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Programování 1 (cvičení)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2.11.2018</a:t>
            </a:r>
          </a:p>
          <a:p>
            <a:r>
              <a:rPr lang="cs-CZ" dirty="0" smtClean="0">
                <a:hlinkClick r:id="rId2"/>
              </a:rPr>
              <a:t>faltin@ksi.mff.cuni.cz</a:t>
            </a: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Předávání parametrů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procedure </a:t>
            </a:r>
            <a:r>
              <a:rPr lang="en-US" b="1" dirty="0" err="1"/>
              <a:t>findMin</a:t>
            </a:r>
            <a:r>
              <a:rPr lang="en-US" b="1" dirty="0"/>
              <a:t>(x, y, z: integer</a:t>
            </a:r>
            <a:r>
              <a:rPr lang="en-US" dirty="0"/>
              <a:t>; </a:t>
            </a:r>
            <a:r>
              <a:rPr lang="en-US" b="1" dirty="0" err="1"/>
              <a:t>var</a:t>
            </a:r>
            <a:r>
              <a:rPr lang="en-US" b="1" dirty="0"/>
              <a:t> m: integer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(* Finds the minimum of the 3 values *)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if x &lt; y then</a:t>
            </a:r>
          </a:p>
          <a:p>
            <a:pPr marL="0" indent="0">
              <a:buNone/>
            </a:pPr>
            <a:r>
              <a:rPr lang="en-US" dirty="0"/>
              <a:t>      m := x</a:t>
            </a:r>
          </a:p>
          <a:p>
            <a:pPr marL="0" indent="0">
              <a:buNone/>
            </a:pPr>
            <a:r>
              <a:rPr lang="en-US" dirty="0"/>
              <a:t>   else</a:t>
            </a:r>
          </a:p>
          <a:p>
            <a:pPr marL="0" indent="0">
              <a:buNone/>
            </a:pPr>
            <a:r>
              <a:rPr lang="en-US" dirty="0"/>
              <a:t>      m := y;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if z &lt;m then</a:t>
            </a:r>
          </a:p>
          <a:p>
            <a:pPr marL="0" indent="0">
              <a:buNone/>
            </a:pPr>
            <a:r>
              <a:rPr lang="en-US" dirty="0"/>
              <a:t>      m := z;</a:t>
            </a:r>
          </a:p>
          <a:p>
            <a:pPr marL="0" indent="0">
              <a:buNone/>
            </a:pPr>
            <a:r>
              <a:rPr lang="en-US" dirty="0"/>
              <a:t>end; { end of procedure </a:t>
            </a:r>
            <a:r>
              <a:rPr lang="en-US" dirty="0" err="1"/>
              <a:t>findMin</a:t>
            </a: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76949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Četnost jednotlivých elementů v poli</a:t>
            </a:r>
          </a:p>
          <a:p>
            <a:pPr lvl="1"/>
            <a:r>
              <a:rPr lang="cs-CZ" dirty="0" smtClean="0"/>
              <a:t>[1,2,3,4,1,2,1,3]</a:t>
            </a:r>
            <a:r>
              <a:rPr lang="en-US" dirty="0" smtClean="0"/>
              <a:t>-&gt; 1~3x, 2~2x, 3~2x, 4~1x</a:t>
            </a:r>
            <a:endParaRPr lang="cs-CZ" dirty="0" smtClean="0"/>
          </a:p>
          <a:p>
            <a:pPr>
              <a:buFont typeface="+mj-lt"/>
              <a:buAutoNum type="arabicPeriod"/>
            </a:pPr>
            <a:r>
              <a:rPr lang="cs-CZ" dirty="0" smtClean="0"/>
              <a:t>Matice</a:t>
            </a:r>
          </a:p>
          <a:p>
            <a:pPr lvl="1">
              <a:buFont typeface="+mj-lt"/>
              <a:buAutoNum type="arabicPeriod"/>
            </a:pPr>
            <a:r>
              <a:rPr lang="cs-CZ" dirty="0" smtClean="0"/>
              <a:t>Násobení</a:t>
            </a:r>
          </a:p>
          <a:p>
            <a:pPr lvl="1">
              <a:buFont typeface="+mj-lt"/>
              <a:buAutoNum type="arabicPeriod"/>
            </a:pPr>
            <a:r>
              <a:rPr lang="cs-CZ" dirty="0" smtClean="0"/>
              <a:t>Součet hlavní/vedlejší diagonály</a:t>
            </a:r>
          </a:p>
          <a:p>
            <a:pPr lvl="1">
              <a:buFont typeface="+mj-lt"/>
              <a:buAutoNum type="arabicPeriod"/>
            </a:pPr>
            <a:r>
              <a:rPr lang="cs-CZ" dirty="0" smtClean="0"/>
              <a:t>Součet prvků nad/pod diagonálou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Textový procesor – Word</a:t>
            </a:r>
          </a:p>
        </p:txBody>
      </p:sp>
    </p:spTree>
    <p:extLst>
      <p:ext uri="{BB962C8B-B14F-4D97-AF65-F5344CB8AC3E}">
        <p14:creationId xmlns:p14="http://schemas.microsoft.com/office/powerpoint/2010/main" val="16184623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519</TotalTime>
  <Words>100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Programování 1 (cvičení)</vt:lpstr>
      <vt:lpstr>Předávání parametrů</vt:lpstr>
      <vt:lpstr>Úkoly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 1 (cvičení)</dc:title>
  <dc:creator>Tomáš Faltín</dc:creator>
  <cp:lastModifiedBy>Tomáš Faltín</cp:lastModifiedBy>
  <cp:revision>3</cp:revision>
  <dcterms:created xsi:type="dcterms:W3CDTF">2018-11-01T22:33:47Z</dcterms:created>
  <dcterms:modified xsi:type="dcterms:W3CDTF">2018-11-02T07:13:37Z</dcterms:modified>
</cp:coreProperties>
</file>