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3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raii" TargetMode="External"/><Relationship Id="rId2" Type="http://schemas.openxmlformats.org/officeDocument/2006/relationships/hyperlink" Target="https://en.wikipedia.org/wiki/Resource_acquisition_is_initializ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books.org/wiki/More_C%2B%2B_Idioms/Resource_Acquisition_Is_Initializ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Cvičení C++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5.11.2018</a:t>
            </a:r>
          </a:p>
          <a:p>
            <a:r>
              <a:rPr lang="cs-CZ" dirty="0" smtClean="0">
                <a:hlinkClick r:id="rId2"/>
              </a:rPr>
              <a:t>faltin@ksi.mff.cuni.cz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417599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Ukazatele</a:t>
            </a:r>
            <a:r>
              <a:rPr lang="en-US" dirty="0" smtClean="0"/>
              <a:t> a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263462"/>
            <a:ext cx="3496278" cy="264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coordinate </a:t>
            </a:r>
            <a:r>
              <a:rPr lang="en-US" sz="1600" b="1" dirty="0" smtClean="0"/>
              <a:t>*</a:t>
            </a:r>
            <a:r>
              <a:rPr lang="en-US" sz="1600" dirty="0" err="1" smtClean="0"/>
              <a:t>ptr</a:t>
            </a:r>
            <a:r>
              <a:rPr lang="en-US" sz="1600" dirty="0" smtClean="0"/>
              <a:t> = </a:t>
            </a:r>
            <a:r>
              <a:rPr lang="en-US" sz="1600" b="1" dirty="0" smtClean="0"/>
              <a:t>&amp;</a:t>
            </a:r>
            <a:r>
              <a:rPr lang="en-US" sz="1600" dirty="0" smtClean="0"/>
              <a:t>c;</a:t>
            </a:r>
            <a:br>
              <a:rPr lang="en-US" sz="1600" dirty="0" smtClean="0"/>
            </a:br>
            <a:r>
              <a:rPr lang="en-US" sz="1600" dirty="0" err="1" smtClean="0"/>
              <a:t>cout</a:t>
            </a:r>
            <a:r>
              <a:rPr lang="en-US" sz="1600" dirty="0" smtClean="0"/>
              <a:t> &lt;&lt; </a:t>
            </a:r>
            <a:r>
              <a:rPr lang="en-US" sz="1600" dirty="0" err="1" smtClean="0"/>
              <a:t>ptr</a:t>
            </a:r>
            <a:r>
              <a:rPr lang="en-US" sz="1600" b="1" dirty="0" smtClean="0"/>
              <a:t>-&gt;</a:t>
            </a:r>
            <a:r>
              <a:rPr lang="en-US" sz="1600" dirty="0" smtClean="0"/>
              <a:t>x &lt;&lt; (*</a:t>
            </a:r>
            <a:r>
              <a:rPr lang="en-US" sz="1600" dirty="0" err="1" smtClean="0"/>
              <a:t>ptr</a:t>
            </a:r>
            <a:r>
              <a:rPr lang="en-US" sz="1600" dirty="0" smtClean="0"/>
              <a:t>).y 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>coordinate cc = </a:t>
            </a:r>
            <a:r>
              <a:rPr lang="en-US" sz="1600" b="1" dirty="0" smtClean="0"/>
              <a:t>*</a:t>
            </a:r>
            <a:r>
              <a:rPr lang="en-US" sz="1600" dirty="0" err="1" smtClean="0"/>
              <a:t>ptr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coordinate d;</a:t>
            </a:r>
            <a:br>
              <a:rPr lang="en-US" sz="1600" dirty="0" smtClean="0"/>
            </a:br>
            <a:r>
              <a:rPr lang="en-US" sz="1600" dirty="0" err="1" smtClean="0"/>
              <a:t>ptr</a:t>
            </a:r>
            <a:r>
              <a:rPr lang="en-US" sz="1600" dirty="0" smtClean="0"/>
              <a:t> = &amp;d;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endParaRPr lang="en-US" sz="1600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85490" y="3263462"/>
            <a:ext cx="3496278" cy="264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 smtClean="0"/>
              <a:t>coordinate </a:t>
            </a:r>
            <a:r>
              <a:rPr lang="en-US" sz="1600" b="1" dirty="0" smtClean="0"/>
              <a:t>&amp;</a:t>
            </a:r>
            <a:r>
              <a:rPr lang="en-US" sz="1600" dirty="0" smtClean="0"/>
              <a:t>ref = c;</a:t>
            </a:r>
            <a:br>
              <a:rPr lang="en-US" sz="1600" dirty="0" smtClean="0"/>
            </a:br>
            <a:r>
              <a:rPr lang="en-US" sz="1600" dirty="0" err="1" smtClean="0"/>
              <a:t>cout</a:t>
            </a:r>
            <a:r>
              <a:rPr lang="en-US" sz="1600" dirty="0" smtClean="0"/>
              <a:t> &lt;&lt; </a:t>
            </a:r>
            <a:r>
              <a:rPr lang="en-US" sz="1600" dirty="0" err="1" smtClean="0"/>
              <a:t>ref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x</a:t>
            </a:r>
            <a:r>
              <a:rPr lang="en-US" sz="1600" dirty="0" smtClean="0"/>
              <a:t> &lt;&lt; </a:t>
            </a:r>
            <a:r>
              <a:rPr lang="en-US" sz="1600" dirty="0" err="1" smtClean="0"/>
              <a:t>ref</a:t>
            </a:r>
            <a:r>
              <a:rPr lang="en-US" sz="1600" b="1" dirty="0" err="1" smtClean="0"/>
              <a:t>.</a:t>
            </a:r>
            <a:r>
              <a:rPr lang="en-US" sz="1600" dirty="0" err="1" smtClean="0"/>
              <a:t>y</a:t>
            </a:r>
            <a:r>
              <a:rPr lang="en-US" sz="1600" dirty="0" smtClean="0"/>
              <a:t> &lt;&lt; </a:t>
            </a:r>
            <a:r>
              <a:rPr lang="en-US" sz="1600" dirty="0" err="1" smtClean="0"/>
              <a:t>endl</a:t>
            </a:r>
            <a:r>
              <a:rPr lang="en-US" sz="1600" dirty="0" smtClean="0"/>
              <a:t>;</a:t>
            </a:r>
            <a:br>
              <a:rPr lang="en-US" sz="1600" dirty="0" smtClean="0"/>
            </a:br>
            <a:r>
              <a:rPr lang="en-US" sz="1600" dirty="0" smtClean="0"/>
              <a:t>coordinate  = ref;</a:t>
            </a:r>
            <a:br>
              <a:rPr lang="en-US" sz="16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coordinate d;</a:t>
            </a:r>
            <a:br>
              <a:rPr lang="en-US" sz="1600" dirty="0" smtClean="0"/>
            </a:br>
            <a:r>
              <a:rPr lang="en-US" sz="1600" dirty="0" smtClean="0"/>
              <a:t>coordinate &amp;ref2 = d;</a:t>
            </a:r>
            <a:endParaRPr lang="en-US" sz="16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89212" y="1905000"/>
            <a:ext cx="6992556" cy="135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coordinate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x, y;</a:t>
            </a:r>
            <a:br>
              <a:rPr lang="en-US" dirty="0" smtClean="0"/>
            </a:br>
            <a:r>
              <a:rPr lang="en-US" dirty="0" smtClean="0"/>
              <a:t>} 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9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Dynamick</a:t>
            </a:r>
            <a:r>
              <a:rPr lang="cs-CZ" dirty="0" smtClean="0"/>
              <a:t>á alokace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unique</a:t>
            </a:r>
            <a:r>
              <a:rPr lang="en-US" dirty="0" smtClean="0"/>
              <a:t>_</a:t>
            </a:r>
            <a:r>
              <a:rPr lang="en-US" dirty="0" err="1" smtClean="0"/>
              <a:t>ptr</a:t>
            </a:r>
            <a:r>
              <a:rPr lang="en-US" dirty="0" smtClean="0"/>
              <a:t>&lt;T&gt; + </a:t>
            </a:r>
            <a:r>
              <a:rPr lang="en-US" dirty="0" err="1" smtClean="0"/>
              <a:t>make_unique</a:t>
            </a:r>
            <a:r>
              <a:rPr lang="en-US" dirty="0" smtClean="0"/>
              <a:t>&lt;T&gt;(…);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shared_ptr</a:t>
            </a:r>
            <a:r>
              <a:rPr lang="en-US" dirty="0" smtClean="0"/>
              <a:t>&lt;T&gt; + </a:t>
            </a:r>
            <a:r>
              <a:rPr lang="en-US" dirty="0" err="1" smtClean="0"/>
              <a:t>make_shared</a:t>
            </a:r>
            <a:r>
              <a:rPr lang="en-US" dirty="0" smtClean="0"/>
              <a:t>&lt;T&gt;(…);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new/new[] + delete/delete[]</a:t>
            </a:r>
          </a:p>
        </p:txBody>
      </p:sp>
    </p:spTree>
    <p:extLst>
      <p:ext uri="{BB962C8B-B14F-4D97-AF65-F5344CB8AC3E}">
        <p14:creationId xmlns:p14="http://schemas.microsoft.com/office/powerpoint/2010/main" val="5259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Unique_ptr</a:t>
            </a:r>
            <a:r>
              <a:rPr lang="en-US" dirty="0" smtClean="0"/>
              <a:t> + </a:t>
            </a:r>
            <a:r>
              <a:rPr lang="en-US" dirty="0" err="1" smtClean="0"/>
              <a:t>make_unique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cs-CZ" dirty="0" smtClean="0"/>
              <a:t>r-value/move semantic</a:t>
            </a:r>
            <a:endParaRPr lang="en-US" dirty="0"/>
          </a:p>
          <a:p>
            <a:r>
              <a:rPr lang="cs-CZ" b="1" dirty="0" smtClean="0"/>
              <a:t>Jeden vlastník</a:t>
            </a:r>
          </a:p>
          <a:p>
            <a:pPr marL="0" indent="0">
              <a:buNone/>
            </a:pP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printer_interface</a:t>
            </a:r>
            <a:r>
              <a:rPr lang="en-US" dirty="0"/>
              <a:t> {}; </a:t>
            </a:r>
            <a:br>
              <a:rPr lang="en-US" dirty="0"/>
            </a:b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pretty_printer</a:t>
            </a:r>
            <a:r>
              <a:rPr lang="en-US" dirty="0"/>
              <a:t> : </a:t>
            </a:r>
            <a:r>
              <a:rPr lang="en-US" dirty="0" err="1"/>
              <a:t>printer_interface</a:t>
            </a:r>
            <a:r>
              <a:rPr lang="en-US" dirty="0"/>
              <a:t> {…};</a:t>
            </a:r>
            <a:br>
              <a:rPr lang="en-US" dirty="0"/>
            </a:b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ugly_printer</a:t>
            </a:r>
            <a:r>
              <a:rPr lang="en-US" dirty="0" smtClean="0"/>
              <a:t> : </a:t>
            </a:r>
            <a:r>
              <a:rPr lang="en-US" dirty="0" err="1"/>
              <a:t>printer_interface</a:t>
            </a:r>
            <a:r>
              <a:rPr lang="en-US" dirty="0"/>
              <a:t> </a:t>
            </a:r>
            <a:r>
              <a:rPr lang="en-US" dirty="0" smtClean="0"/>
              <a:t>{…};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x;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cin</a:t>
            </a:r>
            <a:r>
              <a:rPr lang="en-US" dirty="0"/>
              <a:t> &gt;&gt; x;</a:t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printer_interface</a:t>
            </a:r>
            <a:r>
              <a:rPr lang="en-US" dirty="0"/>
              <a:t>&gt; </a:t>
            </a:r>
            <a:r>
              <a:rPr lang="en-US" dirty="0" err="1"/>
              <a:t>printer_ptr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if (x == 0) {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printer_ptr</a:t>
            </a:r>
            <a:r>
              <a:rPr lang="en-US" dirty="0"/>
              <a:t> = </a:t>
            </a:r>
            <a:r>
              <a:rPr lang="en-US" dirty="0" err="1"/>
              <a:t>make_unique</a:t>
            </a:r>
            <a:r>
              <a:rPr lang="en-US" dirty="0"/>
              <a:t>&lt;</a:t>
            </a:r>
            <a:r>
              <a:rPr lang="en-US" dirty="0" err="1"/>
              <a:t>pretty_printer</a:t>
            </a:r>
            <a:r>
              <a:rPr lang="en-US" dirty="0"/>
              <a:t>&gt;();</a:t>
            </a:r>
            <a:br>
              <a:rPr lang="en-US" dirty="0"/>
            </a:br>
            <a:r>
              <a:rPr lang="en-US" dirty="0"/>
              <a:t>} else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printer_ptr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make_unique</a:t>
            </a:r>
            <a:r>
              <a:rPr lang="en-US" dirty="0"/>
              <a:t>&lt;</a:t>
            </a:r>
            <a:r>
              <a:rPr lang="en-US" dirty="0" err="1"/>
              <a:t>ugly_printer</a:t>
            </a:r>
            <a:r>
              <a:rPr lang="en-US" dirty="0"/>
              <a:t>&gt;();</a:t>
            </a:r>
            <a:br>
              <a:rPr lang="en-US" dirty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do_cool_stuff</a:t>
            </a:r>
            <a:r>
              <a:rPr lang="en-US" dirty="0"/>
              <a:t>(*</a:t>
            </a:r>
            <a:r>
              <a:rPr lang="en-US" dirty="0" err="1"/>
              <a:t>printer_ptr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9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Shared_ptr</a:t>
            </a:r>
            <a:r>
              <a:rPr lang="en-US" dirty="0" smtClean="0"/>
              <a:t> + </a:t>
            </a:r>
            <a:r>
              <a:rPr lang="en-US" dirty="0" err="1" smtClean="0"/>
              <a:t>make_shared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</a:t>
            </a:r>
            <a:r>
              <a:rPr lang="cs-CZ" dirty="0" smtClean="0"/>
              <a:t>čítání referencí</a:t>
            </a:r>
            <a:endParaRPr lang="en-US" dirty="0" smtClean="0"/>
          </a:p>
          <a:p>
            <a:r>
              <a:rPr lang="en-US" b="1" dirty="0" smtClean="0"/>
              <a:t>V</a:t>
            </a:r>
            <a:r>
              <a:rPr lang="cs-CZ" b="1" dirty="0" smtClean="0"/>
              <a:t>íce vlastníků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shared_ptr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 data1;</a:t>
            </a:r>
            <a:br>
              <a:rPr lang="en-US" dirty="0" smtClean="0"/>
            </a:br>
            <a:r>
              <a:rPr lang="en-US" dirty="0" err="1" smtClean="0"/>
              <a:t>my_fn_to_fill_data</a:t>
            </a:r>
            <a:r>
              <a:rPr lang="en-US" dirty="0" smtClean="0"/>
              <a:t>(data1);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vector&lt;</a:t>
            </a:r>
            <a:r>
              <a:rPr lang="en-US" dirty="0" err="1" smtClean="0"/>
              <a:t>shared_ptr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 data2(data1.size());</a:t>
            </a:r>
            <a:br>
              <a:rPr lang="en-US" dirty="0" smtClean="0"/>
            </a:br>
            <a:r>
              <a:rPr lang="en-US" dirty="0" err="1" smtClean="0"/>
              <a:t>std</a:t>
            </a:r>
            <a:r>
              <a:rPr lang="en-US" dirty="0" smtClean="0"/>
              <a:t>::copy(begin(data1), end(data1), begin(data2)); // copy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</a:t>
            </a:r>
            <a:r>
              <a:rPr lang="en-US" dirty="0" err="1" smtClean="0"/>
              <a:t>Zjednod</a:t>
            </a:r>
            <a:r>
              <a:rPr lang="cs-CZ" dirty="0" smtClean="0"/>
              <a:t>ušený kód!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std</a:t>
            </a:r>
            <a:r>
              <a:rPr lang="en-US" dirty="0" smtClean="0"/>
              <a:t>::thread </a:t>
            </a:r>
            <a:r>
              <a:rPr lang="en-US" dirty="0" err="1" smtClean="0"/>
              <a:t>other_thread</a:t>
            </a:r>
            <a:r>
              <a:rPr lang="en-US" dirty="0" smtClean="0"/>
              <a:t>(</a:t>
            </a:r>
            <a:r>
              <a:rPr lang="en-US" dirty="0" err="1" smtClean="0"/>
              <a:t>do_things_in_this_thread</a:t>
            </a:r>
            <a:r>
              <a:rPr lang="en-US" dirty="0" smtClean="0"/>
              <a:t>, data2); // spawn thread</a:t>
            </a:r>
            <a:br>
              <a:rPr lang="en-US" dirty="0" smtClean="0"/>
            </a:br>
            <a:r>
              <a:rPr lang="en-US" dirty="0" err="1" smtClean="0"/>
              <a:t>do_thing_in_this_thread</a:t>
            </a:r>
            <a:r>
              <a:rPr lang="en-US" dirty="0" smtClean="0"/>
              <a:t>(data2);</a:t>
            </a:r>
            <a:br>
              <a:rPr lang="en-US" dirty="0" smtClean="0"/>
            </a:br>
            <a:r>
              <a:rPr lang="en-US" dirty="0" err="1" smtClean="0"/>
              <a:t>other_thread.join</a:t>
            </a:r>
            <a:r>
              <a:rPr lang="en-US" dirty="0" smtClean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0904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New/new[] + delete/delete[]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cs-CZ" dirty="0" smtClean="0"/>
              <a:t>C-style/low level</a:t>
            </a:r>
            <a:endParaRPr lang="en-US" dirty="0"/>
          </a:p>
          <a:p>
            <a:r>
              <a:rPr lang="cs-CZ" b="1" dirty="0" smtClean="0"/>
              <a:t>Programátor chce sám řešit alokaci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my_int_unique_ptr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public: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my_int_unique_ptr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value) : </a:t>
            </a:r>
            <a:r>
              <a:rPr lang="en-US" dirty="0" err="1" smtClean="0"/>
              <a:t>data_ptr</a:t>
            </a:r>
            <a:r>
              <a:rPr lang="en-US" dirty="0" smtClean="0"/>
              <a:t>(new </a:t>
            </a:r>
            <a:r>
              <a:rPr lang="en-US" dirty="0" err="1" smtClean="0"/>
              <a:t>int</a:t>
            </a:r>
            <a:r>
              <a:rPr lang="en-US" dirty="0" smtClean="0"/>
              <a:t>(value)) {}</a:t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~</a:t>
            </a:r>
            <a:r>
              <a:rPr lang="en-US" dirty="0" err="1" smtClean="0"/>
              <a:t>my_int_unique_ptr</a:t>
            </a:r>
            <a:r>
              <a:rPr lang="en-US" dirty="0" smtClean="0"/>
              <a:t>() { delete </a:t>
            </a:r>
            <a:r>
              <a:rPr lang="en-US" dirty="0" err="1" smtClean="0"/>
              <a:t>data_ptr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my_int_unique_ptr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my_int_unique_ptr</a:t>
            </a:r>
            <a:r>
              <a:rPr lang="en-US" dirty="0" smtClean="0"/>
              <a:t> &amp;other) { 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other.data</a:t>
            </a:r>
            <a:r>
              <a:rPr lang="en-US" dirty="0" smtClean="0"/>
              <a:t> = this-&gt;data;</a:t>
            </a:r>
            <a:br>
              <a:rPr lang="en-US" dirty="0" smtClean="0"/>
            </a:br>
            <a:r>
              <a:rPr lang="en-US" dirty="0" smtClean="0"/>
              <a:t>    this-&gt;data = </a:t>
            </a:r>
            <a:r>
              <a:rPr lang="en-US" dirty="0" err="1" smtClean="0"/>
              <a:t>nullptr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my_int_unique_ptr</a:t>
            </a:r>
            <a:r>
              <a:rPr lang="en-US" dirty="0" smtClean="0"/>
              <a:t> &amp;operator=(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my_int_unique_ptr</a:t>
            </a:r>
            <a:r>
              <a:rPr lang="en-US" dirty="0" smtClean="0"/>
              <a:t> &amp;other) { …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private: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*data;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my_int_vector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explicit </a:t>
            </a:r>
            <a:r>
              <a:rPr lang="en-US" dirty="0" err="1" smtClean="0"/>
              <a:t>my_int_vector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size) : </a:t>
            </a:r>
            <a:r>
              <a:rPr lang="en-US" dirty="0" err="1" smtClean="0"/>
              <a:t>data_ptr</a:t>
            </a:r>
            <a:r>
              <a:rPr lang="en-US" dirty="0" smtClean="0"/>
              <a:t>(new </a:t>
            </a:r>
            <a:r>
              <a:rPr lang="en-US" dirty="0" err="1" smtClean="0"/>
              <a:t>int</a:t>
            </a:r>
            <a:r>
              <a:rPr lang="en-US" dirty="0" smtClean="0"/>
              <a:t>[size]) {}</a:t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  ~</a:t>
            </a:r>
            <a:r>
              <a:rPr lang="en-US" dirty="0" err="1" smtClean="0"/>
              <a:t>my_int_vector</a:t>
            </a:r>
            <a:r>
              <a:rPr lang="en-US" dirty="0" smtClean="0"/>
              <a:t>() { delete[] </a:t>
            </a:r>
            <a:r>
              <a:rPr lang="en-US" dirty="0" err="1" smtClean="0"/>
              <a:t>data_ptr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…</a:t>
            </a:r>
            <a:br>
              <a:rPr lang="en-US" dirty="0" smtClean="0"/>
            </a:br>
            <a:r>
              <a:rPr lang="en-US" dirty="0" smtClean="0"/>
              <a:t>  …</a:t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data_ptr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9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RAII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cs-CZ" b="1" dirty="0" smtClean="0"/>
              <a:t>a</a:t>
            </a:r>
            <a:r>
              <a:rPr lang="en-US" dirty="0" err="1" smtClean="0"/>
              <a:t>cquisition</a:t>
            </a:r>
            <a:r>
              <a:rPr lang="en-US" dirty="0" smtClean="0"/>
              <a:t> </a:t>
            </a:r>
            <a:r>
              <a:rPr lang="en-US" b="1" dirty="0"/>
              <a:t>i</a:t>
            </a:r>
            <a:r>
              <a:rPr lang="en-US" dirty="0"/>
              <a:t>s </a:t>
            </a:r>
            <a:r>
              <a:rPr lang="en-US" b="1" dirty="0" smtClean="0"/>
              <a:t>i</a:t>
            </a:r>
            <a:r>
              <a:rPr lang="en-US" dirty="0" smtClean="0"/>
              <a:t>nitialization</a:t>
            </a:r>
            <a:endParaRPr lang="cs-CZ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en.wikipedia.org/wiki/Resource_acquisition_is_initialization</a:t>
            </a:r>
            <a:endParaRPr lang="en-US" dirty="0" smtClean="0"/>
          </a:p>
          <a:p>
            <a:r>
              <a:rPr lang="cs-CZ" dirty="0">
                <a:hlinkClick r:id="rId3"/>
              </a:rPr>
              <a:t>https://</a:t>
            </a:r>
            <a:r>
              <a:rPr lang="cs-CZ" dirty="0" smtClean="0">
                <a:hlinkClick r:id="rId3"/>
              </a:rPr>
              <a:t>en.cppreference.com/w/cpp/language/raii</a:t>
            </a:r>
            <a:endParaRPr lang="en-US" dirty="0"/>
          </a:p>
          <a:p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</a:t>
            </a:r>
            <a:r>
              <a:rPr lang="cs-CZ" dirty="0" smtClean="0">
                <a:hlinkClick r:id="rId4"/>
              </a:rPr>
              <a:t>en.wikibooks.org/wiki/More_C%2B%2B_Idioms/Resource_Acquisition_Is_Initialization</a:t>
            </a:r>
            <a:endParaRPr lang="en-US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9792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Databáze (z posledně)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Problém: Jak uložit více typů do jednoho pole</a:t>
            </a:r>
          </a:p>
          <a:p>
            <a:pPr lvl="1"/>
            <a:r>
              <a:rPr lang="cs-CZ" dirty="0" smtClean="0"/>
              <a:t>Dědičnost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Vypsat typovanou hodnotu z x-tého sloupce</a:t>
            </a:r>
          </a:p>
          <a:p>
            <a:pPr lvl="1"/>
            <a:r>
              <a:rPr lang="en-US" dirty="0" err="1" smtClean="0"/>
              <a:t>cout</a:t>
            </a:r>
            <a:r>
              <a:rPr lang="en-US" dirty="0" smtClean="0"/>
              <a:t> &lt;&lt; </a:t>
            </a:r>
            <a:r>
              <a:rPr lang="cs-CZ" dirty="0" smtClean="0"/>
              <a:t>db.get</a:t>
            </a:r>
            <a:r>
              <a:rPr lang="en-US" dirty="0" smtClean="0"/>
              <a:t>_col(3).</a:t>
            </a:r>
            <a:r>
              <a:rPr lang="en-US" dirty="0" err="1" smtClean="0"/>
              <a:t>get_row</a:t>
            </a:r>
            <a:r>
              <a:rPr lang="en-US" dirty="0" smtClean="0"/>
              <a:t>(5);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Implementovat</a:t>
            </a:r>
            <a:r>
              <a:rPr lang="en-US" dirty="0" smtClean="0"/>
              <a:t>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struct </a:t>
            </a:r>
            <a:r>
              <a:rPr lang="en-US" dirty="0" err="1" smtClean="0"/>
              <a:t>vector_holder</a:t>
            </a:r>
            <a:r>
              <a:rPr lang="en-US" dirty="0" smtClean="0"/>
              <a:t> {};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int_vector_holder</a:t>
            </a:r>
            <a:r>
              <a:rPr lang="en-US" dirty="0" smtClean="0"/>
              <a:t> : </a:t>
            </a:r>
            <a:r>
              <a:rPr lang="en-US" dirty="0" err="1" smtClean="0"/>
              <a:t>vector_holder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int</a:t>
            </a:r>
            <a:r>
              <a:rPr lang="en-US" dirty="0" smtClean="0"/>
              <a:t>&gt; data;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double_vector_holder</a:t>
            </a:r>
            <a:r>
              <a:rPr lang="en-US" dirty="0" smtClean="0"/>
              <a:t> : </a:t>
            </a:r>
            <a:r>
              <a:rPr lang="en-US" dirty="0" err="1" smtClean="0"/>
              <a:t>vector_holder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std</a:t>
            </a:r>
            <a:r>
              <a:rPr lang="en-US" dirty="0" smtClean="0"/>
              <a:t>::vector&lt;double&gt; data;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vector&lt;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vector_holder</a:t>
            </a:r>
            <a:r>
              <a:rPr lang="en-US" dirty="0" smtClean="0"/>
              <a:t>&gt;&gt; </a:t>
            </a:r>
            <a:r>
              <a:rPr lang="en-US" dirty="0" err="1" smtClean="0"/>
              <a:t>all_data</a:t>
            </a:r>
            <a:r>
              <a:rPr lang="en-US" dirty="0" smtClean="0"/>
              <a:t>;</a:t>
            </a:r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5208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177</TotalTime>
  <Words>129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Cvičení C++ </vt:lpstr>
      <vt:lpstr>Ukazatele a reference</vt:lpstr>
      <vt:lpstr>Dynamická alokace</vt:lpstr>
      <vt:lpstr>Unique_ptr + make_unique</vt:lpstr>
      <vt:lpstr>Shared_ptr + make_shared</vt:lpstr>
      <vt:lpstr>New/new[] + delete/delete[]</vt:lpstr>
      <vt:lpstr>RAII</vt:lpstr>
      <vt:lpstr>Úkol Databáze (z posledně)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Cvičení C++</dc:title>
  <dc:creator>Tomas Faltin</dc:creator>
  <cp:lastModifiedBy>Tomas Faltin</cp:lastModifiedBy>
  <cp:revision>11</cp:revision>
  <dcterms:created xsi:type="dcterms:W3CDTF">2018-11-05T12:09:19Z</dcterms:created>
  <dcterms:modified xsi:type="dcterms:W3CDTF">2018-11-05T15:06:25Z</dcterms:modified>
</cp:coreProperties>
</file>