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8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ckoverflow.com/questions/11227809/why-is-it-faster-to-process-a-sorted-array-than-an-unsorted-arra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eli.thegreenplace.net/2011/05/17/the-curiously-recurring-template-pattern-in-c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constraints" TargetMode="External"/><Relationship Id="rId2" Type="http://schemas.openxmlformats.org/officeDocument/2006/relationships/hyperlink" Target="https://en.cppreference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Cvičení z C++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7.11.2019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6609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50075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concept is a named set of requirements. The definition of a concept must appear at namespace scope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// concept</a:t>
            </a:r>
            <a:br>
              <a:rPr lang="en-US" dirty="0" smtClean="0"/>
            </a:br>
            <a:r>
              <a:rPr lang="en-US" dirty="0" smtClean="0"/>
              <a:t>template </a:t>
            </a:r>
            <a:r>
              <a:rPr lang="en-US" dirty="0"/>
              <a:t>&lt;class T, class U</a:t>
            </a:r>
            <a:r>
              <a:rPr lang="en-US" dirty="0" smtClean="0"/>
              <a:t>&gt;</a:t>
            </a:r>
            <a:br>
              <a:rPr lang="en-US" dirty="0" smtClean="0"/>
            </a:br>
            <a:r>
              <a:rPr lang="en-US" b="1" dirty="0" smtClean="0"/>
              <a:t>concept</a:t>
            </a:r>
            <a:r>
              <a:rPr lang="en-US" dirty="0" smtClean="0"/>
              <a:t> </a:t>
            </a:r>
            <a:r>
              <a:rPr lang="en-US" dirty="0"/>
              <a:t>Derived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is_base_of</a:t>
            </a:r>
            <a:r>
              <a:rPr lang="en-US" dirty="0"/>
              <a:t>&lt;U, T&gt;::value;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1702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constraint is a sequence of logical operations and operands that specifies requirements on template arguments. 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dirty="0" err="1"/>
              <a:t>template</a:t>
            </a:r>
            <a:r>
              <a:rPr lang="fr-FR" dirty="0"/>
              <a:t>&lt;</a:t>
            </a:r>
            <a:r>
              <a:rPr lang="fr-FR" dirty="0" err="1"/>
              <a:t>Incrementable</a:t>
            </a:r>
            <a:r>
              <a:rPr lang="fr-FR" dirty="0"/>
              <a:t> T</a:t>
            </a:r>
            <a:r>
              <a:rPr lang="fr-FR" dirty="0" smtClean="0"/>
              <a:t>&gt;</a:t>
            </a:r>
            <a:br>
              <a:rPr lang="fr-FR" dirty="0" smtClean="0"/>
            </a:br>
            <a:r>
              <a:rPr lang="fr-FR" dirty="0" err="1" smtClean="0"/>
              <a:t>void</a:t>
            </a:r>
            <a:r>
              <a:rPr lang="fr-FR" dirty="0" smtClean="0"/>
              <a:t> </a:t>
            </a:r>
            <a:r>
              <a:rPr lang="fr-FR" dirty="0"/>
              <a:t>f(T) </a:t>
            </a:r>
            <a:r>
              <a:rPr lang="fr-FR" b="1" dirty="0" err="1"/>
              <a:t>requires</a:t>
            </a:r>
            <a:r>
              <a:rPr lang="fr-FR" dirty="0"/>
              <a:t> </a:t>
            </a:r>
            <a:r>
              <a:rPr lang="fr-FR" dirty="0" err="1"/>
              <a:t>Decrementable</a:t>
            </a:r>
            <a:r>
              <a:rPr lang="fr-FR" dirty="0"/>
              <a:t>&lt;T</a:t>
            </a:r>
            <a:r>
              <a:rPr lang="fr-FR" dirty="0" smtClean="0"/>
              <a:t>&gt;;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r>
              <a:rPr lang="en-US" dirty="0"/>
              <a:t>template &lt;class T = </a:t>
            </a:r>
            <a:r>
              <a:rPr lang="en-US" dirty="0" smtClean="0"/>
              <a:t>void&gt;  </a:t>
            </a:r>
            <a:br>
              <a:rPr lang="en-US" dirty="0" smtClean="0"/>
            </a:br>
            <a:r>
              <a:rPr lang="en-US" b="1" dirty="0" smtClean="0"/>
              <a:t>requires</a:t>
            </a:r>
            <a:r>
              <a:rPr lang="en-US" dirty="0" smtClean="0"/>
              <a:t> </a:t>
            </a:r>
            <a:r>
              <a:rPr lang="en-US" dirty="0" err="1"/>
              <a:t>EqualityComparable</a:t>
            </a:r>
            <a:r>
              <a:rPr lang="en-US" dirty="0"/>
              <a:t>&lt;T&gt; </a:t>
            </a:r>
            <a:r>
              <a:rPr lang="en-US" dirty="0" smtClean="0"/>
              <a:t>|| </a:t>
            </a:r>
            <a:r>
              <a:rPr lang="en-US" dirty="0"/>
              <a:t>Same&lt;T, </a:t>
            </a:r>
            <a:r>
              <a:rPr lang="en-US" dirty="0" smtClean="0"/>
              <a:t>void&gt;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/>
              <a:t>equal_to</a:t>
            </a:r>
            <a:r>
              <a:rPr lang="en-US" dirty="0"/>
              <a:t>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2638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???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stackoverflow.com/questions/11227809/why-is-it-faster-to-process-a-sorted-array-than-an-unsorted-array</a:t>
            </a:r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9700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CRTP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eli.thegreenplace.net/2011/05/17/the-curiously-recurring-template-pattern-in-c</a:t>
            </a:r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15439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>
                <a:hlinkClick r:id="rId2"/>
              </a:rPr>
              <a:t>https://</a:t>
            </a:r>
            <a:r>
              <a:rPr lang="cs-CZ" dirty="0" smtClean="0">
                <a:hlinkClick r:id="rId2"/>
              </a:rPr>
              <a:t>en.cppreference.com</a:t>
            </a:r>
            <a:endParaRPr lang="en-US" dirty="0" smtClean="0"/>
          </a:p>
          <a:p>
            <a:r>
              <a:rPr lang="cs-CZ" dirty="0" smtClean="0">
                <a:hlinkClick r:id="rId3"/>
              </a:rPr>
              <a:t>https</a:t>
            </a:r>
            <a:r>
              <a:rPr lang="cs-CZ" dirty="0">
                <a:hlinkClick r:id="rId3"/>
              </a:rPr>
              <a:t>://en.cppreference.com/w/cpp/language/constraints</a:t>
            </a:r>
            <a:endParaRPr lang="en-US" dirty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0555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std::getline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ReCodex slouží pouze k odevzdávání</a:t>
            </a:r>
          </a:p>
          <a:p>
            <a:r>
              <a:rPr lang="cs-CZ" dirty="0" smtClean="0"/>
              <a:t>Deadline je těsně před termínem první zkoušky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87877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Politiky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“compile-time strategy pattern”</a:t>
            </a:r>
          </a:p>
          <a:p>
            <a:r>
              <a:rPr lang="en-US" dirty="0" smtClean="0"/>
              <a:t>Policy based design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2194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Politiky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25146"/>
            <a:ext cx="8915400" cy="485208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cs-CZ" dirty="0"/>
              <a:t>template&lt;typename T, class Allocator = DefaultAllocator</a:t>
            </a:r>
            <a:r>
              <a:rPr lang="cs-CZ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class </a:t>
            </a:r>
            <a:r>
              <a:rPr lang="cs-CZ" dirty="0"/>
              <a:t>my_vector </a:t>
            </a:r>
            <a:r>
              <a:rPr lang="cs-CZ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 *data_;</a:t>
            </a:r>
            <a:br>
              <a:rPr lang="en-US" dirty="0" smtClean="0"/>
            </a:br>
            <a:r>
              <a:rPr lang="en-US" dirty="0" err="1" smtClean="0"/>
              <a:t>size_t</a:t>
            </a:r>
            <a:r>
              <a:rPr lang="en-US" dirty="0" smtClean="0"/>
              <a:t> size_;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public: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cs-CZ" dirty="0" smtClean="0"/>
              <a:t>my_vector(size_t </a:t>
            </a:r>
            <a:r>
              <a:rPr lang="cs-CZ" dirty="0"/>
              <a:t>size) : data_(Allocator::alloc&lt;T&gt;(size)), size_(size) </a:t>
            </a:r>
            <a:r>
              <a:rPr lang="cs-CZ" dirty="0" smtClean="0"/>
              <a:t>{}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cs-CZ" dirty="0" smtClean="0"/>
              <a:t>~</a:t>
            </a:r>
            <a:r>
              <a:rPr lang="cs-CZ" dirty="0"/>
              <a:t>my_vector() { Allocator::dealloc&lt;T&gt;(data_); </a:t>
            </a:r>
            <a:r>
              <a:rPr lang="cs-CZ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};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struct </a:t>
            </a:r>
            <a:r>
              <a:rPr lang="cs-CZ" dirty="0"/>
              <a:t>DefaultAllocator </a:t>
            </a:r>
            <a:r>
              <a:rPr lang="cs-CZ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cs-CZ" dirty="0" smtClean="0"/>
              <a:t>template&lt;typename </a:t>
            </a:r>
            <a:r>
              <a:rPr lang="cs-CZ" dirty="0"/>
              <a:t>T</a:t>
            </a:r>
            <a:r>
              <a:rPr lang="cs-CZ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cs-CZ" dirty="0" smtClean="0"/>
              <a:t>static </a:t>
            </a:r>
            <a:r>
              <a:rPr lang="cs-CZ" dirty="0"/>
              <a:t>T *alloc(size_t size) { return new T[size]; </a:t>
            </a:r>
            <a:r>
              <a:rPr lang="cs-CZ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cs-CZ" dirty="0" smtClean="0"/>
              <a:t>template&lt;typename </a:t>
            </a:r>
            <a:r>
              <a:rPr lang="cs-CZ" dirty="0"/>
              <a:t>T</a:t>
            </a:r>
            <a:r>
              <a:rPr lang="cs-CZ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cs-CZ" dirty="0" smtClean="0"/>
              <a:t>static </a:t>
            </a:r>
            <a:r>
              <a:rPr lang="cs-CZ" dirty="0"/>
              <a:t>void dealloc(T *ptr) { delete[] ptr; </a:t>
            </a:r>
            <a:r>
              <a:rPr lang="cs-CZ" dirty="0" smtClean="0"/>
              <a:t>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};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Mallocator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cs-CZ" dirty="0" smtClean="0"/>
              <a:t>template&lt;typename </a:t>
            </a:r>
            <a:r>
              <a:rPr lang="cs-CZ" dirty="0"/>
              <a:t>T&gt;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cs-CZ" dirty="0"/>
              <a:t>static T *alloc(size_t size) { return 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malloc</a:t>
            </a:r>
            <a:r>
              <a:rPr lang="en-US" dirty="0" smtClean="0"/>
              <a:t>(</a:t>
            </a:r>
            <a:r>
              <a:rPr lang="en-US" dirty="0" err="1" smtClean="0"/>
              <a:t>sizeof</a:t>
            </a:r>
            <a:r>
              <a:rPr lang="en-US" dirty="0" smtClean="0"/>
              <a:t>(T) * size); </a:t>
            </a:r>
            <a:r>
              <a:rPr lang="cs-CZ" dirty="0" smtClean="0"/>
              <a:t>}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</a:t>
            </a:r>
            <a:r>
              <a:rPr lang="cs-CZ" dirty="0"/>
              <a:t>template&lt;typename T&gt;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  </a:t>
            </a:r>
            <a:r>
              <a:rPr lang="cs-CZ" dirty="0"/>
              <a:t>static void dealloc(T *ptr) { </a:t>
            </a:r>
            <a:r>
              <a:rPr lang="en-US" dirty="0" err="1" smtClean="0"/>
              <a:t>std</a:t>
            </a:r>
            <a:r>
              <a:rPr lang="en-US" dirty="0" smtClean="0"/>
              <a:t>::free(</a:t>
            </a:r>
            <a:r>
              <a:rPr lang="cs-CZ" dirty="0" smtClean="0"/>
              <a:t>ptr</a:t>
            </a:r>
            <a:r>
              <a:rPr lang="en-US" dirty="0" smtClean="0"/>
              <a:t>);</a:t>
            </a:r>
            <a:r>
              <a:rPr lang="cs-CZ" dirty="0" smtClean="0"/>
              <a:t> 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};</a:t>
            </a:r>
          </a:p>
          <a:p>
            <a:endParaRPr lang="en-US" dirty="0" smtClean="0"/>
          </a:p>
          <a:p>
            <a:r>
              <a:rPr lang="en-US" dirty="0" err="1" smtClean="0"/>
              <a:t>Hledej</a:t>
            </a:r>
            <a:r>
              <a:rPr lang="en-US" dirty="0" smtClean="0"/>
              <a:t>: </a:t>
            </a:r>
            <a:r>
              <a:rPr lang="cs-CZ" dirty="0" smtClean="0"/>
              <a:t>policy based design, policy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74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Traits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i="1" dirty="0"/>
              <a:t>Think of a trait as a small object whose main purpose is to carry information used by another object or algorithm to determine "policy" or "implementation details". - Bjarne </a:t>
            </a:r>
            <a:r>
              <a:rPr lang="en-US" i="1" dirty="0" err="1" smtClean="0"/>
              <a:t>Stroustrup</a:t>
            </a: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is_integral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template&lt;&gt;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is_integral</a:t>
            </a:r>
            <a:r>
              <a:rPr lang="en-US" dirty="0" smtClean="0"/>
              <a:t>&lt;uint8_t&gt; {</a:t>
            </a:r>
            <a:br>
              <a:rPr lang="en-US" dirty="0" smtClean="0"/>
            </a:br>
            <a:r>
              <a:rPr lang="en-US" dirty="0" smtClean="0"/>
              <a:t>  static </a:t>
            </a:r>
            <a:r>
              <a:rPr lang="en-US" dirty="0" err="1" smtClean="0"/>
              <a:t>constexpr</a:t>
            </a:r>
            <a:r>
              <a:rPr lang="en-US" dirty="0" smtClean="0"/>
              <a:t> bool value = true;</a:t>
            </a:r>
            <a:br>
              <a:rPr lang="en-US" dirty="0" smtClean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template&lt;&gt;</a:t>
            </a:r>
            <a:br>
              <a:rPr lang="en-US" dirty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is_integral</a:t>
            </a:r>
            <a:r>
              <a:rPr lang="en-US" dirty="0" smtClean="0"/>
              <a:t>&lt;uint16_t</a:t>
            </a:r>
            <a:r>
              <a:rPr lang="en-US" dirty="0"/>
              <a:t>&gt; {</a:t>
            </a:r>
            <a:br>
              <a:rPr lang="en-US" dirty="0"/>
            </a:br>
            <a:r>
              <a:rPr lang="en-US" dirty="0"/>
              <a:t>  static </a:t>
            </a:r>
            <a:r>
              <a:rPr lang="en-US" dirty="0" err="1"/>
              <a:t>constexpr</a:t>
            </a:r>
            <a:r>
              <a:rPr lang="en-US" dirty="0"/>
              <a:t> bool value = true;</a:t>
            </a:r>
            <a:br>
              <a:rPr lang="en-US" dirty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T&gt;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is_integral</a:t>
            </a:r>
            <a:r>
              <a:rPr lang="en-US" dirty="0" smtClean="0"/>
              <a:t>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static </a:t>
            </a:r>
            <a:r>
              <a:rPr lang="en-US" dirty="0" err="1"/>
              <a:t>constexpr</a:t>
            </a:r>
            <a:r>
              <a:rPr lang="en-US" dirty="0"/>
              <a:t> bool value = </a:t>
            </a:r>
            <a:r>
              <a:rPr lang="en-US" dirty="0" smtClean="0"/>
              <a:t>false;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1195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 </a:t>
            </a:r>
            <a:r>
              <a:rPr lang="en-US" dirty="0" smtClean="0"/>
              <a:t>(2/2</a:t>
            </a:r>
            <a:r>
              <a:rPr lang="en-US" dirty="0"/>
              <a:t>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template&lt;class T&gt;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numeric_limits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template</a:t>
            </a:r>
            <a:r>
              <a:rPr lang="en-US" dirty="0" smtClean="0"/>
              <a:t>&lt;&gt;</a:t>
            </a:r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 smtClean="0"/>
              <a:t>numeric_limits</a:t>
            </a:r>
            <a:r>
              <a:rPr lang="en-US" dirty="0" smtClean="0"/>
              <a:t>&lt;char&gt; {</a:t>
            </a:r>
            <a:br>
              <a:rPr lang="en-US" dirty="0" smtClean="0"/>
            </a:br>
            <a:r>
              <a:rPr lang="en-US" dirty="0" smtClean="0"/>
              <a:t>  static </a:t>
            </a:r>
            <a:r>
              <a:rPr lang="en-US" dirty="0" err="1" smtClean="0"/>
              <a:t>constexpr</a:t>
            </a:r>
            <a:r>
              <a:rPr lang="en-US" dirty="0" smtClean="0"/>
              <a:t> char min() { return 0; }</a:t>
            </a:r>
            <a:br>
              <a:rPr lang="en-US" dirty="0" smtClean="0"/>
            </a:br>
            <a:r>
              <a:rPr lang="en-US" dirty="0" smtClean="0"/>
              <a:t>  static </a:t>
            </a:r>
            <a:r>
              <a:rPr lang="en-US" dirty="0" err="1" smtClean="0"/>
              <a:t>constexpr</a:t>
            </a:r>
            <a:r>
              <a:rPr lang="en-US" dirty="0" smtClean="0"/>
              <a:t> char max() { return 255; }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};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 smtClean="0"/>
              <a:t>type_traits</a:t>
            </a:r>
            <a:r>
              <a:rPr lang="en-US" dirty="0" smtClean="0"/>
              <a:t>, </a:t>
            </a:r>
            <a:r>
              <a:rPr lang="en-US" dirty="0" err="1" smtClean="0"/>
              <a:t>numeric_limits</a:t>
            </a:r>
            <a:r>
              <a:rPr lang="en-US" dirty="0" smtClean="0"/>
              <a:t>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42892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static_assert</a:t>
            </a:r>
            <a:r>
              <a:rPr lang="en-US" dirty="0" smtClean="0"/>
              <a:t>()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template&lt;</a:t>
            </a:r>
            <a:r>
              <a:rPr lang="en-US" dirty="0" err="1" smtClean="0"/>
              <a:t>typename</a:t>
            </a:r>
            <a:r>
              <a:rPr lang="en-US" dirty="0" smtClean="0"/>
              <a:t> T, </a:t>
            </a:r>
            <a:r>
              <a:rPr lang="en-US" dirty="0" err="1" smtClean="0"/>
              <a:t>size_t</a:t>
            </a:r>
            <a:r>
              <a:rPr lang="en-US" dirty="0" smtClean="0"/>
              <a:t> Size&gt;</a:t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en-US" dirty="0" err="1" smtClean="0"/>
              <a:t>my_array</a:t>
            </a:r>
            <a:r>
              <a:rPr lang="en-US" dirty="0" smtClean="0"/>
              <a:t> {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static_assert</a:t>
            </a:r>
            <a:r>
              <a:rPr lang="en-US" dirty="0" smtClean="0"/>
              <a:t>(</a:t>
            </a:r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is_default_constructible_v</a:t>
            </a:r>
            <a:r>
              <a:rPr lang="en-US" dirty="0" smtClean="0"/>
              <a:t>&lt;T&gt;, </a:t>
            </a:r>
            <a:br>
              <a:rPr lang="en-US" dirty="0" smtClean="0"/>
            </a:br>
            <a:r>
              <a:rPr lang="en-US" dirty="0" smtClean="0"/>
              <a:t>      “Type T must be default constructible”);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 T data[Size];</a:t>
            </a:r>
            <a:br>
              <a:rPr lang="en-US" dirty="0" smtClean="0"/>
            </a:br>
            <a:r>
              <a:rPr lang="en-US" dirty="0" smtClean="0"/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2628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SFINAE + </a:t>
            </a:r>
            <a:r>
              <a:rPr lang="en-US" dirty="0" err="1" smtClean="0"/>
              <a:t>enable_if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SFINAE = substitution failure is not an error</a:t>
            </a:r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cs-CZ" dirty="0"/>
              <a:t>template&lt;typename T</a:t>
            </a:r>
            <a:r>
              <a:rPr lang="cs-CZ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struct</a:t>
            </a:r>
            <a:r>
              <a:rPr lang="en-US" dirty="0" smtClean="0"/>
              <a:t> </a:t>
            </a:r>
            <a:r>
              <a:rPr lang="cs-CZ" dirty="0" smtClean="0"/>
              <a:t>MyClass</a:t>
            </a:r>
            <a:r>
              <a:rPr lang="en-US" dirty="0" smtClean="0"/>
              <a:t> </a:t>
            </a:r>
            <a:r>
              <a:rPr lang="cs-CZ" dirty="0" smtClean="0"/>
              <a:t>{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    </a:t>
            </a:r>
            <a:r>
              <a:rPr lang="cs-CZ" dirty="0"/>
              <a:t>void f(T const&amp; x</a:t>
            </a:r>
            <a:r>
              <a:rPr lang="cs-CZ" dirty="0" smtClean="0"/>
              <a:t>){}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    </a:t>
            </a:r>
            <a:r>
              <a:rPr lang="cs-CZ" dirty="0"/>
              <a:t>template&lt;typename T_ = T</a:t>
            </a:r>
            <a:r>
              <a:rPr lang="cs-CZ" dirty="0" smtClean="0"/>
              <a:t>&gt;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    </a:t>
            </a:r>
            <a:r>
              <a:rPr lang="cs-CZ" dirty="0"/>
              <a:t>void f(T&amp;&amp; x</a:t>
            </a:r>
            <a:r>
              <a:rPr lang="cs-CZ" dirty="0" smtClean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           </a:t>
            </a:r>
            <a:r>
              <a:rPr lang="cs-CZ" dirty="0"/>
              <a:t>typename std::enable_if&lt;!std::is_reference&lt;T_&gt;::value</a:t>
            </a:r>
            <a:r>
              <a:rPr lang="cs-CZ" dirty="0" smtClean="0"/>
              <a:t>,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           </a:t>
            </a:r>
            <a:r>
              <a:rPr lang="cs-CZ" dirty="0"/>
              <a:t>std::nullptr_t&gt;::type = nullptr</a:t>
            </a:r>
            <a:r>
              <a:rPr lang="cs-CZ" dirty="0" smtClean="0"/>
              <a:t>){}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cs-CZ" dirty="0" smtClean="0"/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56894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1394</TotalTime>
  <Words>170</Words>
  <Application>Microsoft Office PowerPoint</Application>
  <PresentationFormat>Widescreen</PresentationFormat>
  <Paragraphs>43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Cvičení z C++</vt:lpstr>
      <vt:lpstr>Úkol 1</vt:lpstr>
      <vt:lpstr>Úkol 2</vt:lpstr>
      <vt:lpstr>Politiky (1/2)</vt:lpstr>
      <vt:lpstr>Politiky (2/2)</vt:lpstr>
      <vt:lpstr>Traits (1/2)</vt:lpstr>
      <vt:lpstr>Traits (2/2)</vt:lpstr>
      <vt:lpstr>static_assert()</vt:lpstr>
      <vt:lpstr>SFINAE + enable_if</vt:lpstr>
      <vt:lpstr>Concepts</vt:lpstr>
      <vt:lpstr>Constraints</vt:lpstr>
      <vt:lpstr>???</vt:lpstr>
      <vt:lpstr>CRTP</vt:lpstr>
      <vt:lpstr>Sources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Cvičení z C++</dc:title>
  <dc:creator>Tomas Faltin</dc:creator>
  <cp:lastModifiedBy>Tomas Faltin</cp:lastModifiedBy>
  <cp:revision>18</cp:revision>
  <dcterms:created xsi:type="dcterms:W3CDTF">2019-01-07T10:20:35Z</dcterms:created>
  <dcterms:modified xsi:type="dcterms:W3CDTF">2019-01-13T14:41:42Z</dcterms:modified>
</cp:coreProperties>
</file>