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83" r:id="rId4"/>
    <p:sldId id="271" r:id="rId5"/>
    <p:sldId id="272" r:id="rId6"/>
    <p:sldId id="273" r:id="rId7"/>
    <p:sldId id="274" r:id="rId8"/>
    <p:sldId id="279" r:id="rId9"/>
    <p:sldId id="284" r:id="rId10"/>
    <p:sldId id="280" r:id="rId11"/>
    <p:sldId id="285" r:id="rId12"/>
    <p:sldId id="281" r:id="rId13"/>
    <p:sldId id="282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1" id="{B9B6E644-6CB8-4452-8269-734719F6AB70}">
          <p14:sldIdLst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599" autoAdjust="0"/>
  </p:normalViewPr>
  <p:slideViewPr>
    <p:cSldViewPr>
      <p:cViewPr varScale="1">
        <p:scale>
          <a:sx n="78" d="100"/>
          <a:sy n="78" d="100"/>
        </p:scale>
        <p:origin x="144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254</TotalTime>
  <Words>985</Words>
  <Application>Microsoft Office PowerPoint</Application>
  <PresentationFormat>Custom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52</cp:revision>
  <dcterms:created xsi:type="dcterms:W3CDTF">2021-09-30T06:52:15Z</dcterms:created>
  <dcterms:modified xsi:type="dcterms:W3CDTF">2021-10-04T04:51:44Z</dcterms:modified>
</cp:coreProperties>
</file>