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1" autoAdjust="0"/>
    <p:restoredTop sz="94660"/>
  </p:normalViewPr>
  <p:slideViewPr>
    <p:cSldViewPr snapToGrid="0">
      <p:cViewPr varScale="1">
        <p:scale>
          <a:sx n="96" d="100"/>
          <a:sy n="96" d="100"/>
        </p:scale>
        <p:origin x="8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faltin@ksi.mff.cuni.cz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 smtClean="0"/>
              <a:t>Programování 1 (cvičení)</a:t>
            </a:r>
            <a:endParaRPr lang="cs-CZ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 smtClean="0"/>
              <a:t>23.11.2018</a:t>
            </a:r>
          </a:p>
          <a:p>
            <a:r>
              <a:rPr lang="cs-CZ" dirty="0" smtClean="0">
                <a:hlinkClick r:id="rId2"/>
              </a:rPr>
              <a:t>faltin@ksi.mff.cuni.cz</a:t>
            </a:r>
            <a:endParaRPr lang="cs-CZ" dirty="0" smtClean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411705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 smtClean="0"/>
              <a:t>Record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type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TMember</a:t>
            </a:r>
            <a:r>
              <a:rPr lang="en-US" dirty="0"/>
              <a:t> = record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firstname</a:t>
            </a:r>
            <a:r>
              <a:rPr lang="en-US" dirty="0"/>
              <a:t>, surname : string;</a:t>
            </a:r>
          </a:p>
          <a:p>
            <a:pPr marL="0" indent="0">
              <a:buNone/>
            </a:pPr>
            <a:r>
              <a:rPr lang="en-US" dirty="0"/>
              <a:t>		address: array [1..3] of string;</a:t>
            </a:r>
          </a:p>
          <a:p>
            <a:pPr marL="0" indent="0">
              <a:buNone/>
            </a:pPr>
            <a:r>
              <a:rPr lang="en-US" dirty="0"/>
              <a:t>		phone: string;</a:t>
            </a:r>
          </a:p>
          <a:p>
            <a:pPr marL="0" indent="0">
              <a:buNone/>
            </a:pPr>
            <a:r>
              <a:rPr lang="en-US" dirty="0"/>
              <a:t>		birthdate: </a:t>
            </a:r>
            <a:r>
              <a:rPr lang="en-US" dirty="0" err="1"/>
              <a:t>TDateTime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paidCurrentSubscription</a:t>
            </a:r>
            <a:r>
              <a:rPr lang="en-US" dirty="0"/>
              <a:t>: </a:t>
            </a:r>
            <a:r>
              <a:rPr lang="en-US" dirty="0" err="1"/>
              <a:t>boolean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end</a:t>
            </a:r>
            <a:r>
              <a:rPr lang="en-US" dirty="0" smtClean="0"/>
              <a:t>;</a:t>
            </a:r>
            <a:endParaRPr lang="cs-CZ" dirty="0" smtClean="0"/>
          </a:p>
          <a:p>
            <a:pPr marL="0" indent="0">
              <a:buNone/>
            </a:pPr>
            <a:endParaRPr lang="cs-CZ" dirty="0" smtClean="0"/>
          </a:p>
          <a:p>
            <a:pPr marL="0" indent="0">
              <a:buNone/>
            </a:pP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85918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Ukazatele</a:t>
            </a:r>
            <a:r>
              <a:rPr lang="en-US" dirty="0" smtClean="0"/>
              <a:t>, </a:t>
            </a:r>
            <a:r>
              <a:rPr lang="en-US" dirty="0" err="1" smtClean="0"/>
              <a:t>dynamick</a:t>
            </a:r>
            <a:r>
              <a:rPr lang="cs-CZ" dirty="0" smtClean="0"/>
              <a:t>á alokace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record-</a:t>
            </a:r>
            <a:r>
              <a:rPr lang="en-US" dirty="0" err="1" smtClean="0"/>
              <a:t>ptr</a:t>
            </a:r>
            <a:r>
              <a:rPr lang="en-US" dirty="0" smtClean="0"/>
              <a:t> </a:t>
            </a:r>
            <a:r>
              <a:rPr lang="en-US" dirty="0"/>
              <a:t>= ^ record-name</a:t>
            </a:r>
            <a:r>
              <a:rPr lang="en-US" dirty="0" smtClean="0"/>
              <a:t>;</a:t>
            </a:r>
            <a:r>
              <a:rPr lang="cs-CZ" dirty="0" smtClean="0"/>
              <a:t/>
            </a:r>
            <a:br>
              <a:rPr lang="cs-CZ" dirty="0" smtClean="0"/>
            </a:br>
            <a:r>
              <a:rPr lang="en-US" dirty="0" smtClean="0"/>
              <a:t>record-name </a:t>
            </a:r>
            <a:r>
              <a:rPr lang="en-US" dirty="0"/>
              <a:t>= </a:t>
            </a:r>
            <a:r>
              <a:rPr lang="en-US" dirty="0" smtClean="0"/>
              <a:t>record</a:t>
            </a:r>
            <a:r>
              <a:rPr lang="cs-CZ" dirty="0" smtClean="0"/>
              <a:t/>
            </a:r>
            <a:br>
              <a:rPr lang="cs-CZ" dirty="0" smtClean="0"/>
            </a:br>
            <a:r>
              <a:rPr lang="en-US" dirty="0" smtClean="0"/>
              <a:t>   </a:t>
            </a:r>
            <a:r>
              <a:rPr lang="en-US" dirty="0"/>
              <a:t>field-1: field-type1</a:t>
            </a:r>
            <a:r>
              <a:rPr lang="en-US" dirty="0" smtClean="0"/>
              <a:t>;</a:t>
            </a:r>
            <a:r>
              <a:rPr lang="cs-CZ" dirty="0" smtClean="0"/>
              <a:t/>
            </a:r>
            <a:br>
              <a:rPr lang="cs-CZ" dirty="0" smtClean="0"/>
            </a:br>
            <a:r>
              <a:rPr lang="en-US" dirty="0" smtClean="0"/>
              <a:t>   ...</a:t>
            </a:r>
            <a:r>
              <a:rPr lang="cs-CZ" dirty="0" smtClean="0"/>
              <a:t/>
            </a:r>
            <a:br>
              <a:rPr lang="cs-CZ" dirty="0" smtClean="0"/>
            </a:br>
            <a:r>
              <a:rPr lang="en-US" dirty="0" smtClean="0"/>
              <a:t>   </a:t>
            </a:r>
            <a:r>
              <a:rPr lang="en-US" dirty="0"/>
              <a:t>field-n: field-</a:t>
            </a:r>
            <a:r>
              <a:rPr lang="en-US" dirty="0" err="1"/>
              <a:t>typen</a:t>
            </a:r>
            <a:r>
              <a:rPr lang="en-US" dirty="0" smtClean="0"/>
              <a:t>;</a:t>
            </a:r>
            <a:r>
              <a:rPr lang="cs-CZ" dirty="0" smtClean="0"/>
              <a:t/>
            </a:r>
            <a:br>
              <a:rPr lang="cs-CZ" dirty="0" smtClean="0"/>
            </a:br>
            <a:r>
              <a:rPr lang="en-US" dirty="0" smtClean="0"/>
              <a:t>end;</a:t>
            </a:r>
            <a:r>
              <a:rPr lang="cs-CZ" dirty="0" smtClean="0"/>
              <a:t/>
            </a:r>
            <a:br>
              <a:rPr lang="cs-CZ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cs-CZ" dirty="0" smtClean="0"/>
              <a:t>var r1, r2 : </a:t>
            </a:r>
            <a:r>
              <a:rPr lang="cs-CZ" dirty="0" err="1" smtClean="0"/>
              <a:t>record-ptr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integer_ptr</a:t>
            </a:r>
            <a:r>
              <a:rPr lang="en-US" dirty="0" smtClean="0"/>
              <a:t> : ^integer;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new(r1); new(r2);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r1^.</a:t>
            </a:r>
            <a:r>
              <a:rPr lang="en-US" dirty="0" smtClean="0"/>
              <a:t>field1 </a:t>
            </a:r>
            <a:r>
              <a:rPr lang="en-US" dirty="0"/>
              <a:t>:= </a:t>
            </a:r>
            <a:r>
              <a:rPr lang="en-US" dirty="0" smtClean="0"/>
              <a:t>value1; r1</a:t>
            </a:r>
            <a:r>
              <a:rPr lang="en-US" dirty="0"/>
              <a:t>^.</a:t>
            </a:r>
            <a:r>
              <a:rPr lang="en-US" dirty="0" smtClean="0"/>
              <a:t>field2 </a:t>
            </a:r>
            <a:r>
              <a:rPr lang="en-US" dirty="0"/>
              <a:t>:= value2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err="1" smtClean="0"/>
              <a:t>integer_ptr</a:t>
            </a:r>
            <a:r>
              <a:rPr lang="en-US" dirty="0" smtClean="0"/>
              <a:t>^ := 5; </a:t>
            </a:r>
            <a:r>
              <a:rPr lang="en-US" dirty="0" err="1" smtClean="0"/>
              <a:t>integer_ptr</a:t>
            </a:r>
            <a:r>
              <a:rPr lang="en-US" dirty="0" smtClean="0"/>
              <a:t>^ := NIL; r1^ := r2^;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dispose(r1); dispose(r2</a:t>
            </a:r>
            <a:r>
              <a:rPr lang="en-US" dirty="0"/>
              <a:t>);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03664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Spojový seznam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cs-CZ" dirty="0"/>
              <a:t>type pint=^</a:t>
            </a:r>
            <a:r>
              <a:rPr lang="cs-CZ" dirty="0" err="1"/>
              <a:t>sint</a:t>
            </a:r>
            <a:r>
              <a:rPr lang="cs-CZ" dirty="0" smtClean="0"/>
              <a:t>;</a:t>
            </a:r>
            <a:br>
              <a:rPr lang="cs-CZ" dirty="0" smtClean="0"/>
            </a:br>
            <a:r>
              <a:rPr lang="cs-CZ" dirty="0" err="1" smtClean="0"/>
              <a:t>sint</a:t>
            </a:r>
            <a:r>
              <a:rPr lang="cs-CZ" dirty="0" smtClean="0"/>
              <a:t>=</a:t>
            </a:r>
            <a:r>
              <a:rPr lang="cs-CZ" dirty="0" err="1" smtClean="0"/>
              <a:t>record</a:t>
            </a:r>
            <a:r>
              <a:rPr lang="cs-CZ" dirty="0" smtClean="0"/>
              <a:t/>
            </a:r>
            <a:br>
              <a:rPr lang="cs-CZ" dirty="0" smtClean="0"/>
            </a:br>
            <a:r>
              <a:rPr lang="cs-CZ" dirty="0" smtClean="0"/>
              <a:t>  </a:t>
            </a:r>
            <a:r>
              <a:rPr lang="cs-CZ" dirty="0" err="1" smtClean="0"/>
              <a:t>cislo:integer</a:t>
            </a:r>
            <a:r>
              <a:rPr lang="cs-CZ" dirty="0" smtClean="0"/>
              <a:t>;</a:t>
            </a:r>
            <a:br>
              <a:rPr lang="cs-CZ" dirty="0" smtClean="0"/>
            </a:br>
            <a:r>
              <a:rPr lang="cs-CZ" dirty="0" smtClean="0"/>
              <a:t>  </a:t>
            </a:r>
            <a:r>
              <a:rPr lang="cs-CZ" dirty="0" err="1" smtClean="0"/>
              <a:t>next:pint</a:t>
            </a:r>
            <a:r>
              <a:rPr lang="cs-CZ" dirty="0" smtClean="0"/>
              <a:t>;</a:t>
            </a:r>
            <a:br>
              <a:rPr lang="cs-CZ" dirty="0" smtClean="0"/>
            </a:br>
            <a:r>
              <a:rPr lang="cs-CZ" dirty="0" smtClean="0"/>
              <a:t>end;</a:t>
            </a:r>
            <a:br>
              <a:rPr lang="cs-CZ" dirty="0" smtClean="0"/>
            </a:br>
            <a:r>
              <a:rPr lang="cs-CZ" dirty="0" smtClean="0"/>
              <a:t/>
            </a:r>
            <a:br>
              <a:rPr lang="cs-CZ" dirty="0" smtClean="0"/>
            </a:br>
            <a:r>
              <a:rPr lang="cs-CZ" dirty="0" smtClean="0"/>
              <a:t>var </a:t>
            </a:r>
            <a:r>
              <a:rPr lang="cs-CZ" dirty="0" err="1"/>
              <a:t>spojak,pom:pint</a:t>
            </a:r>
            <a:r>
              <a:rPr lang="cs-CZ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261082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Ú</a:t>
            </a:r>
            <a:r>
              <a:rPr lang="en-US" dirty="0" err="1" smtClean="0"/>
              <a:t>koly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cs-CZ" dirty="0" smtClean="0"/>
              <a:t>Záznam člověk</a:t>
            </a:r>
          </a:p>
          <a:p>
            <a:pPr lvl="1"/>
            <a:r>
              <a:rPr lang="cs-CZ" dirty="0" smtClean="0"/>
              <a:t>Jméno, příjmení, věk</a:t>
            </a:r>
          </a:p>
          <a:p>
            <a:pPr>
              <a:buFont typeface="+mj-lt"/>
              <a:buAutoNum type="arabicPeriod"/>
            </a:pPr>
            <a:r>
              <a:rPr lang="cs-CZ" dirty="0" smtClean="0"/>
              <a:t>Pole lidí</a:t>
            </a:r>
          </a:p>
          <a:p>
            <a:pPr lvl="1"/>
            <a:r>
              <a:rPr lang="cs-CZ" dirty="0" smtClean="0"/>
              <a:t>Načíst, vypsat</a:t>
            </a:r>
          </a:p>
          <a:p>
            <a:pPr>
              <a:buFont typeface="+mj-lt"/>
              <a:buAutoNum type="arabicPeriod"/>
            </a:pPr>
            <a:r>
              <a:rPr lang="cs-CZ" dirty="0" smtClean="0"/>
              <a:t>Dynamické seznam záznamů</a:t>
            </a:r>
          </a:p>
          <a:p>
            <a:pPr marL="800100" lvl="1" indent="-342900">
              <a:buFont typeface="+mj-lt"/>
              <a:buAutoNum type="arabicPeriod"/>
            </a:pPr>
            <a:r>
              <a:rPr lang="cs-CZ" dirty="0" smtClean="0"/>
              <a:t>Dynamicky přidávat, vypisovat, odebírat (na začátek</a:t>
            </a:r>
            <a:r>
              <a:rPr lang="en-US" dirty="0" smtClean="0"/>
              <a:t>/</a:t>
            </a:r>
            <a:r>
              <a:rPr lang="en-US" dirty="0" err="1" smtClean="0"/>
              <a:t>konec</a:t>
            </a:r>
            <a:r>
              <a:rPr lang="en-US" dirty="0" smtClean="0"/>
              <a:t>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P</a:t>
            </a:r>
            <a:r>
              <a:rPr lang="cs-CZ" dirty="0" err="1" smtClean="0"/>
              <a:t>řidávat</a:t>
            </a:r>
            <a:r>
              <a:rPr lang="cs-CZ" smtClean="0"/>
              <a:t>, odebírat z daného místa</a:t>
            </a:r>
            <a:endParaRPr lang="cs-CZ" dirty="0" smtClean="0"/>
          </a:p>
          <a:p>
            <a:pPr lvl="1">
              <a:buFont typeface="+mj-lt"/>
              <a:buAutoNum type="arabicPeriod"/>
            </a:pP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747065984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32</TotalTime>
  <Words>61</Words>
  <Application>Microsoft Office PowerPoint</Application>
  <PresentationFormat>Widescreen</PresentationFormat>
  <Paragraphs>24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Wisp</vt:lpstr>
      <vt:lpstr>Programování 1 (cvičení)</vt:lpstr>
      <vt:lpstr>Record</vt:lpstr>
      <vt:lpstr>Ukazatele, dynamická alokace</vt:lpstr>
      <vt:lpstr>Spojový seznam</vt:lpstr>
      <vt:lpstr>Úkoly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Programování 1 (cvičení)</dc:title>
  <dc:creator>Tomáš Faltín</dc:creator>
  <cp:lastModifiedBy>Tomáš Faltín</cp:lastModifiedBy>
  <cp:revision>6</cp:revision>
  <dcterms:created xsi:type="dcterms:W3CDTF">2018-11-23T06:49:47Z</dcterms:created>
  <dcterms:modified xsi:type="dcterms:W3CDTF">2018-11-23T07:22:19Z</dcterms:modified>
</cp:coreProperties>
</file>