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78" d="100"/>
          <a:sy n="78"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ltin@ksi.mff.cun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Cvi</a:t>
            </a:r>
            <a:r>
              <a:rPr lang="cs-CZ" dirty="0" smtClean="0"/>
              <a:t>čení C++</a:t>
            </a:r>
            <a:endParaRPr lang="en-US" dirty="0"/>
          </a:p>
        </p:txBody>
      </p:sp>
      <p:sp>
        <p:nvSpPr>
          <p:cNvPr id="3" name="Subtitle 2"/>
          <p:cNvSpPr>
            <a:spLocks noGrp="1"/>
          </p:cNvSpPr>
          <p:nvPr>
            <p:ph type="subTitle" idx="1"/>
          </p:nvPr>
        </p:nvSpPr>
        <p:spPr/>
        <p:txBody>
          <a:bodyPr/>
          <a:lstStyle/>
          <a:p>
            <a:r>
              <a:rPr lang="cs-CZ" dirty="0" smtClean="0"/>
              <a:t>29.10.2018</a:t>
            </a:r>
          </a:p>
          <a:p>
            <a:r>
              <a:rPr lang="cs-CZ" dirty="0" smtClean="0">
                <a:hlinkClick r:id="rId2"/>
              </a:rPr>
              <a:t>faltin@ksi.mff.cuni</a:t>
            </a:r>
            <a:endParaRPr lang="cs-CZ" dirty="0" smtClean="0"/>
          </a:p>
          <a:p>
            <a:endParaRPr lang="en-US" dirty="0"/>
          </a:p>
        </p:txBody>
      </p:sp>
    </p:spTree>
    <p:extLst>
      <p:ext uri="{BB962C8B-B14F-4D97-AF65-F5344CB8AC3E}">
        <p14:creationId xmlns:p14="http://schemas.microsoft.com/office/powerpoint/2010/main" val="99209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Připomínky k úkolům</a:t>
            </a:r>
            <a:endParaRPr lang="en-US" dirty="0"/>
          </a:p>
        </p:txBody>
      </p:sp>
      <p:sp>
        <p:nvSpPr>
          <p:cNvPr id="3" name="Content Placeholder 2"/>
          <p:cNvSpPr>
            <a:spLocks noGrp="1"/>
          </p:cNvSpPr>
          <p:nvPr>
            <p:ph idx="1"/>
          </p:nvPr>
        </p:nvSpPr>
        <p:spPr/>
        <p:txBody>
          <a:bodyPr/>
          <a:lstStyle/>
          <a:p>
            <a:r>
              <a:rPr lang="cs-CZ" dirty="0" smtClean="0">
                <a:sym typeface="Wingdings" panose="05000000000000000000" pitchFamily="2" charset="2"/>
              </a:rPr>
              <a:t></a:t>
            </a:r>
            <a:endParaRPr lang="cs-CZ" dirty="0" smtClean="0"/>
          </a:p>
          <a:p>
            <a:pPr lvl="1"/>
            <a:r>
              <a:rPr lang="cs-CZ" dirty="0" smtClean="0"/>
              <a:t>jde přeložit, no Warnings (-Wall</a:t>
            </a:r>
            <a:r>
              <a:rPr lang="en-US" dirty="0" smtClean="0"/>
              <a:t>, /Wall)</a:t>
            </a:r>
            <a:endParaRPr lang="cs-CZ" dirty="0" smtClean="0"/>
          </a:p>
          <a:p>
            <a:pPr lvl="1"/>
            <a:r>
              <a:rPr lang="en-US" dirty="0" err="1" smtClean="0"/>
              <a:t>pouze</a:t>
            </a:r>
            <a:r>
              <a:rPr lang="cs-CZ" dirty="0" smtClean="0"/>
              <a:t> </a:t>
            </a:r>
            <a:r>
              <a:rPr lang="en-US" dirty="0" smtClean="0"/>
              <a:t>*.</a:t>
            </a:r>
            <a:r>
              <a:rPr lang="en-US" dirty="0" err="1" smtClean="0"/>
              <a:t>cpp</a:t>
            </a:r>
            <a:r>
              <a:rPr lang="en-US" dirty="0" smtClean="0"/>
              <a:t>, *.</a:t>
            </a:r>
            <a:r>
              <a:rPr lang="en-US" dirty="0" err="1" smtClean="0"/>
              <a:t>hpp</a:t>
            </a:r>
            <a:endParaRPr lang="en-US" dirty="0" smtClean="0"/>
          </a:p>
          <a:p>
            <a:pPr lvl="1"/>
            <a:r>
              <a:rPr lang="en-US" dirty="0" smtClean="0"/>
              <a:t>#include “</a:t>
            </a:r>
            <a:r>
              <a:rPr lang="en-US" dirty="0" err="1" smtClean="0"/>
              <a:t>stdafx.h</a:t>
            </a:r>
            <a:r>
              <a:rPr lang="en-US" dirty="0" smtClean="0"/>
              <a:t>”</a:t>
            </a:r>
            <a:endParaRPr lang="cs-CZ" dirty="0" smtClean="0"/>
          </a:p>
          <a:p>
            <a:pPr lvl="1"/>
            <a:r>
              <a:rPr lang="cs-CZ" dirty="0" smtClean="0"/>
              <a:t>Vracení referencí z funkce</a:t>
            </a:r>
            <a:r>
              <a:rPr lang="en-US" dirty="0" smtClean="0"/>
              <a:t> </a:t>
            </a:r>
            <a:r>
              <a:rPr lang="en-US" dirty="0" smtClean="0">
                <a:sym typeface="Wingdings" panose="05000000000000000000" pitchFamily="2" charset="2"/>
              </a:rPr>
              <a:t></a:t>
            </a:r>
            <a:endParaRPr lang="cs-CZ" dirty="0" smtClean="0"/>
          </a:p>
          <a:p>
            <a:pPr lvl="1"/>
            <a:r>
              <a:rPr lang="cs-CZ" dirty="0" smtClean="0"/>
              <a:t>Předávání</a:t>
            </a:r>
            <a:r>
              <a:rPr lang="en-US" dirty="0" smtClean="0"/>
              <a:t> </a:t>
            </a:r>
            <a:r>
              <a:rPr lang="en-US" dirty="0" err="1" smtClean="0"/>
              <a:t>hodnotou</a:t>
            </a:r>
            <a:r>
              <a:rPr lang="en-US" dirty="0" smtClean="0"/>
              <a:t> m</a:t>
            </a:r>
            <a:r>
              <a:rPr lang="cs-CZ" dirty="0" smtClean="0"/>
              <a:t>ísto referencí </a:t>
            </a:r>
            <a:r>
              <a:rPr lang="cs-CZ" dirty="0" smtClean="0">
                <a:sym typeface="Wingdings" panose="05000000000000000000" pitchFamily="2" charset="2"/>
              </a:rPr>
              <a:t></a:t>
            </a:r>
            <a:endParaRPr lang="cs-CZ" dirty="0" smtClean="0"/>
          </a:p>
          <a:p>
            <a:r>
              <a:rPr lang="cs-CZ" dirty="0" smtClean="0">
                <a:sym typeface="Wingdings" panose="05000000000000000000" pitchFamily="2" charset="2"/>
              </a:rPr>
              <a:t></a:t>
            </a:r>
          </a:p>
          <a:p>
            <a:pPr lvl="1"/>
            <a:r>
              <a:rPr lang="cs-CZ" dirty="0" smtClean="0"/>
              <a:t>Použití operátorů</a:t>
            </a:r>
          </a:p>
          <a:p>
            <a:pPr lvl="1"/>
            <a:r>
              <a:rPr lang="cs-CZ" dirty="0" smtClean="0"/>
              <a:t>const reference/operátory</a:t>
            </a:r>
          </a:p>
          <a:p>
            <a:pPr lvl="1"/>
            <a:r>
              <a:rPr lang="cs-CZ" dirty="0" smtClean="0"/>
              <a:t>...</a:t>
            </a:r>
          </a:p>
          <a:p>
            <a:pPr lvl="1"/>
            <a:endParaRPr lang="cs-CZ" dirty="0" smtClean="0"/>
          </a:p>
          <a:p>
            <a:endParaRPr lang="en-US" dirty="0"/>
          </a:p>
        </p:txBody>
      </p:sp>
    </p:spTree>
    <p:extLst>
      <p:ext uri="{BB962C8B-B14F-4D97-AF65-F5344CB8AC3E}">
        <p14:creationId xmlns:p14="http://schemas.microsoft.com/office/powerpoint/2010/main" val="1904654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Úkol</a:t>
            </a:r>
            <a:endParaRPr lang="en-US" dirty="0"/>
          </a:p>
        </p:txBody>
      </p:sp>
      <p:sp>
        <p:nvSpPr>
          <p:cNvPr id="3" name="Content Placeholder 2"/>
          <p:cNvSpPr>
            <a:spLocks noGrp="1"/>
          </p:cNvSpPr>
          <p:nvPr>
            <p:ph idx="1"/>
          </p:nvPr>
        </p:nvSpPr>
        <p:spPr/>
        <p:txBody>
          <a:bodyPr>
            <a:normAutofit fontScale="77500" lnSpcReduction="20000"/>
          </a:bodyPr>
          <a:lstStyle/>
          <a:p>
            <a:r>
              <a:rPr lang="cs-CZ" dirty="0" smtClean="0"/>
              <a:t>Třída Database pro ukládání </a:t>
            </a:r>
            <a:r>
              <a:rPr lang="en-US" dirty="0" smtClean="0"/>
              <a:t>dat. Na </a:t>
            </a:r>
            <a:r>
              <a:rPr lang="en-US" dirty="0" err="1" smtClean="0"/>
              <a:t>za</a:t>
            </a:r>
            <a:r>
              <a:rPr lang="cs-CZ" dirty="0" smtClean="0"/>
              <a:t>čátku se nastaví jméno, index</a:t>
            </a:r>
            <a:r>
              <a:rPr lang="en-US" dirty="0" smtClean="0"/>
              <a:t>, </a:t>
            </a:r>
            <a:r>
              <a:rPr lang="en-US" dirty="0" err="1" smtClean="0"/>
              <a:t>typ</a:t>
            </a:r>
            <a:r>
              <a:rPr lang="en-US" dirty="0"/>
              <a:t> </a:t>
            </a:r>
            <a:r>
              <a:rPr lang="en-US" dirty="0" smtClean="0"/>
              <a:t>a </a:t>
            </a:r>
            <a:r>
              <a:rPr lang="en-US" dirty="0" err="1" smtClean="0"/>
              <a:t>mo</a:t>
            </a:r>
            <a:r>
              <a:rPr lang="cs-CZ" dirty="0" smtClean="0"/>
              <a:t>žnost indexace </a:t>
            </a:r>
            <a:r>
              <a:rPr lang="en-US" dirty="0" smtClean="0"/>
              <a:t>pro </a:t>
            </a:r>
            <a:r>
              <a:rPr lang="en-US" dirty="0" err="1" smtClean="0"/>
              <a:t>dan</a:t>
            </a:r>
            <a:r>
              <a:rPr lang="cs-CZ" dirty="0" smtClean="0"/>
              <a:t>ý sloupec. Vše se může nastivit jak staticky, tak dynamicky. Třída obsahuje metodu na vkládání nových řádků do databáze (kontroluje se typ, atd...). Je možné dodatečně říct, že chci vytvořit index na daném sloupci. Chci umět vyhledávat podle zadaného sloupce (funkce vrátí celý sloupec). Chci umět vypsat všechny hodnoty v daném sloupci. Chci umět procházet celou databázi a zpracovávat řádek po řádku/sloupec po sloupci. Chci vrátit všechny řádky s indexem, který odpovídá nějakému intervalu. Chci umět provádět množinové operace na řádky (průnik, ...). Chci umět říct, jestli daná hodnota existuje v daném sloupci. Chci, aby databáze byla thread-safe (více vláken může přistupovat, vkládat do databáze). Chci umět mazat záznamy, podle klíče, podle jména, atd..</a:t>
            </a:r>
          </a:p>
          <a:p>
            <a:endParaRPr lang="cs-CZ" dirty="0"/>
          </a:p>
          <a:p>
            <a:r>
              <a:rPr lang="cs-CZ" dirty="0" smtClean="0"/>
              <a:t>Neřešit všechno najednou, ale postupně. Jak budete postupovat?</a:t>
            </a:r>
          </a:p>
          <a:p>
            <a:r>
              <a:rPr lang="cs-CZ" b="1" dirty="0" smtClean="0"/>
              <a:t>Cíl: </a:t>
            </a:r>
            <a:r>
              <a:rPr lang="cs-CZ" dirty="0" smtClean="0"/>
              <a:t>Funkční program, který obsahuje zadanou funkcionalitu/část funkcionality. </a:t>
            </a:r>
            <a:endParaRPr lang="cs-CZ" dirty="0"/>
          </a:p>
          <a:p>
            <a:pPr lvl="1"/>
            <a:r>
              <a:rPr lang="cs-CZ" b="1" dirty="0" smtClean="0"/>
              <a:t>Dnes, do půlnoci poslat mailem</a:t>
            </a:r>
            <a:endParaRPr lang="en-US" b="1" dirty="0" smtClean="0"/>
          </a:p>
          <a:p>
            <a:pPr lvl="1"/>
            <a:r>
              <a:rPr lang="en-US" b="1" dirty="0" smtClean="0"/>
              <a:t>MIN: </a:t>
            </a:r>
            <a:r>
              <a:rPr lang="en-US" dirty="0" err="1" smtClean="0"/>
              <a:t>vkl</a:t>
            </a:r>
            <a:r>
              <a:rPr lang="cs-CZ" dirty="0" smtClean="0"/>
              <a:t>ádání prvku </a:t>
            </a:r>
            <a:r>
              <a:rPr lang="en-US" dirty="0" smtClean="0"/>
              <a:t>+ </a:t>
            </a:r>
            <a:r>
              <a:rPr lang="en-US" dirty="0" err="1" smtClean="0"/>
              <a:t>vyps</a:t>
            </a:r>
            <a:r>
              <a:rPr lang="cs-CZ" dirty="0" smtClean="0"/>
              <a:t>ání celé databáze</a:t>
            </a:r>
            <a:endParaRPr lang="cs-CZ" b="1" dirty="0" smtClean="0"/>
          </a:p>
          <a:p>
            <a:r>
              <a:rPr lang="en-US" dirty="0" smtClean="0"/>
              <a:t>s</a:t>
            </a:r>
            <a:r>
              <a:rPr lang="cs-CZ" dirty="0" smtClean="0"/>
              <a:t>td</a:t>
            </a:r>
            <a:r>
              <a:rPr lang="en-US" dirty="0" smtClean="0"/>
              <a:t>::vector, </a:t>
            </a:r>
            <a:r>
              <a:rPr lang="en-US" dirty="0" err="1" smtClean="0"/>
              <a:t>std</a:t>
            </a:r>
            <a:r>
              <a:rPr lang="en-US" dirty="0" smtClean="0"/>
              <a:t>::</a:t>
            </a:r>
            <a:r>
              <a:rPr lang="en-US" dirty="0" err="1" smtClean="0"/>
              <a:t>unordered_map</a:t>
            </a:r>
            <a:r>
              <a:rPr lang="en-US" dirty="0" smtClean="0"/>
              <a:t>, </a:t>
            </a:r>
            <a:r>
              <a:rPr lang="en-US" dirty="0" err="1" smtClean="0"/>
              <a:t>std</a:t>
            </a:r>
            <a:r>
              <a:rPr lang="en-US" dirty="0" smtClean="0"/>
              <a:t>::map, </a:t>
            </a:r>
            <a:r>
              <a:rPr lang="en-US" dirty="0" err="1" smtClean="0"/>
              <a:t>std</a:t>
            </a:r>
            <a:r>
              <a:rPr lang="en-US" dirty="0" smtClean="0"/>
              <a:t>::set, </a:t>
            </a:r>
            <a:r>
              <a:rPr lang="en-US" dirty="0" err="1" smtClean="0"/>
              <a:t>std</a:t>
            </a:r>
            <a:r>
              <a:rPr lang="en-US" dirty="0" smtClean="0"/>
              <a:t>::</a:t>
            </a:r>
            <a:r>
              <a:rPr lang="en-US" dirty="0" err="1" smtClean="0"/>
              <a:t>unordered_set</a:t>
            </a:r>
            <a:r>
              <a:rPr lang="en-US" dirty="0" smtClean="0"/>
              <a:t>, …</a:t>
            </a:r>
            <a:endParaRPr lang="cs-CZ" dirty="0"/>
          </a:p>
          <a:p>
            <a:endParaRPr lang="cs-CZ" dirty="0" smtClean="0"/>
          </a:p>
        </p:txBody>
      </p:sp>
    </p:spTree>
    <p:extLst>
      <p:ext uri="{BB962C8B-B14F-4D97-AF65-F5344CB8AC3E}">
        <p14:creationId xmlns:p14="http://schemas.microsoft.com/office/powerpoint/2010/main" val="1040798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TotalTime>
  <Words>272</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Wingdings</vt:lpstr>
      <vt:lpstr>Wingdings 3</vt:lpstr>
      <vt:lpstr>Wisp</vt:lpstr>
      <vt:lpstr>Cvičení C++</vt:lpstr>
      <vt:lpstr>Připomínky k úkolům</vt:lpstr>
      <vt:lpstr>Úkol</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Cvičení C++</dc:title>
  <dc:creator>Tomas Faltin</dc:creator>
  <cp:lastModifiedBy>Tomas Faltin</cp:lastModifiedBy>
  <cp:revision>9</cp:revision>
  <dcterms:created xsi:type="dcterms:W3CDTF">2018-10-29T12:12:35Z</dcterms:created>
  <dcterms:modified xsi:type="dcterms:W3CDTF">2018-11-02T09:56:48Z</dcterms:modified>
</cp:coreProperties>
</file>