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Cvičení C</a:t>
            </a:r>
            <a:r>
              <a:rPr lang="en-US" dirty="0" smtClean="0"/>
              <a:t>++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26.11.2018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faltin@ksi.mff.cuni.cz</a:t>
            </a: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591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Kontainery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array&lt;T,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size_t</a:t>
            </a:r>
            <a:r>
              <a:rPr lang="en-US" dirty="0" smtClean="0"/>
              <a:t>&gt;, vector&lt;T&gt;, </a:t>
            </a:r>
            <a:r>
              <a:rPr lang="en-US" dirty="0" err="1" smtClean="0"/>
              <a:t>deque</a:t>
            </a:r>
            <a:r>
              <a:rPr lang="en-US" dirty="0" smtClean="0"/>
              <a:t>&lt;T&gt;, </a:t>
            </a:r>
            <a:r>
              <a:rPr lang="en-US" dirty="0" err="1" smtClean="0"/>
              <a:t>forward_list</a:t>
            </a:r>
            <a:r>
              <a:rPr lang="en-US" dirty="0" smtClean="0"/>
              <a:t>&lt;T&gt;, list&lt;T&gt;</a:t>
            </a:r>
          </a:p>
          <a:p>
            <a:r>
              <a:rPr lang="en-US" dirty="0" smtClean="0"/>
              <a:t>set&lt;T&gt;, map&lt;T&gt;, multiset&lt;T&gt;, </a:t>
            </a:r>
            <a:r>
              <a:rPr lang="en-US" dirty="0" err="1" smtClean="0"/>
              <a:t>multimap</a:t>
            </a:r>
            <a:r>
              <a:rPr lang="en-US" dirty="0" smtClean="0"/>
              <a:t>&lt;T&gt;</a:t>
            </a:r>
          </a:p>
          <a:p>
            <a:r>
              <a:rPr lang="en-US" dirty="0" err="1" smtClean="0"/>
              <a:t>unordered_set</a:t>
            </a:r>
            <a:r>
              <a:rPr lang="en-US" dirty="0" smtClean="0"/>
              <a:t>&lt;T&gt;, </a:t>
            </a:r>
            <a:r>
              <a:rPr lang="en-US" dirty="0" err="1" smtClean="0"/>
              <a:t>unordered_map</a:t>
            </a:r>
            <a:r>
              <a:rPr lang="en-US" dirty="0" smtClean="0"/>
              <a:t>&lt;T&gt;, </a:t>
            </a:r>
            <a:r>
              <a:rPr lang="en-US" dirty="0" err="1" smtClean="0"/>
              <a:t>unordered_multiset</a:t>
            </a:r>
            <a:r>
              <a:rPr lang="en-US" dirty="0" smtClean="0"/>
              <a:t>&lt;T&gt;, </a:t>
            </a:r>
            <a:r>
              <a:rPr lang="en-US" dirty="0" err="1" smtClean="0"/>
              <a:t>unordered_multimap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stack&lt;T&gt;, queue&lt;T&gt;, </a:t>
            </a:r>
            <a:r>
              <a:rPr lang="en-US" dirty="0" err="1" smtClean="0"/>
              <a:t>priority_queue</a:t>
            </a:r>
            <a:r>
              <a:rPr lang="en-US" dirty="0" smtClean="0"/>
              <a:t>&lt;T&gt;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399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Funktory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add_x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add_x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x) : x(x)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operator()(</a:t>
            </a:r>
            <a:r>
              <a:rPr lang="en-US" dirty="0" err="1"/>
              <a:t>int</a:t>
            </a:r>
            <a:r>
              <a:rPr lang="en-US" dirty="0"/>
              <a:t> y) </a:t>
            </a:r>
            <a:r>
              <a:rPr lang="en-US" dirty="0" err="1"/>
              <a:t>const</a:t>
            </a:r>
            <a:r>
              <a:rPr lang="en-US" dirty="0"/>
              <a:t> { return x + y;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private: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add_x</a:t>
            </a:r>
            <a:r>
              <a:rPr lang="en-US" dirty="0" smtClean="0"/>
              <a:t> </a:t>
            </a:r>
            <a:r>
              <a:rPr lang="en-US" dirty="0"/>
              <a:t>add42(42); // create an instance of the </a:t>
            </a:r>
            <a:r>
              <a:rPr lang="en-US" dirty="0" err="1"/>
              <a:t>functor</a:t>
            </a:r>
            <a:r>
              <a:rPr lang="en-US" dirty="0"/>
              <a:t>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add42(8); // and "call" </a:t>
            </a:r>
            <a:r>
              <a:rPr lang="en-US" dirty="0" smtClean="0"/>
              <a:t>it</a:t>
            </a:r>
            <a:br>
              <a:rPr lang="en-US" dirty="0" smtClean="0"/>
            </a:br>
            <a:r>
              <a:rPr lang="en-US" dirty="0" smtClean="0"/>
              <a:t>assert(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50); // and it added 42 to its </a:t>
            </a:r>
            <a:r>
              <a:rPr lang="en-US" dirty="0" smtClean="0"/>
              <a:t>argument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/>
              <a:t>::vector&lt;</a:t>
            </a:r>
            <a:r>
              <a:rPr lang="en-US" dirty="0" err="1"/>
              <a:t>int</a:t>
            </a:r>
            <a:r>
              <a:rPr lang="en-US" dirty="0"/>
              <a:t>&gt; in; // assume this contains a bunch of values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/>
              <a:t>::vector&lt;</a:t>
            </a:r>
            <a:r>
              <a:rPr lang="en-US" dirty="0" err="1"/>
              <a:t>int</a:t>
            </a:r>
            <a:r>
              <a:rPr lang="en-US" dirty="0"/>
              <a:t>&gt; out(</a:t>
            </a:r>
            <a:r>
              <a:rPr lang="en-US" dirty="0" err="1"/>
              <a:t>in.size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/>
              <a:t>Pass a </a:t>
            </a:r>
            <a:r>
              <a:rPr lang="en-US" dirty="0" err="1"/>
              <a:t>functor</a:t>
            </a:r>
            <a:r>
              <a:rPr lang="en-US" dirty="0"/>
              <a:t> to </a:t>
            </a:r>
            <a:r>
              <a:rPr lang="en-US" dirty="0" err="1"/>
              <a:t>std</a:t>
            </a:r>
            <a:r>
              <a:rPr lang="en-US" dirty="0"/>
              <a:t>::transform, which calls the </a:t>
            </a:r>
            <a:r>
              <a:rPr lang="en-US" dirty="0" err="1"/>
              <a:t>functor</a:t>
            </a:r>
            <a:r>
              <a:rPr lang="en-US" dirty="0"/>
              <a:t> on every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/>
              <a:t>in the input sequence, and stores the result to the output </a:t>
            </a:r>
            <a:r>
              <a:rPr lang="en-US" dirty="0" smtClean="0"/>
              <a:t>sequence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/>
              <a:t>::transform(</a:t>
            </a:r>
            <a:r>
              <a:rPr lang="en-US" dirty="0" err="1"/>
              <a:t>in.begin</a:t>
            </a:r>
            <a:r>
              <a:rPr lang="en-US" dirty="0"/>
              <a:t>(), </a:t>
            </a:r>
            <a:r>
              <a:rPr lang="en-US" dirty="0" err="1"/>
              <a:t>in.end</a:t>
            </a:r>
            <a:r>
              <a:rPr lang="en-US" dirty="0"/>
              <a:t>(), </a:t>
            </a:r>
            <a:r>
              <a:rPr lang="en-US" dirty="0" err="1"/>
              <a:t>out.begin</a:t>
            </a:r>
            <a:r>
              <a:rPr lang="en-US" dirty="0"/>
              <a:t>(), </a:t>
            </a:r>
            <a:r>
              <a:rPr lang="en-US" dirty="0" err="1"/>
              <a:t>add_x</a:t>
            </a:r>
            <a:r>
              <a:rPr lang="en-US" dirty="0"/>
              <a:t>(1));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073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Agregace </a:t>
            </a:r>
            <a:r>
              <a:rPr lang="cs-CZ" smtClean="0"/>
              <a:t>v databázi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197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Domácí úkol – „databáze“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</a:t>
            </a:r>
            <a:r>
              <a:rPr lang="cs-CZ" dirty="0" err="1" smtClean="0"/>
              <a:t>ReCodexu</a:t>
            </a:r>
            <a:r>
              <a:rPr lang="cs-CZ" dirty="0"/>
              <a:t> - </a:t>
            </a:r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recodex.mff.cuni.cz</a:t>
            </a:r>
            <a:endParaRPr lang="cs-CZ" dirty="0" smtClean="0"/>
          </a:p>
          <a:p>
            <a:r>
              <a:rPr lang="cs-CZ" dirty="0" smtClean="0"/>
              <a:t>Variace na databázi ze cvičení</a:t>
            </a:r>
          </a:p>
          <a:p>
            <a:r>
              <a:rPr lang="cs-CZ" dirty="0" smtClean="0"/>
              <a:t>14 dní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41280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69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Cvičení C++</vt:lpstr>
      <vt:lpstr>Kontainery</vt:lpstr>
      <vt:lpstr>Funktory</vt:lpstr>
      <vt:lpstr>Úkoly</vt:lpstr>
      <vt:lpstr>Domácí úkol – „databáze“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C++</dc:title>
  <dc:creator>Tomáš Faltín</dc:creator>
  <cp:lastModifiedBy>Tomáš Faltín</cp:lastModifiedBy>
  <cp:revision>4</cp:revision>
  <dcterms:created xsi:type="dcterms:W3CDTF">2018-11-26T09:48:10Z</dcterms:created>
  <dcterms:modified xsi:type="dcterms:W3CDTF">2018-11-26T11:32:00Z</dcterms:modified>
</cp:coreProperties>
</file>