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4"/>
  </p:notesMasterIdLst>
  <p:sldIdLst>
    <p:sldId id="277" r:id="rId2"/>
    <p:sldId id="305" r:id="rId3"/>
    <p:sldId id="307" r:id="rId4"/>
    <p:sldId id="306" r:id="rId5"/>
    <p:sldId id="309" r:id="rId6"/>
    <p:sldId id="310" r:id="rId7"/>
    <p:sldId id="312" r:id="rId8"/>
    <p:sldId id="308" r:id="rId9"/>
    <p:sldId id="311" r:id="rId10"/>
    <p:sldId id="299" r:id="rId11"/>
    <p:sldId id="303" r:id="rId12"/>
    <p:sldId id="304" r:id="rId13"/>
    <p:sldId id="300" r:id="rId14"/>
    <p:sldId id="301" r:id="rId15"/>
    <p:sldId id="302" r:id="rId16"/>
    <p:sldId id="292" r:id="rId17"/>
    <p:sldId id="293" r:id="rId18"/>
    <p:sldId id="295" r:id="rId19"/>
    <p:sldId id="297" r:id="rId20"/>
    <p:sldId id="298" r:id="rId21"/>
    <p:sldId id="294" r:id="rId22"/>
    <p:sldId id="286" r:id="rId23"/>
    <p:sldId id="288" r:id="rId24"/>
    <p:sldId id="287" r:id="rId25"/>
    <p:sldId id="290" r:id="rId26"/>
    <p:sldId id="289" r:id="rId27"/>
    <p:sldId id="291" r:id="rId28"/>
    <p:sldId id="281" r:id="rId29"/>
    <p:sldId id="285" r:id="rId30"/>
    <p:sldId id="282" r:id="rId31"/>
    <p:sldId id="283" r:id="rId32"/>
    <p:sldId id="284" r:id="rId33"/>
    <p:sldId id="275" r:id="rId34"/>
    <p:sldId id="278" r:id="rId35"/>
    <p:sldId id="268" r:id="rId36"/>
    <p:sldId id="279" r:id="rId37"/>
    <p:sldId id="269" r:id="rId38"/>
    <p:sldId id="270" r:id="rId39"/>
    <p:sldId id="280" r:id="rId40"/>
    <p:sldId id="273" r:id="rId41"/>
    <p:sldId id="272" r:id="rId42"/>
    <p:sldId id="276" r:id="rId43"/>
    <p:sldId id="266" r:id="rId44"/>
    <p:sldId id="257" r:id="rId45"/>
    <p:sldId id="267" r:id="rId46"/>
    <p:sldId id="259" r:id="rId47"/>
    <p:sldId id="260" r:id="rId48"/>
    <p:sldId id="258" r:id="rId49"/>
    <p:sldId id="261" r:id="rId50"/>
    <p:sldId id="263" r:id="rId51"/>
    <p:sldId id="264" r:id="rId52"/>
    <p:sldId id="26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</a:t>
            </a:r>
            <a:r>
              <a:rPr lang="cs-CZ" sz="6000" dirty="0" smtClean="0"/>
              <a:t>(</a:t>
            </a:r>
            <a:r>
              <a:rPr lang="en-US" sz="6000" dirty="0" smtClean="0"/>
              <a:t>18.11.2020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084126" y="13184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47412" y="2349599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14352" y="235893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680472" y="2349599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14352" y="3358247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52236" y="3358247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01764" y="3358247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24030" y="2791915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61914" y="2791915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01764" y="2791915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46367" y="1751440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73984" y="1751440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01764" y="1751440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604210"/>
            <a:ext cx="8915400" cy="50475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value = 0;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4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latin typeface="Consolas" panose="020B0609020204030204" pitchFamily="49" charset="0"/>
              </a:rPr>
              <a:t> void print()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"base: </a:t>
            </a:r>
            <a:r>
              <a:rPr lang="en-US" sz="1400" dirty="0" smtClean="0">
                <a:latin typeface="Consolas" panose="020B0609020204030204" pitchFamily="49" charset="0"/>
              </a:rPr>
              <a:t>" &lt;&lt; value; </a:t>
            </a:r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void print()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400" dirty="0">
                <a:latin typeface="Consolas" panose="020B0609020204030204" pitchFamily="49" charset="0"/>
              </a:rPr>
              <a:t> {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"derived</a:t>
            </a:r>
            <a:r>
              <a:rPr lang="en-US" sz="1400" dirty="0" smtClean="0">
                <a:latin typeface="Consolas" panose="020B0609020204030204" pitchFamily="49" charset="0"/>
              </a:rPr>
              <a:t>:</a:t>
            </a: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&lt;&lt; </a:t>
            </a:r>
            <a:r>
              <a:rPr lang="en-US" sz="1400" dirty="0" smtClean="0">
                <a:latin typeface="Consolas" panose="020B0609020204030204" pitchFamily="49" charset="0"/>
              </a:rPr>
              <a:t>value; </a:t>
            </a:r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d.print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4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b.print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400" dirty="0" err="1">
                <a:latin typeface="Consolas" panose="020B0609020204030204" pitchFamily="49" charset="0"/>
              </a:rPr>
              <a:t>b_ptr</a:t>
            </a:r>
            <a:r>
              <a:rPr lang="en-US" sz="14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b_ptr</a:t>
            </a:r>
            <a:r>
              <a:rPr lang="en-US" sz="1400" dirty="0">
                <a:latin typeface="Consolas" panose="020B0609020204030204" pitchFamily="49" charset="0"/>
              </a:rPr>
              <a:t>-&gt;print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// derived: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400" dirty="0" smtClean="0">
                <a:latin typeface="Consolas" panose="020B0609020204030204" pitchFamily="49" charset="0"/>
              </a:rPr>
              <a:t>b2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b2.print();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base: </a:t>
            </a:r>
            <a:r>
              <a:rPr lang="en-US" sz="14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i="1" dirty="0" smtClean="0"/>
              <a:t>int</a:t>
            </a:r>
            <a:r>
              <a:rPr lang="cs-CZ" dirty="0" smtClean="0"/>
              <a:t>, </a:t>
            </a:r>
            <a:r>
              <a:rPr lang="cs-CZ" i="1" dirty="0" smtClean="0"/>
              <a:t>double</a:t>
            </a:r>
            <a:r>
              <a:rPr lang="cs-CZ" dirty="0" smtClean="0"/>
              <a:t>, </a:t>
            </a:r>
            <a:r>
              <a:rPr lang="cs-CZ" i="1" dirty="0" smtClean="0"/>
              <a:t>string</a:t>
            </a:r>
            <a:endParaRPr lang="en-US" i="1" dirty="0" smtClean="0"/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/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1578</TotalTime>
  <Words>3391</Words>
  <Application>Microsoft Office PowerPoint</Application>
  <PresentationFormat>Widescreen</PresentationFormat>
  <Paragraphs>491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178</cp:revision>
  <dcterms:created xsi:type="dcterms:W3CDTF">2018-10-01T09:05:15Z</dcterms:created>
  <dcterms:modified xsi:type="dcterms:W3CDTF">2020-11-18T16:49:32Z</dcterms:modified>
</cp:coreProperties>
</file>