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7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Cvi</a:t>
            </a:r>
            <a:r>
              <a:rPr lang="cs-CZ" dirty="0" smtClean="0"/>
              <a:t>čení C++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3.12.2018</a:t>
            </a:r>
          </a:p>
          <a:p>
            <a:r>
              <a:rPr lang="cs-CZ" dirty="0" smtClean="0">
                <a:hlinkClick r:id="rId2"/>
              </a:rPr>
              <a:t>faltin@ksi.mff.cuni.cz</a:t>
            </a:r>
            <a:endParaRPr lang="cs-CZ" dirty="0" smtClean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5469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Lambdy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13490"/>
            <a:ext cx="8915400" cy="439773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cs-CZ" dirty="0" smtClean="0"/>
              <a:t>auto </a:t>
            </a:r>
            <a:r>
              <a:rPr lang="en-US" dirty="0" err="1" smtClean="0"/>
              <a:t>hello_lambda</a:t>
            </a:r>
            <a:r>
              <a:rPr lang="en-US" dirty="0" smtClean="0"/>
              <a:t> = []() { </a:t>
            </a:r>
            <a:r>
              <a:rPr lang="en-US" dirty="0" err="1" smtClean="0"/>
              <a:t>cout</a:t>
            </a:r>
            <a:r>
              <a:rPr lang="en-US" dirty="0" smtClean="0"/>
              <a:t> &lt;&lt; “Hello!”; }</a:t>
            </a:r>
            <a:br>
              <a:rPr lang="en-US" dirty="0" smtClean="0"/>
            </a:br>
            <a:r>
              <a:rPr lang="en-US" dirty="0" err="1" smtClean="0"/>
              <a:t>hello_lambda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vector&lt;</a:t>
            </a:r>
            <a:r>
              <a:rPr lang="en-US" dirty="0" err="1" smtClean="0"/>
              <a:t>int</a:t>
            </a:r>
            <a:r>
              <a:rPr lang="en-US" dirty="0" smtClean="0"/>
              <a:t>&gt; vi;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value_to_find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cin</a:t>
            </a:r>
            <a:r>
              <a:rPr lang="en-US" dirty="0" smtClean="0"/>
              <a:t> &gt;&gt; </a:t>
            </a:r>
            <a:r>
              <a:rPr lang="en-US" dirty="0" err="1" smtClean="0"/>
              <a:t>value_to_find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find_if</a:t>
            </a:r>
            <a:r>
              <a:rPr lang="en-US" dirty="0" smtClean="0"/>
              <a:t>(</a:t>
            </a:r>
            <a:r>
              <a:rPr lang="en-US" dirty="0" err="1" smtClean="0"/>
              <a:t>std</a:t>
            </a:r>
            <a:r>
              <a:rPr lang="en-US" dirty="0" smtClean="0"/>
              <a:t>::begin(vi), </a:t>
            </a:r>
            <a:r>
              <a:rPr lang="en-US" dirty="0" err="1" smtClean="0"/>
              <a:t>std</a:t>
            </a:r>
            <a:r>
              <a:rPr lang="en-US" dirty="0" smtClean="0"/>
              <a:t>::end(vi), [</a:t>
            </a:r>
            <a:r>
              <a:rPr lang="en-US" dirty="0" err="1" smtClean="0"/>
              <a:t>value_to_find</a:t>
            </a:r>
            <a:r>
              <a:rPr lang="en-US" dirty="0" smtClean="0"/>
              <a:t>](</a:t>
            </a:r>
            <a:r>
              <a:rPr lang="en-US" dirty="0" err="1" smtClean="0"/>
              <a:t>int</a:t>
            </a:r>
            <a:r>
              <a:rPr lang="en-US" dirty="0" smtClean="0"/>
              <a:t> value) {</a:t>
            </a:r>
            <a:br>
              <a:rPr lang="en-US" dirty="0" smtClean="0"/>
            </a:br>
            <a:r>
              <a:rPr lang="en-US" dirty="0" smtClean="0"/>
              <a:t>  return value == </a:t>
            </a:r>
            <a:r>
              <a:rPr lang="en-US" dirty="0" err="1" smtClean="0"/>
              <a:t>value_to_find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});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template&lt;class </a:t>
            </a:r>
            <a:r>
              <a:rPr lang="en-US" dirty="0" err="1"/>
              <a:t>InputIt</a:t>
            </a:r>
            <a:r>
              <a:rPr lang="en-US" dirty="0"/>
              <a:t>, class </a:t>
            </a:r>
            <a:r>
              <a:rPr lang="en-US" dirty="0" err="1"/>
              <a:t>UnaryPredicate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err="1" smtClean="0"/>
              <a:t>constexpr</a:t>
            </a:r>
            <a:r>
              <a:rPr lang="en-US" dirty="0" smtClean="0"/>
              <a:t> </a:t>
            </a:r>
            <a:r>
              <a:rPr lang="en-US" dirty="0" err="1"/>
              <a:t>InputIt</a:t>
            </a:r>
            <a:r>
              <a:rPr lang="en-US" dirty="0"/>
              <a:t> </a:t>
            </a:r>
            <a:r>
              <a:rPr lang="en-US" b="1" dirty="0" err="1"/>
              <a:t>find_if</a:t>
            </a:r>
            <a:r>
              <a:rPr lang="en-US" dirty="0"/>
              <a:t>(</a:t>
            </a:r>
            <a:r>
              <a:rPr lang="en-US" dirty="0" err="1"/>
              <a:t>InputIt</a:t>
            </a:r>
            <a:r>
              <a:rPr lang="en-US" dirty="0"/>
              <a:t> </a:t>
            </a:r>
            <a:r>
              <a:rPr lang="en-US" b="1" dirty="0"/>
              <a:t>first</a:t>
            </a:r>
            <a:r>
              <a:rPr lang="en-US" dirty="0"/>
              <a:t>, </a:t>
            </a:r>
            <a:r>
              <a:rPr lang="en-US" dirty="0" err="1"/>
              <a:t>InputIt</a:t>
            </a:r>
            <a:r>
              <a:rPr lang="en-US" dirty="0"/>
              <a:t> </a:t>
            </a:r>
            <a:r>
              <a:rPr lang="en-US" b="1" dirty="0"/>
              <a:t>last</a:t>
            </a:r>
            <a:r>
              <a:rPr lang="en-US" dirty="0"/>
              <a:t>, </a:t>
            </a:r>
            <a:r>
              <a:rPr lang="en-US" dirty="0" err="1"/>
              <a:t>UnaryPredicate</a:t>
            </a:r>
            <a:r>
              <a:rPr lang="en-US" dirty="0"/>
              <a:t> </a:t>
            </a:r>
            <a:r>
              <a:rPr lang="en-US" b="1" dirty="0"/>
              <a:t>p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  for </a:t>
            </a:r>
            <a:r>
              <a:rPr lang="en-US" dirty="0"/>
              <a:t>(; first != last; ++first)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if </a:t>
            </a:r>
            <a:r>
              <a:rPr lang="en-US" dirty="0"/>
              <a:t>(p(*first))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  return </a:t>
            </a:r>
            <a:r>
              <a:rPr lang="en-US" dirty="0"/>
              <a:t>first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}</a:t>
            </a:r>
            <a:br>
              <a:rPr lang="en-US" dirty="0" smtClean="0"/>
            </a:br>
            <a:r>
              <a:rPr lang="en-US" dirty="0" smtClean="0"/>
              <a:t>  }</a:t>
            </a:r>
            <a:br>
              <a:rPr lang="en-US" dirty="0" smtClean="0"/>
            </a:br>
            <a:r>
              <a:rPr lang="en-US" dirty="0" smtClean="0"/>
              <a:t>  return </a:t>
            </a:r>
            <a:r>
              <a:rPr lang="en-US" dirty="0"/>
              <a:t>last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}</a:t>
            </a:r>
            <a:r>
              <a:rPr lang="cs-CZ" dirty="0" smtClean="0"/>
              <a:t/>
            </a:r>
            <a:br>
              <a:rPr lang="cs-CZ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940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&lt;algorithm&gt;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algorithms library defines functions for a variety of purposes (e.g. searching, sorting, counting, manipulating) that operate on ranges of elements. Note that a range is defined as [first, last) where last refers to the element past the last element to inspect or modify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6113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87366"/>
            <a:ext cx="8915400" cy="5052848"/>
          </a:xfrm>
        </p:spPr>
        <p:txBody>
          <a:bodyPr>
            <a:normAutofit fontScale="62500" lnSpcReduction="20000"/>
          </a:bodyPr>
          <a:lstStyle/>
          <a:p>
            <a:pPr>
              <a:buFont typeface="+mj-lt"/>
              <a:buAutoNum type="arabicPeriod"/>
            </a:pPr>
            <a:r>
              <a:rPr lang="cs-CZ" dirty="0" smtClean="0"/>
              <a:t>Vytvořte pole náhodných čísel</a:t>
            </a:r>
          </a:p>
          <a:p>
            <a:pPr lvl="1"/>
            <a:r>
              <a:rPr lang="cs-CZ" dirty="0" smtClean="0"/>
              <a:t>&lt;random&gt;,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uniform_int_distribution</a:t>
            </a:r>
            <a:r>
              <a:rPr lang="en-US" dirty="0" smtClean="0"/>
              <a:t>,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Set</a:t>
            </a:r>
            <a:r>
              <a:rPr lang="cs-CZ" dirty="0" smtClean="0"/>
              <a:t>říďte pole</a:t>
            </a:r>
          </a:p>
          <a:p>
            <a:pPr lvl="1">
              <a:buFont typeface="+mj-lt"/>
              <a:buAutoNum type="arabicPeriod"/>
            </a:pPr>
            <a:r>
              <a:rPr lang="cs-CZ" dirty="0" smtClean="0"/>
              <a:t>Pomocí std::sort</a:t>
            </a:r>
          </a:p>
          <a:p>
            <a:pPr lvl="1">
              <a:buFont typeface="+mj-lt"/>
              <a:buAutoNum type="arabicPeriod"/>
            </a:pPr>
            <a:r>
              <a:rPr lang="cs-CZ" dirty="0" smtClean="0"/>
              <a:t>Vlastní mergesort – std::merge + std::sort</a:t>
            </a:r>
          </a:p>
          <a:p>
            <a:pPr lvl="1">
              <a:buFont typeface="+mj-lt"/>
              <a:buAutoNum type="arabicPeriod"/>
            </a:pPr>
            <a:r>
              <a:rPr lang="cs-CZ" dirty="0" smtClean="0"/>
              <a:t>Vlastní heapsort – std::make_heap, std::push_heap, std::pop_heap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Se</a:t>
            </a:r>
            <a:r>
              <a:rPr lang="cs-CZ" dirty="0" smtClean="0"/>
              <a:t>čtěte prvky v poli</a:t>
            </a:r>
          </a:p>
          <a:p>
            <a:pPr lvl="1">
              <a:buFont typeface="+mj-lt"/>
              <a:buAutoNum type="arabicPeriod"/>
            </a:pPr>
            <a:r>
              <a:rPr lang="cs-CZ" dirty="0" smtClean="0"/>
              <a:t>Pomocí std::for_each + lambda</a:t>
            </a:r>
          </a:p>
          <a:p>
            <a:pPr lvl="1">
              <a:buFont typeface="+mj-lt"/>
              <a:buAutoNum type="arabicPeriod"/>
            </a:pPr>
            <a:r>
              <a:rPr lang="cs-CZ" dirty="0" smtClean="0"/>
              <a:t>Pomocí std::for_each + functor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cs-CZ" dirty="0" smtClean="0"/>
              <a:t>Převeďte všechny prvky v poli na pole bool[] -&gt; 1 pokud je hodnota liché</a:t>
            </a:r>
          </a:p>
          <a:p>
            <a:pPr lvl="1">
              <a:buFont typeface="+mj-lt"/>
              <a:buAutoNum type="arabicPeriod"/>
            </a:pPr>
            <a:r>
              <a:rPr lang="cs-CZ" dirty="0" smtClean="0"/>
              <a:t>std::transform</a:t>
            </a:r>
          </a:p>
          <a:p>
            <a:pPr>
              <a:buFont typeface="+mj-lt"/>
              <a:buAutoNum type="arabicPeriod"/>
            </a:pPr>
            <a:r>
              <a:rPr lang="cs-CZ" dirty="0" smtClean="0"/>
              <a:t>Vytvořte pole pouze prvků s lichou hodnotou</a:t>
            </a:r>
            <a:r>
              <a:rPr lang="en-US" dirty="0" smtClean="0"/>
              <a:t> (k </a:t>
            </a:r>
            <a:r>
              <a:rPr lang="en-US" dirty="0" err="1" smtClean="0"/>
              <a:t>prvk</a:t>
            </a:r>
            <a:r>
              <a:rPr lang="cs-CZ" smtClean="0"/>
              <a:t>ům se sudou přičtěte 1)</a:t>
            </a:r>
            <a:endParaRPr lang="cs-CZ" dirty="0" smtClean="0"/>
          </a:p>
          <a:p>
            <a:pPr lvl="1">
              <a:buFont typeface="+mj-lt"/>
              <a:buAutoNum type="arabicPeriod"/>
            </a:pPr>
            <a:r>
              <a:rPr lang="cs-CZ" dirty="0" smtClean="0"/>
              <a:t>std::transform + std::back_inserter</a:t>
            </a:r>
          </a:p>
          <a:p>
            <a:pPr>
              <a:buFont typeface="+mj-lt"/>
              <a:buAutoNum type="arabicPeriod"/>
            </a:pPr>
            <a:r>
              <a:rPr lang="cs-CZ" dirty="0" smtClean="0"/>
              <a:t>Kalkulačka/expression engine</a:t>
            </a:r>
          </a:p>
          <a:p>
            <a:pPr lvl="1">
              <a:buFont typeface="+mj-lt"/>
              <a:buAutoNum type="arabicPeriod"/>
            </a:pPr>
            <a:r>
              <a:rPr lang="cs-CZ" dirty="0" smtClean="0"/>
              <a:t>Dostanete strom složený z výrazů</a:t>
            </a:r>
          </a:p>
          <a:p>
            <a:pPr lvl="1">
              <a:buFont typeface="+mj-lt"/>
              <a:buAutoNum type="arabicPeriod"/>
            </a:pPr>
            <a:r>
              <a:rPr lang="cs-CZ" dirty="0" smtClean="0"/>
              <a:t>Převod textu -&gt; na strom</a:t>
            </a:r>
          </a:p>
          <a:p>
            <a:pPr lvl="1"/>
            <a:r>
              <a:rPr lang="cs-CZ" dirty="0" smtClean="0"/>
              <a:t>Bude umět vyhodnotit například „(1 + 2) * (3 – 1) / 2 + 5“</a:t>
            </a:r>
          </a:p>
          <a:p>
            <a:pPr>
              <a:buFont typeface="+mj-lt"/>
              <a:buAutoNum type="arabicPeriod"/>
            </a:pPr>
            <a:r>
              <a:rPr lang="cs-CZ" dirty="0" smtClean="0"/>
              <a:t>Boosted Kalkulačka/Expression engine</a:t>
            </a:r>
          </a:p>
          <a:p>
            <a:pPr lvl="1"/>
            <a:r>
              <a:rPr lang="cs-CZ" dirty="0" smtClean="0"/>
              <a:t>Co nejrychlejší implementace</a:t>
            </a:r>
          </a:p>
          <a:p>
            <a:pPr lvl="1"/>
            <a:r>
              <a:rPr lang="cs-CZ" dirty="0" smtClean="0"/>
              <a:t>Minimalizovat použítí virtual call, uloženo kompaktně v paměti, ...</a:t>
            </a:r>
            <a:endParaRPr lang="en-US" dirty="0" smtClean="0"/>
          </a:p>
          <a:p>
            <a:pPr>
              <a:buFont typeface="+mj-lt"/>
              <a:buAutoNum type="arabicPeriod"/>
            </a:pPr>
            <a:endParaRPr lang="en-US" dirty="0" smtClean="0"/>
          </a:p>
          <a:p>
            <a:pPr>
              <a:buFont typeface="+mj-lt"/>
              <a:buAutoNum type="arabicPeriod"/>
            </a:pPr>
            <a:endParaRPr lang="cs-CZ" dirty="0" smtClean="0"/>
          </a:p>
          <a:p>
            <a:pPr>
              <a:buFont typeface="+mj-lt"/>
              <a:buAutoNum type="arabicPeriod"/>
            </a:pPr>
            <a:endParaRPr lang="cs-CZ" dirty="0" smtClean="0"/>
          </a:p>
          <a:p>
            <a:pPr>
              <a:buFont typeface="+mj-lt"/>
              <a:buAutoNum type="arabicPeriod"/>
            </a:pPr>
            <a:endParaRPr lang="cs-CZ" dirty="0" smtClean="0"/>
          </a:p>
          <a:p>
            <a:pPr lvl="1">
              <a:buFont typeface="+mj-lt"/>
              <a:buAutoNum type="arabicPeriod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6958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160</TotalTime>
  <Words>226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Wisp</vt:lpstr>
      <vt:lpstr>Cvičení C++</vt:lpstr>
      <vt:lpstr>Lambdy</vt:lpstr>
      <vt:lpstr>&lt;algorithm&gt;</vt:lpstr>
      <vt:lpstr>Úkoly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Cvičení C++</dc:title>
  <dc:creator>Tomas Faltin</dc:creator>
  <cp:lastModifiedBy>Tomas Faltin</cp:lastModifiedBy>
  <cp:revision>9</cp:revision>
  <dcterms:created xsi:type="dcterms:W3CDTF">2018-12-03T12:06:59Z</dcterms:created>
  <dcterms:modified xsi:type="dcterms:W3CDTF">2018-12-03T14:47:07Z</dcterms:modified>
</cp:coreProperties>
</file>