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7.12.2018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 struktury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Type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</a:t>
            </a:r>
            <a:r>
              <a:rPr lang="en-US" dirty="0" err="1"/>
              <a:t>maritalStates</a:t>
            </a:r>
            <a:r>
              <a:rPr lang="en-US" dirty="0"/>
              <a:t> = (single, married, widowed, divorced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</a:t>
            </a:r>
            <a:r>
              <a:rPr lang="en-US" dirty="0" err="1"/>
              <a:t>TPerson</a:t>
            </a:r>
            <a:r>
              <a:rPr lang="en-US" dirty="0"/>
              <a:t> =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CONSTANT </a:t>
            </a:r>
            <a:r>
              <a:rPr lang="en-US" dirty="0" smtClean="0"/>
              <a:t>PART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of course records may be </a:t>
            </a:r>
            <a:r>
              <a:rPr lang="en-US" dirty="0" smtClean="0"/>
              <a:t>nested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name: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first, middle, last: string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		end;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sex: (male, female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date of </a:t>
            </a:r>
            <a:r>
              <a:rPr lang="en-US" dirty="0" smtClean="0"/>
              <a:t>birth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</a:t>
            </a:r>
            <a:r>
              <a:rPr lang="en-US" dirty="0" err="1"/>
              <a:t>dob</a:t>
            </a:r>
            <a:r>
              <a:rPr lang="en-US" dirty="0"/>
              <a:t>: </a:t>
            </a:r>
            <a:r>
              <a:rPr lang="en-US" dirty="0" err="1"/>
              <a:t>TDateTime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VARIABLE </a:t>
            </a:r>
            <a:r>
              <a:rPr lang="en-US" dirty="0" smtClean="0"/>
              <a:t>PART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case </a:t>
            </a:r>
            <a:r>
              <a:rPr lang="en-US" dirty="0" err="1"/>
              <a:t>maritalStatus</a:t>
            </a:r>
            <a:r>
              <a:rPr lang="en-US" dirty="0"/>
              <a:t>: </a:t>
            </a:r>
            <a:r>
              <a:rPr lang="en-US" dirty="0" err="1"/>
              <a:t>maritalStates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cs-CZ" dirty="0"/>
              <a:t/>
            </a:r>
            <a:br>
              <a:rPr lang="cs-CZ" dirty="0"/>
            </a:br>
            <a:r>
              <a:rPr lang="en-US" dirty="0"/>
              <a:t>			single: ( 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married, widowed: (</a:t>
            </a:r>
            <a:r>
              <a:rPr lang="en-US" dirty="0" err="1"/>
              <a:t>marriageDate</a:t>
            </a:r>
            <a:r>
              <a:rPr lang="en-US" dirty="0"/>
              <a:t>: </a:t>
            </a:r>
            <a:r>
              <a:rPr lang="en-US" dirty="0" err="1"/>
              <a:t>TDateTime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divorced</a:t>
            </a:r>
            <a:r>
              <a:rPr lang="en-US"/>
              <a:t>: </a:t>
            </a:r>
            <a:r>
              <a:rPr lang="en-US" smtClean="0"/>
              <a:t>(divorceDate</a:t>
            </a:r>
            <a:r>
              <a:rPr lang="en-US" dirty="0"/>
              <a:t>: </a:t>
            </a:r>
            <a:r>
              <a:rPr lang="en-US" dirty="0" err="1" smtClean="0"/>
              <a:t>TDateTime</a:t>
            </a:r>
            <a:r>
              <a:rPr lang="en-US" dirty="0" smtClean="0"/>
              <a:t>;</a:t>
            </a:r>
            <a:r>
              <a:rPr lang="cs-CZ" dirty="0"/>
              <a:t> </a:t>
            </a:r>
            <a:r>
              <a:rPr lang="en-US" dirty="0" err="1" smtClean="0"/>
              <a:t>isFirstDivorce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)			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end;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0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Přidávání/ubírání ze spojového seznamu (viz minule)</a:t>
            </a:r>
          </a:p>
          <a:p>
            <a:pPr lvl="1"/>
            <a:r>
              <a:rPr lang="cs-CZ" dirty="0" smtClean="0"/>
              <a:t>Bude na to DÚ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Vytvořit proměnný záznam - člověk</a:t>
            </a:r>
          </a:p>
          <a:p>
            <a:pPr lvl="1"/>
            <a:r>
              <a:rPr lang="cs-CZ" dirty="0" smtClean="0"/>
              <a:t>jméno, pohlaví</a:t>
            </a:r>
          </a:p>
          <a:p>
            <a:pPr lvl="1"/>
            <a:r>
              <a:rPr lang="cs-CZ" dirty="0" smtClean="0"/>
              <a:t>vypisování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Spojový seznam lidí</a:t>
            </a:r>
          </a:p>
          <a:p>
            <a:pPr lvl="1"/>
            <a:r>
              <a:rPr lang="cs-CZ" dirty="0" smtClean="0"/>
              <a:t>vypisování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Rozdělit spojový seznam na dva podle pohlaví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Spojit dva spojové seznamy lidí „střídavě“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Spojit spojové seznamy setříděných posloupnosti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Binarní strom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Dynamický byt</a:t>
            </a:r>
          </a:p>
          <a:p>
            <a:pPr lvl="1"/>
            <a:r>
              <a:rPr lang="cs-CZ" dirty="0" smtClean="0"/>
              <a:t>Umožňuje různě přidávat pokoje – vlevo, vpravo, dolů, nahoru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54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72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Proměnné struktury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5</cp:revision>
  <dcterms:created xsi:type="dcterms:W3CDTF">2018-12-07T07:46:12Z</dcterms:created>
  <dcterms:modified xsi:type="dcterms:W3CDTF">2018-12-07T09:56:53Z</dcterms:modified>
</cp:coreProperties>
</file>