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6" r:id="rId3"/>
    <p:sldId id="307" r:id="rId4"/>
    <p:sldId id="311" r:id="rId5"/>
    <p:sldId id="313" r:id="rId6"/>
    <p:sldId id="315" r:id="rId7"/>
    <p:sldId id="297" r:id="rId8"/>
    <p:sldId id="298" r:id="rId9"/>
    <p:sldId id="305" r:id="rId10"/>
    <p:sldId id="299" r:id="rId11"/>
    <p:sldId id="301" r:id="rId12"/>
    <p:sldId id="303" r:id="rId13"/>
    <p:sldId id="304" r:id="rId14"/>
    <p:sldId id="287" r:id="rId15"/>
    <p:sldId id="286" r:id="rId16"/>
    <p:sldId id="289" r:id="rId17"/>
    <p:sldId id="290" r:id="rId18"/>
    <p:sldId id="292" r:id="rId19"/>
    <p:sldId id="293" r:id="rId20"/>
    <p:sldId id="291" r:id="rId21"/>
    <p:sldId id="294" r:id="rId22"/>
    <p:sldId id="295" r:id="rId23"/>
    <p:sldId id="296" r:id="rId24"/>
    <p:sldId id="288" r:id="rId25"/>
    <p:sldId id="270" r:id="rId26"/>
    <p:sldId id="283" r:id="rId27"/>
    <p:sldId id="271" r:id="rId28"/>
    <p:sldId id="272" r:id="rId29"/>
    <p:sldId id="273" r:id="rId30"/>
    <p:sldId id="274" r:id="rId31"/>
    <p:sldId id="279" r:id="rId32"/>
    <p:sldId id="284" r:id="rId33"/>
    <p:sldId id="280" r:id="rId34"/>
    <p:sldId id="285" r:id="rId35"/>
    <p:sldId id="281" r:id="rId36"/>
    <p:sldId id="282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4" id="{2C43191E-F6EE-48C7-ADE1-5A371FB3129F}">
          <p14:sldIdLst>
            <p14:sldId id="306"/>
            <p14:sldId id="307"/>
            <p14:sldId id="311"/>
            <p14:sldId id="313"/>
            <p14:sldId id="315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132" y="6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>
                <a:latin typeface="+mn-lt"/>
              </a:rPr>
              <a:t> with Classes</a:t>
            </a:r>
            <a:endParaRPr lang="cs-CZ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0246" y="1628800"/>
            <a:ext cx="9686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class Person {</a:t>
            </a:r>
          </a:p>
          <a:p>
            <a:r>
              <a:rPr lang="en-US" sz="1600" dirty="0" smtClean="0">
                <a:latin typeface="+mj-lt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string </a:t>
            </a:r>
            <a:r>
              <a:rPr lang="en-US" sz="1600" dirty="0">
                <a:latin typeface="+mj-lt"/>
              </a:rPr>
              <a:t>name;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uint8_t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public:</a:t>
            </a:r>
          </a:p>
          <a:p>
            <a:r>
              <a:rPr lang="en-US" sz="1600" dirty="0">
                <a:latin typeface="+mj-lt"/>
              </a:rPr>
              <a:t>  Person(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string &amp;name, uint8_t age)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: name(name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), age(age)</a:t>
            </a:r>
            <a:r>
              <a:rPr lang="en-US" sz="1600" dirty="0">
                <a:latin typeface="+mj-lt"/>
              </a:rPr>
              <a:t> {}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  void </a:t>
            </a:r>
            <a:r>
              <a:rPr lang="en-US" sz="1600" dirty="0" err="1">
                <a:latin typeface="+mj-lt"/>
              </a:rPr>
              <a:t>inc_age</a:t>
            </a:r>
            <a:r>
              <a:rPr lang="en-US" sz="1600" dirty="0">
                <a:latin typeface="+mj-lt"/>
              </a:rPr>
              <a:t>() {</a:t>
            </a:r>
          </a:p>
          <a:p>
            <a:r>
              <a:rPr lang="en-US" sz="1600" dirty="0">
                <a:latin typeface="+mj-lt"/>
              </a:rPr>
              <a:t>    ++age;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uint8_t </a:t>
            </a:r>
            <a:r>
              <a:rPr lang="en-US" sz="1600" dirty="0" err="1">
                <a:latin typeface="+mj-lt"/>
              </a:rPr>
              <a:t>get_age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return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string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1600" dirty="0" err="1">
                <a:latin typeface="+mj-lt"/>
              </a:rPr>
              <a:t>get_name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   return name;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};</a:t>
            </a:r>
            <a:endParaRPr lang="cs-CZ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Homeworks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verbose class C and show its usage</a:t>
            </a:r>
          </a:p>
          <a:p>
            <a:pPr lvl="1"/>
            <a:r>
              <a:rPr lang="en-US" dirty="0" smtClean="0"/>
              <a:t>Prints identifier on each call to a class special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verbose class in another verbose class and show its usage</a:t>
            </a:r>
          </a:p>
          <a:p>
            <a:pPr lvl="1"/>
            <a:r>
              <a:rPr lang="en-US" dirty="0" smtClean="0"/>
              <a:t>Usage: </a:t>
            </a:r>
          </a:p>
          <a:p>
            <a:pPr lvl="2"/>
            <a:r>
              <a:rPr lang="en-US" dirty="0" smtClean="0"/>
              <a:t>a single C </a:t>
            </a:r>
          </a:p>
          <a:p>
            <a:pPr lvl="2"/>
            <a:r>
              <a:rPr lang="en-US" dirty="0" smtClean="0"/>
              <a:t>a vector of </a:t>
            </a:r>
            <a:r>
              <a:rPr lang="en-US" dirty="0" smtClean="0"/>
              <a:t>Cs</a:t>
            </a:r>
          </a:p>
          <a:p>
            <a:pPr lvl="3"/>
            <a:r>
              <a:rPr lang="en-US" dirty="0" smtClean="0"/>
              <a:t>Show usage – insert things into it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summing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Finish/Fix Matrix for Integers</a:t>
            </a:r>
          </a:p>
        </p:txBody>
      </p:sp>
    </p:spTree>
    <p:extLst>
      <p:ext uri="{BB962C8B-B14F-4D97-AF65-F5344CB8AC3E}">
        <p14:creationId xmlns:p14="http://schemas.microsoft.com/office/powerpoint/2010/main" val="5216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 only special functions </a:t>
            </a:r>
          </a:p>
          <a:p>
            <a:pPr lvl="1"/>
            <a:r>
              <a:rPr lang="en-US" sz="1800" dirty="0" err="1" smtClean="0"/>
              <a:t>ctors</a:t>
            </a:r>
            <a:r>
              <a:rPr lang="en-US" sz="1800" dirty="0" smtClean="0"/>
              <a:t>, </a:t>
            </a:r>
            <a:r>
              <a:rPr lang="en-US" sz="1800" dirty="0" err="1" smtClean="0"/>
              <a:t>dtor</a:t>
            </a:r>
            <a:r>
              <a:rPr lang="en-US" sz="1800" dirty="0" smtClean="0"/>
              <a:t>, operators</a:t>
            </a:r>
          </a:p>
          <a:p>
            <a:r>
              <a:rPr lang="en-US" sz="2000" dirty="0" smtClean="0"/>
              <a:t>You can add O(1) attributes into C</a:t>
            </a:r>
          </a:p>
          <a:p>
            <a:pPr lvl="1"/>
            <a:r>
              <a:rPr lang="en-US" sz="1600" dirty="0" smtClean="0"/>
              <a:t>E.g., cannot add a vector</a:t>
            </a:r>
          </a:p>
          <a:p>
            <a:r>
              <a:rPr lang="en-US" sz="2000" dirty="0" smtClean="0"/>
              <a:t>Use </a:t>
            </a:r>
            <a:r>
              <a:rPr lang="en-US" sz="2000" dirty="0" smtClean="0">
                <a:latin typeface="+mj-lt"/>
              </a:rPr>
              <a:t>print() </a:t>
            </a:r>
            <a:r>
              <a:rPr lang="en-US" sz="2000" dirty="0" smtClean="0"/>
              <a:t>for printing</a:t>
            </a:r>
          </a:p>
          <a:p>
            <a:pPr lvl="1"/>
            <a:r>
              <a:rPr lang="en-US" sz="1800" dirty="0" smtClean="0"/>
              <a:t>Cannot use anything else for printing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800" dirty="0" smtClean="0"/>
              <a:t>Input:        </a:t>
            </a:r>
            <a:r>
              <a:rPr lang="en-US" sz="1400" dirty="0" smtClean="0">
                <a:latin typeface="+mj-lt"/>
              </a:rPr>
              <a:t>5 7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/>
              <a:t>Output: </a:t>
            </a:r>
          </a:p>
          <a:p>
            <a:pPr lvl="2"/>
            <a:endParaRPr lang="en-US" sz="1600" dirty="0" smtClean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class C {</a:t>
            </a:r>
          </a:p>
          <a:p>
            <a:r>
              <a:rPr lang="en-US" sz="1100" dirty="0">
                <a:latin typeface="+mj-lt"/>
              </a:rPr>
              <a:t>    /* CAN ADD MORE ATTRIBUTES */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value;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void print() </a:t>
            </a:r>
            <a:r>
              <a:rPr lang="en-US" sz="1100" dirty="0" err="1">
                <a:latin typeface="+mj-lt"/>
              </a:rPr>
              <a:t>const</a:t>
            </a:r>
            <a:r>
              <a:rPr lang="en-US" sz="1100" dirty="0">
                <a:latin typeface="+mj-lt"/>
              </a:rPr>
              <a:t> {</a:t>
            </a:r>
          </a:p>
          <a:p>
            <a:r>
              <a:rPr lang="en-US" sz="1100" dirty="0">
                <a:latin typeface="+mj-lt"/>
              </a:rPr>
              <a:t>    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value &lt;&lt; "\n";</a:t>
            </a:r>
          </a:p>
          <a:p>
            <a:r>
              <a:rPr lang="en-US" sz="1100" dirty="0">
                <a:latin typeface="+mj-lt"/>
              </a:rPr>
              <a:t>    }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class D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std</a:t>
            </a:r>
            <a:r>
              <a:rPr lang="en-US" sz="1100" dirty="0">
                <a:latin typeface="+mj-lt"/>
              </a:rPr>
              <a:t>::vector&lt;C&gt; </a:t>
            </a:r>
            <a:r>
              <a:rPr lang="en-US" sz="1100" dirty="0" err="1">
                <a:latin typeface="+mj-lt"/>
              </a:rPr>
              <a:t>cs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    /* CANNOT ADD MORE ATTRIBUTES */</a:t>
            </a: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main(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argc</a:t>
            </a:r>
            <a:r>
              <a:rPr lang="en-US" sz="1100" dirty="0">
                <a:latin typeface="+mj-lt"/>
              </a:rPr>
              <a:t>, char *</a:t>
            </a:r>
            <a:r>
              <a:rPr lang="en-US" sz="1100" dirty="0" err="1">
                <a:latin typeface="+mj-lt"/>
              </a:rPr>
              <a:t>argv</a:t>
            </a:r>
            <a:r>
              <a:rPr lang="en-US" sz="1100" dirty="0">
                <a:latin typeface="+mj-lt"/>
              </a:rPr>
              <a:t>[])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first,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cin</a:t>
            </a:r>
            <a:r>
              <a:rPr lang="en-US" sz="1100" dirty="0">
                <a:latin typeface="+mj-lt"/>
              </a:rPr>
              <a:t> &gt;&gt; first &gt;&gt;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"Numbers:\n";</a:t>
            </a:r>
          </a:p>
          <a:p>
            <a:r>
              <a:rPr lang="en-US" sz="1100" dirty="0">
                <a:latin typeface="+mj-lt"/>
              </a:rPr>
              <a:t>    D d(first, last); // prints number first, first+1, ..., last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"Preparing...\n";</a:t>
            </a:r>
          </a:p>
          <a:p>
            <a:r>
              <a:rPr lang="en-US" sz="1100" dirty="0">
                <a:latin typeface="+mj-lt"/>
              </a:rPr>
              <a:t>    D d2 = d;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"Sum of the numbers:\n";</a:t>
            </a:r>
          </a:p>
          <a:p>
            <a:r>
              <a:rPr lang="en-US" sz="1100" dirty="0">
                <a:latin typeface="+mj-lt"/>
              </a:rPr>
              <a:t>    d2 = d; // prints sum of numbers </a:t>
            </a:r>
            <a:r>
              <a:rPr lang="en-US" sz="1100" dirty="0" err="1">
                <a:latin typeface="+mj-lt"/>
              </a:rPr>
              <a:t>first..last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1065</TotalTime>
  <Words>2981</Words>
  <Application>Microsoft Office PowerPoint</Application>
  <PresentationFormat>Custom</PresentationFormat>
  <Paragraphs>368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4</vt:lpstr>
      <vt:lpstr>Homework feedback</vt:lpstr>
      <vt:lpstr>const with Classes</vt:lpstr>
      <vt:lpstr>Homeworks</vt:lpstr>
      <vt:lpstr>Summing Program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99</cp:revision>
  <dcterms:created xsi:type="dcterms:W3CDTF">2021-09-30T06:52:15Z</dcterms:created>
  <dcterms:modified xsi:type="dcterms:W3CDTF">2021-10-21T12:16:48Z</dcterms:modified>
</cp:coreProperties>
</file>