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Cvičení C++	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19.11.2018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7634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 – základy</a:t>
            </a:r>
            <a:r>
              <a:rPr lang="en-US" dirty="0" smtClean="0"/>
              <a:t> (1/</a:t>
            </a:r>
            <a:r>
              <a:rPr lang="cs-CZ" dirty="0" smtClean="0"/>
              <a:t>3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cs-CZ" b="1" dirty="0" smtClean="0"/>
              <a:t>template&lt;</a:t>
            </a:r>
            <a:r>
              <a:rPr lang="en-US" b="1" dirty="0" err="1" smtClean="0"/>
              <a:t>typename</a:t>
            </a:r>
            <a:r>
              <a:rPr lang="cs-CZ" b="1" dirty="0" smtClean="0"/>
              <a:t> T&gt;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class </a:t>
            </a:r>
            <a:r>
              <a:rPr lang="en-US" dirty="0" smtClean="0"/>
              <a:t>complex</a:t>
            </a:r>
            <a:r>
              <a:rPr lang="cs-CZ" dirty="0" smtClean="0"/>
              <a:t>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b="1" dirty="0" smtClean="0"/>
              <a:t>  T real_; T </a:t>
            </a:r>
            <a:r>
              <a:rPr lang="en-US" b="1" dirty="0" err="1" smtClean="0"/>
              <a:t>im</a:t>
            </a:r>
            <a:r>
              <a:rPr lang="en-US" b="1" dirty="0" smtClean="0"/>
              <a:t>_;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smtClean="0"/>
              <a:t>  T &amp;re() { return real_; }</a:t>
            </a:r>
            <a:br>
              <a:rPr lang="en-US" dirty="0" smtClean="0"/>
            </a:br>
            <a:r>
              <a:rPr lang="en-US" dirty="0" smtClean="0"/>
              <a:t>  T re() </a:t>
            </a:r>
            <a:r>
              <a:rPr lang="en-US" dirty="0" err="1" smtClean="0"/>
              <a:t>const</a:t>
            </a:r>
            <a:r>
              <a:rPr lang="en-US" dirty="0" smtClean="0"/>
              <a:t> { return real_; };</a:t>
            </a:r>
            <a:br>
              <a:rPr lang="en-US" dirty="0" smtClean="0"/>
            </a:br>
            <a:r>
              <a:rPr lang="en-US" dirty="0" smtClean="0"/>
              <a:t>  T &amp;</a:t>
            </a:r>
            <a:r>
              <a:rPr lang="en-US" dirty="0" err="1" smtClean="0"/>
              <a:t>im</a:t>
            </a:r>
            <a:r>
              <a:rPr lang="en-US" dirty="0" smtClean="0"/>
              <a:t>() { </a:t>
            </a:r>
            <a:r>
              <a:rPr lang="en-US" dirty="0"/>
              <a:t>return </a:t>
            </a:r>
            <a:r>
              <a:rPr lang="en-US" dirty="0" err="1" smtClean="0"/>
              <a:t>im</a:t>
            </a:r>
            <a:r>
              <a:rPr lang="en-US" dirty="0" smtClean="0"/>
              <a:t>_; };</a:t>
            </a:r>
            <a:br>
              <a:rPr lang="en-US" dirty="0" smtClean="0"/>
            </a:br>
            <a:r>
              <a:rPr lang="en-US" dirty="0" smtClean="0"/>
              <a:t>  T </a:t>
            </a:r>
            <a:r>
              <a:rPr lang="en-US" dirty="0" err="1" smtClean="0"/>
              <a:t>im</a:t>
            </a:r>
            <a:r>
              <a:rPr lang="en-US" dirty="0" smtClean="0"/>
              <a:t>() </a:t>
            </a:r>
            <a:r>
              <a:rPr lang="en-US" dirty="0" err="1"/>
              <a:t>const</a:t>
            </a:r>
            <a:r>
              <a:rPr lang="en-US" dirty="0"/>
              <a:t> { return </a:t>
            </a:r>
            <a:r>
              <a:rPr lang="en-US" dirty="0" err="1" smtClean="0"/>
              <a:t>im</a:t>
            </a:r>
            <a:r>
              <a:rPr lang="en-US" dirty="0" smtClean="0"/>
              <a:t>_; };</a:t>
            </a:r>
            <a:br>
              <a:rPr lang="en-US" dirty="0" smtClean="0"/>
            </a:br>
            <a:r>
              <a:rPr lang="en-US" dirty="0" smtClean="0"/>
              <a:t>  // …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221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 – základy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cs-CZ" dirty="0" smtClean="0"/>
              <a:t>2</a:t>
            </a:r>
            <a:r>
              <a:rPr lang="en-US" dirty="0" smtClean="0"/>
              <a:t>/</a:t>
            </a:r>
            <a:r>
              <a:rPr lang="cs-CZ" dirty="0"/>
              <a:t>3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template&lt;</a:t>
            </a:r>
            <a:r>
              <a:rPr lang="en-US" b="1" dirty="0" smtClean="0"/>
              <a:t>class </a:t>
            </a:r>
            <a:r>
              <a:rPr lang="en-US" b="1" dirty="0" err="1" smtClean="0"/>
              <a:t>Cont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container_wrapper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b="1" dirty="0" smtClean="0"/>
              <a:t>  </a:t>
            </a:r>
            <a:r>
              <a:rPr lang="en-US" b="1" dirty="0" err="1" smtClean="0"/>
              <a:t>Cont</a:t>
            </a:r>
            <a:r>
              <a:rPr lang="en-US" b="1" dirty="0" smtClean="0"/>
              <a:t> </a:t>
            </a:r>
            <a:r>
              <a:rPr lang="en-US" b="1" dirty="0" err="1" smtClean="0"/>
              <a:t>cont</a:t>
            </a:r>
            <a:r>
              <a:rPr lang="en-US" b="1" dirty="0" smtClean="0"/>
              <a:t>_;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smtClean="0"/>
              <a:t>  void 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</a:t>
            </a:r>
            <a:r>
              <a:rPr lang="en-US" b="1" dirty="0" err="1" smtClean="0"/>
              <a:t>typename</a:t>
            </a:r>
            <a:r>
              <a:rPr lang="en-US" b="1" dirty="0" smtClean="0"/>
              <a:t> </a:t>
            </a:r>
            <a:r>
              <a:rPr lang="en-US" b="1" dirty="0" err="1" smtClean="0"/>
              <a:t>Cont</a:t>
            </a:r>
            <a:r>
              <a:rPr lang="en-US" b="1" dirty="0" smtClean="0"/>
              <a:t>::</a:t>
            </a:r>
            <a:r>
              <a:rPr lang="en-US" b="1" dirty="0" err="1" smtClean="0"/>
              <a:t>value_type</a:t>
            </a:r>
            <a:r>
              <a:rPr lang="en-US" dirty="0" smtClean="0"/>
              <a:t>&amp; </a:t>
            </a:r>
            <a:r>
              <a:rPr lang="en-US" dirty="0" err="1" smtClean="0"/>
              <a:t>val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cont</a:t>
            </a:r>
            <a:r>
              <a:rPr lang="en-US" dirty="0" smtClean="0"/>
              <a:t>_.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/>
              <a:t>val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void 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b="1" dirty="0" err="1" smtClean="0"/>
              <a:t>typename</a:t>
            </a:r>
            <a:r>
              <a:rPr lang="en-US" b="1" dirty="0" smtClean="0"/>
              <a:t> </a:t>
            </a:r>
            <a:r>
              <a:rPr lang="en-US" b="1" dirty="0" err="1" smtClean="0"/>
              <a:t>Cont</a:t>
            </a:r>
            <a:r>
              <a:rPr lang="en-US" b="1" dirty="0" smtClean="0"/>
              <a:t>::</a:t>
            </a:r>
            <a:r>
              <a:rPr lang="en-US" b="1" dirty="0" err="1" smtClean="0"/>
              <a:t>value_type</a:t>
            </a:r>
            <a:r>
              <a:rPr lang="en-US" b="1" dirty="0" smtClean="0"/>
              <a:t> &amp;&amp;</a:t>
            </a:r>
            <a:r>
              <a:rPr lang="en-US" dirty="0" err="1" smtClean="0"/>
              <a:t>rval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dirty="0" err="1" smtClean="0"/>
              <a:t>cont</a:t>
            </a:r>
            <a:r>
              <a:rPr lang="en-US" dirty="0" smtClean="0"/>
              <a:t>_.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b="1" dirty="0" err="1" smtClean="0"/>
              <a:t>std</a:t>
            </a:r>
            <a:r>
              <a:rPr lang="en-US" b="1" dirty="0" smtClean="0"/>
              <a:t>::move(</a:t>
            </a:r>
            <a:r>
              <a:rPr lang="en-US" b="1" dirty="0" err="1" smtClean="0"/>
              <a:t>rval</a:t>
            </a:r>
            <a:r>
              <a:rPr lang="en-US" b="1" dirty="0" smtClean="0"/>
              <a:t>)</a:t>
            </a:r>
            <a:r>
              <a:rPr lang="en-US" dirty="0" smtClean="0"/>
              <a:t>);</a:t>
            </a:r>
            <a:br>
              <a:rPr lang="en-US" dirty="0" smtClean="0"/>
            </a:br>
            <a:r>
              <a:rPr lang="en-US" dirty="0" smtClean="0"/>
              <a:t>  }</a:t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// …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template&lt;class </a:t>
            </a:r>
            <a:r>
              <a:rPr lang="en-US" b="1" dirty="0" err="1" smtClean="0"/>
              <a:t>Cont</a:t>
            </a:r>
            <a:r>
              <a:rPr lang="en-US" b="1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container_holder</a:t>
            </a:r>
            <a:r>
              <a:rPr lang="en-US" dirty="0" smtClean="0"/>
              <a:t>&lt;</a:t>
            </a:r>
            <a:r>
              <a:rPr lang="en-US" dirty="0" err="1" smtClean="0"/>
              <a:t>Cont</a:t>
            </a:r>
            <a:r>
              <a:rPr lang="en-US" dirty="0" smtClean="0"/>
              <a:t>&gt; </a:t>
            </a:r>
            <a:r>
              <a:rPr lang="en-US" dirty="0" err="1" smtClean="0"/>
              <a:t>make_wrapper</a:t>
            </a:r>
            <a:r>
              <a:rPr lang="en-US" dirty="0" smtClean="0"/>
              <a:t>() {</a:t>
            </a:r>
            <a:br>
              <a:rPr lang="en-US" dirty="0" smtClean="0"/>
            </a:br>
            <a:r>
              <a:rPr lang="en-US" dirty="0" smtClean="0"/>
              <a:t>  return </a:t>
            </a:r>
            <a:r>
              <a:rPr lang="en-US" dirty="0" err="1" smtClean="0"/>
              <a:t>container_holder</a:t>
            </a:r>
            <a:r>
              <a:rPr lang="en-US" dirty="0" smtClean="0"/>
              <a:t>&lt;</a:t>
            </a:r>
            <a:r>
              <a:rPr lang="en-US" dirty="0" err="1" smtClean="0"/>
              <a:t>Cont</a:t>
            </a:r>
            <a:r>
              <a:rPr lang="en-US" dirty="0" smtClean="0"/>
              <a:t>&gt;();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98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Šablony – základy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cs-CZ" dirty="0" smtClean="0"/>
              <a:t>3</a:t>
            </a:r>
            <a:r>
              <a:rPr lang="en-US" dirty="0" smtClean="0"/>
              <a:t>/</a:t>
            </a:r>
            <a:r>
              <a:rPr lang="cs-CZ" dirty="0"/>
              <a:t>3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T, 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size_t</a:t>
            </a:r>
            <a:r>
              <a:rPr lang="en-US" b="1" dirty="0" smtClean="0"/>
              <a:t> Size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cs-CZ" dirty="0" smtClean="0"/>
              <a:t>class my_arra</a:t>
            </a:r>
            <a:r>
              <a:rPr lang="en-US" dirty="0" smtClean="0"/>
              <a:t>y {</a:t>
            </a:r>
            <a:br>
              <a:rPr lang="en-US" dirty="0" smtClean="0"/>
            </a:br>
            <a:r>
              <a:rPr lang="en-US" dirty="0" smtClean="0"/>
              <a:t>  T data_[Size];</a:t>
            </a:r>
            <a:br>
              <a:rPr lang="en-US" dirty="0" smtClean="0"/>
            </a:br>
            <a:r>
              <a:rPr lang="en-US" dirty="0" smtClean="0"/>
              <a:t>  // …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err="1" smtClean="0"/>
              <a:t>templace</a:t>
            </a:r>
            <a:r>
              <a:rPr lang="en-US" b="1" dirty="0" smtClean="0"/>
              <a:t>&lt;</a:t>
            </a:r>
            <a:r>
              <a:rPr lang="en-US" b="1" dirty="0" err="1" smtClean="0"/>
              <a:t>typename</a:t>
            </a:r>
            <a:r>
              <a:rPr lang="en-US" b="1" dirty="0" smtClean="0"/>
              <a:t> T1, class T2, </a:t>
            </a:r>
            <a:r>
              <a:rPr lang="en-US" b="1" dirty="0" err="1" smtClean="0"/>
              <a:t>std</a:t>
            </a:r>
            <a:r>
              <a:rPr lang="en-US" b="1" dirty="0" smtClean="0"/>
              <a:t>::</a:t>
            </a:r>
            <a:r>
              <a:rPr lang="en-US" b="1" dirty="0" err="1" smtClean="0"/>
              <a:t>size_t</a:t>
            </a:r>
            <a:r>
              <a:rPr lang="en-US" b="1" dirty="0" smtClean="0"/>
              <a:t> N, double D, bool B&gt;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S {};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S&lt;</a:t>
            </a:r>
            <a:r>
              <a:rPr lang="en-US" dirty="0" err="1" smtClean="0"/>
              <a:t>std</a:t>
            </a:r>
            <a:r>
              <a:rPr lang="en-US" dirty="0" smtClean="0"/>
              <a:t>::string, </a:t>
            </a:r>
            <a:r>
              <a:rPr lang="en-US" dirty="0" err="1" smtClean="0"/>
              <a:t>std</a:t>
            </a:r>
            <a:r>
              <a:rPr lang="en-US" dirty="0" smtClean="0"/>
              <a:t>::vector&lt;</a:t>
            </a:r>
            <a:r>
              <a:rPr lang="en-US" dirty="0" err="1" smtClean="0"/>
              <a:t>int</a:t>
            </a:r>
            <a:r>
              <a:rPr lang="en-US" dirty="0" smtClean="0"/>
              <a:t>&gt;, 3, 3.2, false&gt; s;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2421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r>
              <a:rPr lang="cs-CZ" dirty="0" smtClean="0"/>
              <a:t>ácí úkol – „databáze“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ReCodexu </a:t>
            </a:r>
            <a:r>
              <a:rPr lang="cs-CZ" dirty="0"/>
              <a:t>- </a:t>
            </a:r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recodex.mff.cuni.cz</a:t>
            </a:r>
            <a:endParaRPr lang="cs-CZ" dirty="0" smtClean="0"/>
          </a:p>
          <a:p>
            <a:r>
              <a:rPr lang="cs-CZ" dirty="0" smtClean="0"/>
              <a:t>Variace na databázi</a:t>
            </a:r>
            <a:endParaRPr lang="en-US" dirty="0" smtClean="0"/>
          </a:p>
          <a:p>
            <a:r>
              <a:rPr lang="en-US" dirty="0" smtClean="0"/>
              <a:t>14 </a:t>
            </a:r>
            <a:r>
              <a:rPr lang="en-US" dirty="0" err="1" smtClean="0"/>
              <a:t>dn</a:t>
            </a:r>
            <a:r>
              <a:rPr lang="cs-CZ" dirty="0" smtClean="0"/>
              <a:t>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4845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</a:t>
            </a:r>
            <a:r>
              <a:rPr lang="cs-CZ" dirty="0"/>
              <a:t>implementace std::</a:t>
            </a:r>
            <a:r>
              <a:rPr lang="cs-CZ" dirty="0" smtClean="0"/>
              <a:t>vector&lt;T&gt;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Pro libovolné objekty</a:t>
            </a:r>
          </a:p>
          <a:p>
            <a:pPr marL="1200150" lvl="2" indent="-342900">
              <a:buFont typeface="+mj-lt"/>
              <a:buAutoNum type="arabicPeriod"/>
            </a:pPr>
            <a:r>
              <a:rPr lang="cs-CZ" dirty="0" smtClean="0"/>
              <a:t>push_back</a:t>
            </a:r>
            <a:r>
              <a:rPr lang="cs-CZ" dirty="0"/>
              <a:t>(), size(), pop_back(), front(), back(), insert(), clear</a:t>
            </a:r>
            <a:r>
              <a:rPr lang="cs-CZ" dirty="0" smtClean="0"/>
              <a:t>()</a:t>
            </a:r>
            <a:r>
              <a:rPr lang="en-US" dirty="0" smtClean="0"/>
              <a:t>, 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dirty="0" smtClean="0"/>
              <a:t>a</a:t>
            </a:r>
            <a:r>
              <a:rPr lang="cs-CZ" dirty="0" smtClean="0"/>
              <a:t>utomaticky </a:t>
            </a:r>
            <a:r>
              <a:rPr lang="cs-CZ" dirty="0"/>
              <a:t>správně reallocuje </a:t>
            </a:r>
            <a:endParaRPr lang="en-US" dirty="0" smtClean="0"/>
          </a:p>
          <a:p>
            <a:pPr marL="400050">
              <a:buFont typeface="+mj-lt"/>
              <a:buAutoNum type="arabicPeriod"/>
            </a:pPr>
            <a:r>
              <a:rPr lang="en-US" dirty="0" err="1" smtClean="0"/>
              <a:t>Vlastn</a:t>
            </a:r>
            <a:r>
              <a:rPr lang="cs-CZ" dirty="0" smtClean="0"/>
              <a:t>í implementace std::</a:t>
            </a:r>
            <a:r>
              <a:rPr lang="cs-CZ" dirty="0" smtClean="0"/>
              <a:t>array&lt;T, size_t&gt;</a:t>
            </a:r>
            <a:endParaRPr lang="cs-CZ" dirty="0" smtClean="0"/>
          </a:p>
          <a:p>
            <a:pPr marL="400050">
              <a:buFont typeface="+mj-lt"/>
              <a:buAutoNum type="arabicPeriod"/>
            </a:pPr>
            <a:r>
              <a:rPr lang="cs-CZ" dirty="0" smtClean="0"/>
              <a:t>Polymorfní vector</a:t>
            </a:r>
          </a:p>
          <a:p>
            <a:pPr marL="800100" lvl="1">
              <a:buFont typeface="+mj-lt"/>
              <a:buAutoNum type="arabicPeriod"/>
            </a:pPr>
            <a:r>
              <a:rPr lang="cs-CZ" dirty="0"/>
              <a:t>Pro libovolné objekty které dědí od </a:t>
            </a:r>
            <a:r>
              <a:rPr lang="cs-CZ" dirty="0" smtClean="0"/>
              <a:t>nějakého interface istorable</a:t>
            </a:r>
          </a:p>
          <a:p>
            <a:pPr marL="800100" lvl="1">
              <a:buFont typeface="+mj-lt"/>
              <a:buAutoNum type="arabicPeriod"/>
            </a:pPr>
            <a:r>
              <a:rPr lang="cs-CZ" dirty="0" smtClean="0"/>
              <a:t>Pro úplně libovolné objekty</a:t>
            </a:r>
            <a:endParaRPr lang="en-US" dirty="0" smtClean="0"/>
          </a:p>
          <a:p>
            <a:pPr marL="1257300" lvl="2" indent="-285750"/>
            <a:r>
              <a:rPr lang="cs-CZ" dirty="0" smtClean="0"/>
              <a:t>poly</a:t>
            </a:r>
            <a:r>
              <a:rPr lang="en-US" dirty="0" smtClean="0"/>
              <a:t>_</a:t>
            </a:r>
            <a:r>
              <a:rPr lang="en-US" dirty="0" err="1" smtClean="0"/>
              <a:t>array.push_back</a:t>
            </a:r>
            <a:r>
              <a:rPr lang="en-US" dirty="0" smtClean="0"/>
              <a:t>(3).</a:t>
            </a:r>
            <a:r>
              <a:rPr lang="en-US" dirty="0" err="1" smtClean="0"/>
              <a:t>push_back</a:t>
            </a:r>
            <a:r>
              <a:rPr lang="en-US" dirty="0" smtClean="0"/>
              <a:t>(“</a:t>
            </a:r>
            <a:r>
              <a:rPr lang="en-US" dirty="0" err="1" smtClean="0"/>
              <a:t>Ahoj</a:t>
            </a:r>
            <a:r>
              <a:rPr lang="en-US" dirty="0" smtClean="0"/>
              <a:t>”).</a:t>
            </a:r>
            <a:r>
              <a:rPr lang="en-US" dirty="0" err="1" smtClean="0"/>
              <a:t>push_back</a:t>
            </a:r>
            <a:r>
              <a:rPr lang="en-US" dirty="0" smtClean="0"/>
              <a:t>(3.2);</a:t>
            </a:r>
          </a:p>
          <a:p>
            <a:pPr marL="1257300" lvl="2" indent="-285750"/>
            <a:r>
              <a:rPr lang="en-US" dirty="0" smtClean="0"/>
              <a:t>auto three = </a:t>
            </a:r>
            <a:r>
              <a:rPr lang="en-US" dirty="0" err="1" smtClean="0"/>
              <a:t>poly_array</a:t>
            </a:r>
            <a:r>
              <a:rPr lang="en-US" dirty="0" smtClean="0"/>
              <a:t>[0]; auto hello = </a:t>
            </a:r>
            <a:r>
              <a:rPr lang="en-US" dirty="0" err="1" smtClean="0"/>
              <a:t>poly_array</a:t>
            </a:r>
            <a:r>
              <a:rPr lang="en-US" dirty="0" smtClean="0"/>
              <a:t>[1]; auto </a:t>
            </a:r>
            <a:r>
              <a:rPr lang="en-US" dirty="0" err="1" smtClean="0"/>
              <a:t>three_two</a:t>
            </a:r>
            <a:r>
              <a:rPr lang="en-US" dirty="0" smtClean="0"/>
              <a:t> = </a:t>
            </a:r>
            <a:r>
              <a:rPr lang="en-US" dirty="0" err="1" smtClean="0"/>
              <a:t>poly_array</a:t>
            </a:r>
            <a:r>
              <a:rPr lang="en-US" dirty="0" smtClean="0"/>
              <a:t>[2];</a:t>
            </a:r>
            <a:br>
              <a:rPr lang="en-US" dirty="0" smtClean="0"/>
            </a:br>
            <a:endParaRPr lang="cs-CZ" dirty="0" smtClean="0"/>
          </a:p>
          <a:p>
            <a:pPr marL="4000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3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153</TotalTime>
  <Words>139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Cvičení C++ </vt:lpstr>
      <vt:lpstr>Šablony – základy (1/3)</vt:lpstr>
      <vt:lpstr>Šablony – základy (2/3)</vt:lpstr>
      <vt:lpstr>Šablony – základy (3/3)</vt:lpstr>
      <vt:lpstr>Domácí úkol – „databáze“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Cvičení C++</dc:title>
  <dc:creator>Tomas Faltin</dc:creator>
  <cp:lastModifiedBy>Tomas Faltin</cp:lastModifiedBy>
  <cp:revision>12</cp:revision>
  <dcterms:created xsi:type="dcterms:W3CDTF">2018-11-19T12:20:36Z</dcterms:created>
  <dcterms:modified xsi:type="dcterms:W3CDTF">2018-11-19T15:23:32Z</dcterms:modified>
</cp:coreProperties>
</file>