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Programov</a:t>
            </a:r>
            <a:r>
              <a:rPr lang="cs-CZ" dirty="0" smtClean="0"/>
              <a:t>ání 1 (cvičení)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19.10.2018</a:t>
            </a:r>
          </a:p>
          <a:p>
            <a:r>
              <a:rPr lang="cs-CZ" dirty="0" smtClean="0"/>
              <a:t>faltin@ksi.mff.cuni.cz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8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Složitost</a:t>
            </a:r>
          </a:p>
          <a:p>
            <a:r>
              <a:rPr lang="cs-CZ" dirty="0" smtClean="0"/>
              <a:t>Konečnost</a:t>
            </a:r>
          </a:p>
          <a:p>
            <a:r>
              <a:rPr lang="cs-CZ" dirty="0" smtClean="0"/>
              <a:t>Správnost</a:t>
            </a:r>
            <a:endParaRPr lang="en-US" dirty="0" smtClean="0"/>
          </a:p>
          <a:p>
            <a:r>
              <a:rPr lang="en-US" dirty="0" err="1" smtClean="0"/>
              <a:t>Algoritmus</a:t>
            </a:r>
            <a:r>
              <a:rPr lang="en-US" dirty="0" smtClean="0"/>
              <a:t> vs. </a:t>
            </a:r>
            <a:r>
              <a:rPr lang="cs-CZ" dirty="0" smtClean="0"/>
              <a:t>úloha</a:t>
            </a:r>
          </a:p>
        </p:txBody>
      </p:sp>
    </p:spTree>
    <p:extLst>
      <p:ext uri="{BB962C8B-B14F-4D97-AF65-F5344CB8AC3E}">
        <p14:creationId xmlns:p14="http://schemas.microsoft.com/office/powerpoint/2010/main" val="28621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Úlohy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Vypsání</a:t>
            </a:r>
            <a:r>
              <a:rPr lang="en-US" dirty="0" smtClean="0"/>
              <a:t> </a:t>
            </a:r>
            <a:r>
              <a:rPr lang="en-US" dirty="0" err="1"/>
              <a:t>čísel</a:t>
            </a:r>
            <a:r>
              <a:rPr lang="en-US" dirty="0"/>
              <a:t> </a:t>
            </a:r>
            <a:r>
              <a:rPr lang="cs-CZ" dirty="0" smtClean="0"/>
              <a:t>(nepoužívat GOTOXY()) – </a:t>
            </a:r>
            <a:r>
              <a:rPr lang="en-US" b="1" dirty="0" smtClean="0"/>
              <a:t>D</a:t>
            </a:r>
            <a:r>
              <a:rPr lang="cs-CZ" b="1" dirty="0" smtClean="0"/>
              <a:t>Ů (v ReCodexu)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Čtverec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po</a:t>
            </a:r>
            <a:r>
              <a:rPr lang="en-US" dirty="0"/>
              <a:t>/</a:t>
            </a:r>
            <a:r>
              <a:rPr lang="en-US" dirty="0" err="1"/>
              <a:t>proti</a:t>
            </a:r>
            <a:r>
              <a:rPr lang="en-US" dirty="0"/>
              <a:t> </a:t>
            </a:r>
            <a:r>
              <a:rPr lang="en-US" dirty="0" err="1"/>
              <a:t>směru</a:t>
            </a:r>
            <a:r>
              <a:rPr lang="en-US" dirty="0"/>
              <a:t>) </a:t>
            </a:r>
            <a:endParaRPr lang="cs-CZ" dirty="0" smtClean="0"/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Prázdný</a:t>
            </a:r>
            <a:r>
              <a:rPr lang="en-US" dirty="0" smtClean="0"/>
              <a:t> </a:t>
            </a:r>
            <a:r>
              <a:rPr lang="en-US" dirty="0" err="1"/>
              <a:t>čtverec</a:t>
            </a:r>
            <a:r>
              <a:rPr lang="en-US" dirty="0"/>
              <a:t> (</a:t>
            </a:r>
            <a:r>
              <a:rPr lang="en-US" dirty="0" err="1"/>
              <a:t>po</a:t>
            </a:r>
            <a:r>
              <a:rPr lang="en-US" dirty="0"/>
              <a:t>/</a:t>
            </a:r>
            <a:r>
              <a:rPr lang="en-US" dirty="0" err="1"/>
              <a:t>proti</a:t>
            </a:r>
            <a:r>
              <a:rPr lang="en-US" dirty="0"/>
              <a:t> </a:t>
            </a:r>
            <a:r>
              <a:rPr lang="en-US" dirty="0" err="1"/>
              <a:t>směru</a:t>
            </a:r>
            <a:r>
              <a:rPr lang="en-US" dirty="0"/>
              <a:t>) </a:t>
            </a:r>
            <a:endParaRPr lang="cs-CZ" dirty="0" smtClean="0"/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Trojúhelníky</a:t>
            </a:r>
            <a:endParaRPr lang="cs-CZ" dirty="0" smtClean="0"/>
          </a:p>
          <a:p>
            <a:pPr lvl="1">
              <a:buFont typeface="+mj-lt"/>
              <a:buAutoNum type="arabicPeriod"/>
            </a:pPr>
            <a:r>
              <a:rPr lang="cs-CZ" dirty="0" smtClean="0"/>
              <a:t>Pascalův</a:t>
            </a:r>
            <a:r>
              <a:rPr lang="en-US" dirty="0" smtClean="0"/>
              <a:t> </a:t>
            </a:r>
            <a:r>
              <a:rPr lang="en-US" dirty="0" err="1" smtClean="0"/>
              <a:t>trojúhelník</a:t>
            </a:r>
            <a:endParaRPr lang="cs-CZ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Hledání cesty na zadaném poli s překážkami</a:t>
            </a:r>
          </a:p>
          <a:p>
            <a:pPr lvl="1"/>
            <a:r>
              <a:rPr lang="cs-CZ" dirty="0" smtClean="0"/>
              <a:t>BFS</a:t>
            </a:r>
          </a:p>
          <a:p>
            <a:pPr lvl="1"/>
            <a:r>
              <a:rPr lang="cs-CZ" smtClean="0"/>
              <a:t>DFS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80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53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Programování 1 (cvičení)</vt:lpstr>
      <vt:lpstr>Algoritmy</vt:lpstr>
      <vt:lpstr>Úlohy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Tomáš Faltín</dc:creator>
  <cp:lastModifiedBy>Tomáš Faltín</cp:lastModifiedBy>
  <cp:revision>2</cp:revision>
  <dcterms:created xsi:type="dcterms:W3CDTF">2018-10-19T05:44:33Z</dcterms:created>
  <dcterms:modified xsi:type="dcterms:W3CDTF">2018-10-19T06:09:43Z</dcterms:modified>
</cp:coreProperties>
</file>