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n.ms.mff.cuni.cz/elms2/login.aspx?action=sign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cs-CZ" dirty="0" smtClean="0"/>
              <a:t>cvičení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1.10.2018</a:t>
            </a:r>
            <a:endParaRPr lang="en-US" dirty="0" smtClean="0"/>
          </a:p>
          <a:p>
            <a:r>
              <a:rPr lang="en-US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Docházka</a:t>
            </a:r>
          </a:p>
          <a:p>
            <a:pPr lvl="1"/>
            <a:r>
              <a:rPr lang="cs-CZ" dirty="0" smtClean="0"/>
              <a:t>3 nepřítomnosti OK, dlouhodobější domluvit předem</a:t>
            </a:r>
          </a:p>
          <a:p>
            <a:r>
              <a:rPr lang="cs-CZ" dirty="0" smtClean="0"/>
              <a:t>Zápočtový program</a:t>
            </a:r>
          </a:p>
          <a:p>
            <a:pPr lvl="1"/>
            <a:r>
              <a:rPr lang="cs-CZ" dirty="0" smtClean="0"/>
              <a:t>Téma do </a:t>
            </a:r>
            <a:r>
              <a:rPr lang="cs-CZ" b="1" dirty="0" smtClean="0"/>
              <a:t>30.11.</a:t>
            </a:r>
          </a:p>
          <a:p>
            <a:pPr lvl="1"/>
            <a:r>
              <a:rPr lang="cs-CZ" dirty="0" smtClean="0"/>
              <a:t>1. odevzdání do </a:t>
            </a:r>
            <a:r>
              <a:rPr lang="cs-CZ" b="1" dirty="0" smtClean="0"/>
              <a:t>30.4.</a:t>
            </a:r>
            <a:endParaRPr lang="cs-CZ" dirty="0" smtClean="0"/>
          </a:p>
          <a:p>
            <a:r>
              <a:rPr lang="cs-CZ" dirty="0" smtClean="0"/>
              <a:t>2 DÚ</a:t>
            </a:r>
          </a:p>
          <a:p>
            <a:pPr lvl="1"/>
            <a:r>
              <a:rPr lang="cs-CZ" dirty="0" smtClean="0"/>
              <a:t>Uprostřed semestru jedna menší (15b) a jedna větší (25b)</a:t>
            </a:r>
          </a:p>
          <a:p>
            <a:pPr lvl="1"/>
            <a:r>
              <a:rPr lang="cs-CZ" dirty="0" smtClean="0"/>
              <a:t>Započítává se do zkoušky</a:t>
            </a:r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 "C makes it easy to shoot yourself in the foot. C++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</a:t>
            </a:r>
          </a:p>
          <a:p>
            <a:pPr lvl="2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www.win.ms.mff.cuni.cz/elms2/login.aspx?action=signin</a:t>
            </a:r>
            <a:r>
              <a:rPr lang="cs-CZ" dirty="0"/>
              <a:t> </a:t>
            </a:r>
            <a:r>
              <a:rPr lang="cs-CZ" dirty="0" smtClean="0"/>
              <a:t>(unsafe </a:t>
            </a:r>
            <a:r>
              <a:rPr lang="cs-CZ" dirty="0" smtClean="0">
                <a:sym typeface="Wingdings" panose="05000000000000000000" pitchFamily="2" charset="2"/>
              </a:rPr>
              <a:t>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Stáže</a:t>
            </a:r>
            <a:r>
              <a:rPr lang="en-US" dirty="0" smtClean="0"/>
              <a:t>, </a:t>
            </a:r>
            <a:r>
              <a:rPr lang="cs-CZ" dirty="0" smtClean="0"/>
              <a:t>BP, DP, SWP, PhD...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  <a:p>
            <a:pPr lvl="1"/>
            <a:r>
              <a:rPr lang="cs-CZ" dirty="0" smtClean="0"/>
              <a:t>KSI + Oracle Labs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“Hello world!”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delkaretezce</a:t>
            </a:r>
            <a:r>
              <a:rPr lang="en-US" sz="1600" dirty="0"/>
              <a:t>( </a:t>
            </a:r>
            <a:r>
              <a:rPr lang="en-US" sz="1600" dirty="0" err="1"/>
              <a:t>const</a:t>
            </a:r>
            <a:r>
              <a:rPr lang="en-US" sz="1600" dirty="0"/>
              <a:t> 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/>
              <a:t>zpracuj</a:t>
            </a:r>
            <a:r>
              <a:rPr lang="en-US" sz="1600" dirty="0"/>
              <a:t>( </a:t>
            </a:r>
            <a:r>
              <a:rPr lang="en-US" sz="1600" dirty="0" err="1"/>
              <a:t>const</a:t>
            </a:r>
            <a:r>
              <a:rPr lang="en-US" sz="1600" dirty="0"/>
              <a:t> vector&lt;string&gt;&amp;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/>
              <a:t>main(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</a:t>
            </a:r>
            <a:r>
              <a:rPr lang="en-US" sz="1600" dirty="0"/>
              <a:t>, char 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/>
              <a:t>arg</a:t>
            </a:r>
            <a:r>
              <a:rPr lang="en-US" sz="1600" dirty="0"/>
              <a:t>( </a:t>
            </a:r>
            <a:r>
              <a:rPr lang="en-US" sz="1600" dirty="0" err="1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</a:t>
            </a:r>
            <a:r>
              <a:rPr lang="en-US" sz="1600" dirty="0"/>
              <a:t>( </a:t>
            </a:r>
            <a:r>
              <a:rPr lang="en-US" sz="1600" dirty="0" err="1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"--help" ) 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/>
              <a:t>zpracuj</a:t>
            </a:r>
            <a:r>
              <a:rPr lang="en-US" sz="1600" dirty="0"/>
              <a:t>( </a:t>
            </a:r>
            <a:r>
              <a:rPr lang="en-US" sz="1600" dirty="0" err="1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Vypsání argumentů programu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Matematické operace nad zadanými argumenty</a:t>
            </a:r>
          </a:p>
          <a:p>
            <a:pPr marL="0" indent="0">
              <a:buNone/>
            </a:pPr>
            <a:r>
              <a:rPr lang="cs-CZ" dirty="0" smtClean="0"/>
              <a:t>....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</TotalTime>
  <Words>183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Wisp</vt:lpstr>
      <vt:lpstr>C++ cvičení</vt:lpstr>
      <vt:lpstr>Požadavky na zápočet</vt:lpstr>
      <vt:lpstr>Proč C++</vt:lpstr>
      <vt:lpstr>Prostředí</vt:lpstr>
      <vt:lpstr>C++ (interesting) links</vt:lpstr>
      <vt:lpstr>Stáže, BP, DP, SWP, PhD...</vt:lpstr>
      <vt:lpstr>Hello world</vt:lpstr>
      <vt:lpstr>Užitečný kód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15</cp:revision>
  <dcterms:created xsi:type="dcterms:W3CDTF">2018-10-01T09:05:15Z</dcterms:created>
  <dcterms:modified xsi:type="dcterms:W3CDTF">2018-10-01T14:07:26Z</dcterms:modified>
</cp:coreProperties>
</file>