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60" r:id="rId4"/>
    <p:sldId id="262" r:id="rId5"/>
    <p:sldId id="258" r:id="rId6"/>
    <p:sldId id="259" r:id="rId7"/>
    <p:sldId id="264" r:id="rId8"/>
    <p:sldId id="263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8504DB-0140-4D85-9502-121CD0386B7B}" type="datetimeFigureOut">
              <a:rPr lang="en-US" smtClean="0"/>
              <a:t>10/15/2018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D64F-B167-4F06-84E9-7AC0B39170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72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FCD64F-B167-4F06-84E9-7AC0B39170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94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C++ </a:t>
            </a:r>
            <a:r>
              <a:rPr lang="cs-CZ" dirty="0" smtClean="0"/>
              <a:t>cvičení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15.10.2018</a:t>
            </a:r>
          </a:p>
          <a:p>
            <a:r>
              <a:rPr lang="cs-CZ" dirty="0" smtClean="0"/>
              <a:t>faltin@ksi.mff.cuni.cz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09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</a:t>
            </a:r>
            <a:r>
              <a:rPr lang="en-US" dirty="0" smtClean="0"/>
              <a:t>++ vs. ++I (1/3)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for(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max; ++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 smtClean="0"/>
              <a:t>{ </a:t>
            </a:r>
            <a:r>
              <a:rPr lang="en-US" dirty="0" err="1" smtClean="0"/>
              <a:t>do_work</a:t>
            </a:r>
            <a:r>
              <a:rPr lang="en-US" dirty="0" smtClean="0"/>
              <a:t>(); }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max; </a:t>
            </a:r>
            <a:r>
              <a:rPr lang="en-US" dirty="0" err="1"/>
              <a:t>i</a:t>
            </a:r>
            <a:r>
              <a:rPr lang="en-US" dirty="0"/>
              <a:t>++) </a:t>
            </a:r>
            <a:r>
              <a:rPr lang="en-US" dirty="0" smtClean="0"/>
              <a:t>{ </a:t>
            </a:r>
            <a:r>
              <a:rPr lang="en-US" dirty="0" err="1" smtClean="0"/>
              <a:t>do_work</a:t>
            </a:r>
            <a:r>
              <a:rPr lang="en-US" dirty="0" smtClean="0"/>
              <a:t>();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375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</a:t>
            </a:r>
            <a:r>
              <a:rPr lang="en-US" dirty="0" smtClean="0"/>
              <a:t>++ vs. ++</a:t>
            </a:r>
            <a:r>
              <a:rPr lang="en-US" dirty="0" err="1" smtClean="0"/>
              <a:t>i</a:t>
            </a:r>
            <a:r>
              <a:rPr lang="en-US" dirty="0" smtClean="0"/>
              <a:t> (2/3)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T&amp; </a:t>
            </a:r>
            <a:r>
              <a:rPr lang="en-US" dirty="0" smtClean="0"/>
              <a:t>T::operator++() {  // ++</a:t>
            </a:r>
            <a:r>
              <a:rPr lang="en-US" dirty="0" err="1" smtClean="0"/>
              <a:t>i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++data;</a:t>
            </a:r>
            <a:br>
              <a:rPr lang="en-US" dirty="0" smtClean="0"/>
            </a:br>
            <a:r>
              <a:rPr lang="en-US" dirty="0" smtClean="0"/>
              <a:t>  return *this;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T </a:t>
            </a:r>
            <a:r>
              <a:rPr lang="en-US" dirty="0" smtClean="0"/>
              <a:t>T::operator++(int) { // </a:t>
            </a:r>
            <a:r>
              <a:rPr lang="en-US" dirty="0" err="1" smtClean="0"/>
              <a:t>i</a:t>
            </a:r>
            <a:r>
              <a:rPr lang="en-US" dirty="0" smtClean="0"/>
              <a:t>++</a:t>
            </a:r>
            <a:br>
              <a:rPr lang="en-US" dirty="0" smtClean="0"/>
            </a:br>
            <a:r>
              <a:rPr lang="en-US" dirty="0" smtClean="0"/>
              <a:t>  T copy(*this);</a:t>
            </a:r>
            <a:br>
              <a:rPr lang="en-US" dirty="0" smtClean="0"/>
            </a:br>
            <a:r>
              <a:rPr lang="en-US" dirty="0" smtClean="0"/>
              <a:t>  ++data;</a:t>
            </a:r>
            <a:br>
              <a:rPr lang="en-US" dirty="0" smtClean="0"/>
            </a:br>
            <a:r>
              <a:rPr lang="en-US" dirty="0" smtClean="0"/>
              <a:t>  return copy;  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max; ++</a:t>
            </a:r>
            <a:r>
              <a:rPr lang="en-US" dirty="0" err="1" smtClean="0"/>
              <a:t>i</a:t>
            </a:r>
            <a:r>
              <a:rPr lang="en-US" dirty="0" smtClean="0"/>
              <a:t>) { </a:t>
            </a:r>
            <a:r>
              <a:rPr lang="en-US" dirty="0" err="1" smtClean="0"/>
              <a:t>do_work</a:t>
            </a:r>
            <a:r>
              <a:rPr lang="en-US" dirty="0" smtClean="0"/>
              <a:t>(); }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max; </a:t>
            </a:r>
            <a:r>
              <a:rPr lang="en-US" dirty="0" err="1" smtClean="0"/>
              <a:t>i</a:t>
            </a:r>
            <a:r>
              <a:rPr lang="en-US" dirty="0" smtClean="0"/>
              <a:t>++) { </a:t>
            </a:r>
            <a:r>
              <a:rPr lang="en-US" dirty="0" err="1" smtClean="0"/>
              <a:t>do_work</a:t>
            </a:r>
            <a:r>
              <a:rPr lang="en-US" dirty="0" smtClean="0"/>
              <a:t>();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8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</a:t>
            </a:r>
            <a:r>
              <a:rPr lang="en-US" dirty="0" smtClean="0"/>
              <a:t>++ vs. ++</a:t>
            </a:r>
            <a:r>
              <a:rPr lang="en-US" dirty="0" err="1" smtClean="0"/>
              <a:t>i</a:t>
            </a:r>
            <a:r>
              <a:rPr lang="en-US" dirty="0" smtClean="0"/>
              <a:t> (3/3)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5433654" cy="3777622"/>
          </a:xfrm>
        </p:spPr>
        <p:txBody>
          <a:bodyPr/>
          <a:lstStyle/>
          <a:p>
            <a:r>
              <a:rPr lang="en-US" dirty="0" smtClean="0"/>
              <a:t>Premature </a:t>
            </a:r>
            <a:r>
              <a:rPr lang="en-US" dirty="0"/>
              <a:t>optimization is the root of all evil</a:t>
            </a:r>
            <a:r>
              <a:rPr lang="en-US" dirty="0" smtClean="0"/>
              <a:t>! -- Knuth</a:t>
            </a:r>
          </a:p>
          <a:p>
            <a:r>
              <a:rPr lang="en-US" dirty="0" smtClean="0"/>
              <a:t>Benchmark first!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https://xkcd.com/1691/</a:t>
            </a:r>
            <a:endParaRPr lang="en-US" dirty="0"/>
          </a:p>
        </p:txBody>
      </p:sp>
      <p:pic>
        <p:nvPicPr>
          <p:cNvPr id="1028" name="Picture 4" descr="Optimiz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512" y="1905000"/>
            <a:ext cx="2705100" cy="400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28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Deklarace/definice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3231143" cy="37776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my_class.hpp</a:t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#</a:t>
            </a:r>
            <a:r>
              <a:rPr lang="en-US" dirty="0" err="1" smtClean="0"/>
              <a:t>ifndef</a:t>
            </a:r>
            <a:r>
              <a:rPr lang="en-US" dirty="0" smtClean="0"/>
              <a:t> MY_CLASS_HPP</a:t>
            </a:r>
            <a:br>
              <a:rPr lang="en-US" dirty="0" smtClean="0"/>
            </a:br>
            <a:r>
              <a:rPr lang="en-US" dirty="0" smtClean="0"/>
              <a:t>#define MY_CLASS_HPP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void </a:t>
            </a:r>
            <a:r>
              <a:rPr lang="en-US" dirty="0" err="1" smtClean="0"/>
              <a:t>fn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</a:t>
            </a:r>
            <a:r>
              <a:rPr lang="en-US" dirty="0" err="1" smtClean="0"/>
              <a:t>my_class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public: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my_class</a:t>
            </a:r>
            <a:r>
              <a:rPr lang="en-US" dirty="0" smtClean="0"/>
              <a:t>();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exec(</a:t>
            </a:r>
            <a:r>
              <a:rPr lang="en-US" dirty="0" err="1" smtClean="0"/>
              <a:t>int</a:t>
            </a:r>
            <a:r>
              <a:rPr lang="en-US" dirty="0" smtClean="0"/>
              <a:t> x);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private:</a:t>
            </a:r>
            <a:br>
              <a:rPr lang="en-US" dirty="0" smtClean="0"/>
            </a:br>
            <a:r>
              <a:rPr lang="en-US" dirty="0" smtClean="0"/>
              <a:t>  double d;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#</a:t>
            </a:r>
            <a:r>
              <a:rPr lang="en-US" dirty="0" err="1" smtClean="0"/>
              <a:t>endif</a:t>
            </a:r>
            <a:r>
              <a:rPr lang="en-US" dirty="0" smtClean="0"/>
              <a:t> // MY_CLASS_HPP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354957" y="2133600"/>
            <a:ext cx="4149655" cy="37776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my_class.cpp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>#include “my_class.hpp”</a:t>
            </a:r>
            <a:br>
              <a:rPr lang="en-US" dirty="0" smtClean="0"/>
            </a:br>
            <a:r>
              <a:rPr lang="en-US" dirty="0" smtClean="0"/>
              <a:t>#include &lt;</a:t>
            </a:r>
            <a:r>
              <a:rPr lang="en-US" dirty="0" err="1" smtClean="0"/>
              <a:t>iostream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void </a:t>
            </a:r>
            <a:r>
              <a:rPr lang="en-US" dirty="0" err="1" smtClean="0"/>
              <a:t>fn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x)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 &lt;&lt; “</a:t>
            </a:r>
            <a:r>
              <a:rPr lang="en-US" dirty="0" err="1" smtClean="0"/>
              <a:t>fn</a:t>
            </a:r>
            <a:r>
              <a:rPr lang="en-US" dirty="0" smtClean="0"/>
              <a:t>()”;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my_class</a:t>
            </a:r>
            <a:r>
              <a:rPr lang="en-US" dirty="0" smtClean="0"/>
              <a:t>::</a:t>
            </a:r>
            <a:r>
              <a:rPr lang="en-US" dirty="0" err="1" smtClean="0"/>
              <a:t>my_class</a:t>
            </a:r>
            <a:r>
              <a:rPr lang="en-US" dirty="0" smtClean="0"/>
              <a:t>() : d(1.0)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 &lt;&lt; “</a:t>
            </a:r>
            <a:r>
              <a:rPr lang="en-US" dirty="0" err="1" smtClean="0"/>
              <a:t>ctor</a:t>
            </a:r>
            <a:r>
              <a:rPr lang="en-US" dirty="0" smtClean="0"/>
              <a:t>”;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my_class</a:t>
            </a:r>
            <a:r>
              <a:rPr lang="en-US" dirty="0" smtClean="0"/>
              <a:t>::exec(int x) {</a:t>
            </a:r>
            <a:br>
              <a:rPr lang="en-US" dirty="0" smtClean="0"/>
            </a:br>
            <a:r>
              <a:rPr lang="en-US" dirty="0" smtClean="0"/>
              <a:t>  for(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 &lt; x; ++</a:t>
            </a:r>
            <a:r>
              <a:rPr lang="en-US" dirty="0" err="1" smtClean="0"/>
              <a:t>i</a:t>
            </a:r>
            <a:r>
              <a:rPr lang="en-US" dirty="0" smtClean="0"/>
              <a:t>) { … }</a:t>
            </a:r>
            <a:br>
              <a:rPr lang="en-US" dirty="0" smtClean="0"/>
            </a:b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1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Kruhová závislost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 smtClean="0"/>
              <a:t>class one</a:t>
            </a:r>
            <a:r>
              <a:rPr lang="en-US" dirty="0" smtClean="0"/>
              <a:t>; // declaration</a:t>
            </a:r>
            <a:br>
              <a:rPr lang="en-US" dirty="0" smtClean="0"/>
            </a:br>
            <a:r>
              <a:rPr lang="en-US" dirty="0" smtClean="0"/>
              <a:t>class two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shared_ptr</a:t>
            </a:r>
            <a:r>
              <a:rPr lang="en-US" dirty="0" smtClean="0"/>
              <a:t>&lt;one&gt; </a:t>
            </a:r>
            <a:r>
              <a:rPr lang="en-US" dirty="0" err="1" smtClean="0"/>
              <a:t>ptr</a:t>
            </a:r>
            <a:r>
              <a:rPr lang="en-US" dirty="0" smtClean="0"/>
              <a:t>; // Uses class one.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one : public two {}; // Uses class two.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5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enum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enum</a:t>
            </a:r>
            <a:r>
              <a:rPr lang="en-US" dirty="0" smtClean="0"/>
              <a:t> class Colors {</a:t>
            </a:r>
            <a:br>
              <a:rPr lang="en-US" dirty="0" smtClean="0"/>
            </a:br>
            <a:r>
              <a:rPr lang="en-US" dirty="0" smtClean="0"/>
              <a:t>  BLUE, RED, YELLOW, GREEN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3734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 smtClean="0"/>
              <a:t>Úkol 3 z </a:t>
            </a:r>
            <a:r>
              <a:rPr lang="cs-CZ" dirty="0" smtClean="0"/>
              <a:t>minula </a:t>
            </a:r>
            <a:r>
              <a:rPr lang="en-US" dirty="0" smtClean="0"/>
              <a:t>+ t</a:t>
            </a:r>
            <a:r>
              <a:rPr lang="cs-CZ" dirty="0" smtClean="0"/>
              <a:t>řída Complex</a:t>
            </a:r>
          </a:p>
          <a:p>
            <a:pPr lvl="1"/>
            <a:r>
              <a:rPr lang="en-US" b="1" dirty="0" err="1"/>
              <a:t>poslat</a:t>
            </a:r>
            <a:r>
              <a:rPr lang="en-US" b="1" dirty="0"/>
              <a:t> </a:t>
            </a:r>
            <a:r>
              <a:rPr lang="en-US" b="1" dirty="0" err="1"/>
              <a:t>mailem</a:t>
            </a:r>
            <a:r>
              <a:rPr lang="en-US" b="1" dirty="0"/>
              <a:t> do </a:t>
            </a:r>
            <a:r>
              <a:rPr lang="cs-CZ" b="1" dirty="0"/>
              <a:t>dnešní </a:t>
            </a:r>
            <a:r>
              <a:rPr lang="en-US" b="1" dirty="0"/>
              <a:t>p</a:t>
            </a:r>
            <a:r>
              <a:rPr lang="cs-CZ" b="1" dirty="0" smtClean="0"/>
              <a:t>ůlnoci</a:t>
            </a:r>
            <a:endParaRPr lang="cs-CZ" dirty="0"/>
          </a:p>
          <a:p>
            <a:pPr>
              <a:buFont typeface="+mj-lt"/>
              <a:buAutoNum type="arabicPeriod"/>
            </a:pPr>
            <a:r>
              <a:rPr lang="cs-CZ" dirty="0" smtClean="0"/>
              <a:t>Piškvorky pro 2 hráče</a:t>
            </a:r>
          </a:p>
          <a:p>
            <a:pPr lvl="1"/>
            <a:r>
              <a:rPr lang="cs-CZ" dirty="0" smtClean="0"/>
              <a:t>Třídy, OOP, vector&lt;T&gt;</a:t>
            </a:r>
          </a:p>
          <a:p>
            <a:pPr lvl="1">
              <a:buFont typeface="+mj-lt"/>
              <a:buAutoNum type="arabicPeriod"/>
            </a:pPr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8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3 (z minula)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fn_copy</a:t>
            </a:r>
            <a:r>
              <a:rPr lang="en-US" dirty="0" smtClean="0"/>
              <a:t>(C c) {}</a:t>
            </a:r>
            <a:br>
              <a:rPr lang="en-US" dirty="0" smtClean="0"/>
            </a:br>
            <a:r>
              <a:rPr lang="en-US" dirty="0" smtClean="0"/>
              <a:t>void </a:t>
            </a:r>
            <a:r>
              <a:rPr lang="en-US" dirty="0" err="1" smtClean="0"/>
              <a:t>fn_ref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 C &amp;c) {}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Print 1, 2, …, 20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main()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 &lt;&lt; “1”;</a:t>
            </a:r>
            <a:br>
              <a:rPr lang="en-US" dirty="0" smtClean="0"/>
            </a:br>
            <a:r>
              <a:rPr lang="en-US" dirty="0" smtClean="0"/>
              <a:t>  C </a:t>
            </a:r>
            <a:r>
              <a:rPr lang="en-US" dirty="0" err="1" smtClean="0"/>
              <a:t>c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 &lt;&lt; “5”;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fn_copy</a:t>
            </a:r>
            <a:r>
              <a:rPr lang="en-US" dirty="0" smtClean="0"/>
              <a:t>(c);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 &lt;&lt; “10”;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fn_ref</a:t>
            </a:r>
            <a:r>
              <a:rPr lang="en-US" dirty="0" smtClean="0"/>
              <a:t>(c);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cout</a:t>
            </a:r>
            <a:r>
              <a:rPr lang="en-US" dirty="0" smtClean="0"/>
              <a:t> &lt;&lt; “15”;</a:t>
            </a:r>
            <a:br>
              <a:rPr lang="en-US" dirty="0" smtClean="0"/>
            </a:br>
            <a:r>
              <a:rPr lang="en-US" dirty="0" smtClean="0"/>
              <a:t>}</a:t>
            </a:r>
          </a:p>
          <a:p>
            <a:r>
              <a:rPr lang="en-US" dirty="0" err="1" smtClean="0"/>
              <a:t>Vytvo</a:t>
            </a:r>
            <a:r>
              <a:rPr lang="cs-CZ" dirty="0" smtClean="0"/>
              <a:t>ř třídu/strukturu C (ostatní musí zůstat stejné)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56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134</TotalTime>
  <Words>145</Words>
  <Application>Microsoft Office PowerPoint</Application>
  <PresentationFormat>Widescreen</PresentationFormat>
  <Paragraphs>33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Wisp</vt:lpstr>
      <vt:lpstr>C++ cvičení</vt:lpstr>
      <vt:lpstr>i++ vs. ++I (1/3)</vt:lpstr>
      <vt:lpstr>i++ vs. ++i (2/3)</vt:lpstr>
      <vt:lpstr>i++ vs. ++i (3/3)</vt:lpstr>
      <vt:lpstr>Deklarace/definice</vt:lpstr>
      <vt:lpstr>Kruhová závislost</vt:lpstr>
      <vt:lpstr>enum</vt:lpstr>
      <vt:lpstr>Úkoly</vt:lpstr>
      <vt:lpstr>Úkol 3 (z minula)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cvičení</dc:title>
  <dc:creator>Tomáš Faltín</dc:creator>
  <cp:lastModifiedBy>Tomas Faltin</cp:lastModifiedBy>
  <cp:revision>14</cp:revision>
  <dcterms:created xsi:type="dcterms:W3CDTF">2018-10-15T08:35:36Z</dcterms:created>
  <dcterms:modified xsi:type="dcterms:W3CDTF">2018-10-15T11:41:10Z</dcterms:modified>
</cp:coreProperties>
</file>