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62" r:id="rId5"/>
    <p:sldId id="258" r:id="rId6"/>
    <p:sldId id="259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504DB-0140-4D85-9502-121CD0386B7B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D64F-B167-4F06-84E9-7AC0B3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D64F-B167-4F06-84E9-7AC0B39170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cs-CZ" dirty="0" smtClean="0"/>
              <a:t>cvičení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15.10.2018</a:t>
            </a:r>
          </a:p>
          <a:p>
            <a:r>
              <a:rPr lang="cs-CZ" dirty="0" smtClean="0"/>
              <a:t>faltin@ksi.mff.cuni.cz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++I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++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</a:t>
            </a:r>
            <a:r>
              <a:rPr lang="en-US" dirty="0" err="1" smtClean="0"/>
              <a:t>i</a:t>
            </a:r>
            <a:r>
              <a:rPr lang="en-US" dirty="0" smtClean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T&amp; </a:t>
            </a:r>
            <a:r>
              <a:rPr lang="en-US" dirty="0" smtClean="0"/>
              <a:t>T::operator++() {  // ++</a:t>
            </a:r>
            <a:r>
              <a:rPr lang="en-US" dirty="0" err="1" smtClean="0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++data;</a:t>
            </a:r>
            <a:br>
              <a:rPr lang="en-US" dirty="0" smtClean="0"/>
            </a:br>
            <a:r>
              <a:rPr lang="en-US" dirty="0" smtClean="0"/>
              <a:t>  return *this;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 </a:t>
            </a:r>
            <a:r>
              <a:rPr lang="en-US" dirty="0" smtClean="0"/>
              <a:t>T::operator++(int) { //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dirty="0" smtClean="0"/>
              <a:t>  T copy(*this);</a:t>
            </a:r>
            <a:br>
              <a:rPr lang="en-US" dirty="0" smtClean="0"/>
            </a:br>
            <a:r>
              <a:rPr lang="en-US" dirty="0" smtClean="0"/>
              <a:t>  ++data;</a:t>
            </a:r>
            <a:br>
              <a:rPr lang="en-US" dirty="0" smtClean="0"/>
            </a:br>
            <a:r>
              <a:rPr lang="en-US" dirty="0" smtClean="0"/>
              <a:t>  return copy;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max; ++</a:t>
            </a:r>
            <a:r>
              <a:rPr lang="en-US" dirty="0" err="1" smtClean="0"/>
              <a:t>i</a:t>
            </a:r>
            <a:r>
              <a:rPr lang="en-US" dirty="0" smtClean="0"/>
              <a:t>) 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</a:t>
            </a:r>
            <a:r>
              <a:rPr lang="en-US" dirty="0" err="1" smtClean="0"/>
              <a:t>i</a:t>
            </a:r>
            <a:r>
              <a:rPr lang="en-US" dirty="0" smtClean="0"/>
              <a:t>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433654" cy="3777622"/>
          </a:xfrm>
        </p:spPr>
        <p:txBody>
          <a:bodyPr/>
          <a:lstStyle/>
          <a:p>
            <a:r>
              <a:rPr lang="en-US" dirty="0" smtClean="0"/>
              <a:t>Premature </a:t>
            </a:r>
            <a:r>
              <a:rPr lang="en-US" dirty="0"/>
              <a:t>optimization is the root of all evil</a:t>
            </a:r>
            <a:r>
              <a:rPr lang="en-US" dirty="0" smtClean="0"/>
              <a:t>! -- Knuth</a:t>
            </a:r>
          </a:p>
          <a:p>
            <a:r>
              <a:rPr lang="en-US" dirty="0" smtClean="0"/>
              <a:t>Benchmark first!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https://xkcd.com/1691/</a:t>
            </a:r>
            <a:endParaRPr lang="en-US" dirty="0"/>
          </a:p>
        </p:txBody>
      </p:sp>
      <p:pic>
        <p:nvPicPr>
          <p:cNvPr id="1028" name="Picture 4" descr="Optim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2" y="1905000"/>
            <a:ext cx="27051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231143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my_class.hpp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MY_CLASS_HPP</a:t>
            </a:r>
            <a:br>
              <a:rPr lang="en-US" dirty="0" smtClean="0"/>
            </a:br>
            <a:r>
              <a:rPr lang="en-US" dirty="0" smtClean="0"/>
              <a:t>#define MY_CLASS_HPP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my_class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my_class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exec(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private:</a:t>
            </a:r>
            <a:br>
              <a:rPr lang="en-US" dirty="0" smtClean="0"/>
            </a:br>
            <a:r>
              <a:rPr lang="en-US" dirty="0" smtClean="0"/>
              <a:t>  double d;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// MY_CLASS_HPP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54957" y="2133600"/>
            <a:ext cx="4149655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my_class.cpp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#include “my_class.hpp”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fn</a:t>
            </a:r>
            <a:r>
              <a:rPr lang="en-US" dirty="0" smtClean="0"/>
              <a:t>()”;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my_class</a:t>
            </a:r>
            <a:r>
              <a:rPr lang="en-US" dirty="0" smtClean="0"/>
              <a:t>::</a:t>
            </a:r>
            <a:r>
              <a:rPr lang="en-US" dirty="0" err="1" smtClean="0"/>
              <a:t>my_class</a:t>
            </a:r>
            <a:r>
              <a:rPr lang="en-US" dirty="0" smtClean="0"/>
              <a:t>() : d(1.0)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ctor</a:t>
            </a:r>
            <a:r>
              <a:rPr lang="en-US" dirty="0" smtClean="0"/>
              <a:t>”;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my_class</a:t>
            </a:r>
            <a:r>
              <a:rPr lang="en-US" dirty="0" smtClean="0"/>
              <a:t>::exec(int x) {</a:t>
            </a:r>
            <a:br>
              <a:rPr lang="en-US" dirty="0" smtClean="0"/>
            </a:b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x; ++</a:t>
            </a:r>
            <a:r>
              <a:rPr lang="en-US" dirty="0" err="1" smtClean="0"/>
              <a:t>i</a:t>
            </a:r>
            <a:r>
              <a:rPr lang="en-US" dirty="0" smtClean="0"/>
              <a:t>)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Kruhová závislost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class one</a:t>
            </a:r>
            <a:r>
              <a:rPr lang="en-US" dirty="0" smtClean="0"/>
              <a:t>; // declaration</a:t>
            </a:r>
            <a:br>
              <a:rPr lang="en-US" dirty="0" smtClean="0"/>
            </a:br>
            <a:r>
              <a:rPr lang="en-US" dirty="0" smtClean="0"/>
              <a:t>class two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shared_ptr</a:t>
            </a:r>
            <a:r>
              <a:rPr lang="en-US" dirty="0" smtClean="0"/>
              <a:t>&lt;one&gt; </a:t>
            </a:r>
            <a:r>
              <a:rPr lang="en-US" dirty="0" err="1" smtClean="0"/>
              <a:t>ptr</a:t>
            </a:r>
            <a:r>
              <a:rPr lang="en-US" dirty="0" smtClean="0"/>
              <a:t>; // Uses class one.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one : public two {}; // Uses class two.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Úkol 3 z </a:t>
            </a:r>
            <a:r>
              <a:rPr lang="cs-CZ" dirty="0" smtClean="0"/>
              <a:t>minula </a:t>
            </a:r>
            <a:r>
              <a:rPr lang="en-US" dirty="0" smtClean="0"/>
              <a:t>+ t</a:t>
            </a:r>
            <a:r>
              <a:rPr lang="cs-CZ" dirty="0" smtClean="0"/>
              <a:t>řída Complex</a:t>
            </a:r>
          </a:p>
          <a:p>
            <a:pPr lvl="1"/>
            <a:r>
              <a:rPr lang="en-US" b="1" dirty="0" err="1"/>
              <a:t>poslat</a:t>
            </a:r>
            <a:r>
              <a:rPr lang="en-US" b="1" dirty="0"/>
              <a:t> </a:t>
            </a:r>
            <a:r>
              <a:rPr lang="en-US" b="1" dirty="0" err="1"/>
              <a:t>mailem</a:t>
            </a:r>
            <a:r>
              <a:rPr lang="en-US" b="1" dirty="0"/>
              <a:t> do </a:t>
            </a:r>
            <a:r>
              <a:rPr lang="cs-CZ" b="1" dirty="0"/>
              <a:t>dnešní </a:t>
            </a:r>
            <a:r>
              <a:rPr lang="en-US" b="1" dirty="0"/>
              <a:t>p</a:t>
            </a:r>
            <a:r>
              <a:rPr lang="cs-CZ" b="1" dirty="0" smtClean="0"/>
              <a:t>ůlnoci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 smtClean="0"/>
              <a:t>Piškvorky pro 2 hráče</a:t>
            </a:r>
            <a:endParaRPr lang="en-US" dirty="0" smtClean="0"/>
          </a:p>
          <a:p>
            <a:pPr lvl="1"/>
            <a:r>
              <a:rPr lang="cs-CZ" dirty="0" smtClean="0"/>
              <a:t>Třídy, OOP, vector&lt;T&gt;</a:t>
            </a:r>
          </a:p>
          <a:p>
            <a:pPr lvl="1"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3 (z minula)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fn_copy</a:t>
            </a:r>
            <a:r>
              <a:rPr lang="en-US" dirty="0" smtClean="0"/>
              <a:t>(C c) {}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fn_ref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 &amp;c) {}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Print 1, 2, …, 20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“1”;</a:t>
            </a:r>
            <a:br>
              <a:rPr lang="en-US" dirty="0" smtClean="0"/>
            </a:br>
            <a:r>
              <a:rPr lang="en-US" dirty="0" smtClean="0"/>
              <a:t>  C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“5”;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fn_copy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“10”;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fn_ref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“15”;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Vytvo</a:t>
            </a:r>
            <a:r>
              <a:rPr lang="cs-CZ" dirty="0" smtClean="0"/>
              <a:t>ř třídu/strukturu C (ostatní musí zůstat stejné)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140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C++ cvičení</vt:lpstr>
      <vt:lpstr>i++ vs. ++I (1/3)</vt:lpstr>
      <vt:lpstr>i++ vs. ++i (2/3)</vt:lpstr>
      <vt:lpstr>i++ vs. ++i (3/3)</vt:lpstr>
      <vt:lpstr>Deklarace/definice</vt:lpstr>
      <vt:lpstr>Kruhová závislost</vt:lpstr>
      <vt:lpstr>Úkoly</vt:lpstr>
      <vt:lpstr>Úkol 3 (z minula)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Tomáš Faltín</dc:creator>
  <cp:lastModifiedBy>Tomas Faltin</cp:lastModifiedBy>
  <cp:revision>16</cp:revision>
  <dcterms:created xsi:type="dcterms:W3CDTF">2018-10-15T08:35:36Z</dcterms:created>
  <dcterms:modified xsi:type="dcterms:W3CDTF">2018-10-15T11:52:51Z</dcterms:modified>
</cp:coreProperties>
</file>