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Cvičení C++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10.12.2018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727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Proudy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289574" cy="3777622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endParaRPr lang="cs-CZ" dirty="0" smtClean="0"/>
          </a:p>
          <a:p>
            <a:pPr lvl="1"/>
            <a:r>
              <a:rPr lang="cs-CZ" dirty="0" smtClean="0"/>
              <a:t>std I/O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sstream</a:t>
            </a:r>
            <a:r>
              <a:rPr lang="en-US" dirty="0" smtClean="0"/>
              <a:t>&gt;</a:t>
            </a:r>
            <a:endParaRPr lang="cs-CZ" dirty="0" smtClean="0"/>
          </a:p>
          <a:p>
            <a:pPr lvl="1"/>
            <a:r>
              <a:rPr lang="cs-CZ" dirty="0" smtClean="0"/>
              <a:t>std::string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fstream</a:t>
            </a:r>
            <a:r>
              <a:rPr lang="en-US" dirty="0" smtClean="0"/>
              <a:t>&gt;</a:t>
            </a:r>
            <a:endParaRPr lang="cs-CZ" dirty="0" smtClean="0"/>
          </a:p>
          <a:p>
            <a:pPr lvl="1"/>
            <a:r>
              <a:rPr lang="cs-CZ" dirty="0" smtClean="0"/>
              <a:t>soubory</a:t>
            </a:r>
            <a:endParaRPr lang="en-US" dirty="0" smtClean="0"/>
          </a:p>
          <a:p>
            <a:r>
              <a:rPr lang="cs-CZ" dirty="0" smtClean="0"/>
              <a:t>&lt;cstdio&gt;</a:t>
            </a:r>
          </a:p>
          <a:p>
            <a:pPr lvl="1"/>
            <a:r>
              <a:rPr lang="cs-CZ" dirty="0" smtClean="0"/>
              <a:t>C-style práce se soubory/vstupem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680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8750"/>
            <a:ext cx="8915400" cy="448247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Funkce na parsování stringu pomocí stringstream</a:t>
            </a:r>
          </a:p>
          <a:p>
            <a:pPr lvl="1"/>
            <a:r>
              <a:rPr lang="cs-CZ" dirty="0" smtClean="0"/>
              <a:t>&lt;sstream&gt;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Jednoduché zapisování a čtení ze souboru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Textový soubor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Binární soubor</a:t>
            </a:r>
          </a:p>
          <a:p>
            <a:pPr lvl="1"/>
            <a:r>
              <a:rPr lang="cs-CZ" dirty="0" smtClean="0"/>
              <a:t>&lt;fstream&gt;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Načítání a výpis CSV souboru</a:t>
            </a:r>
          </a:p>
          <a:p>
            <a:pPr lvl="1"/>
            <a:r>
              <a:rPr lang="cs-CZ" dirty="0" smtClean="0"/>
              <a:t>Použij (1) + (2)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Načítání a ukládání databáze </a:t>
            </a:r>
            <a:r>
              <a:rPr lang="cs-CZ" dirty="0" smtClean="0">
                <a:sym typeface="Wingdings" panose="05000000000000000000" pitchFamily="2" charset="2"/>
              </a:rPr>
              <a:t> ze souboru</a:t>
            </a:r>
          </a:p>
          <a:p>
            <a:pPr>
              <a:buFont typeface="+mj-lt"/>
              <a:buAutoNum type="arabicPeriod"/>
            </a:pPr>
            <a:r>
              <a:rPr lang="cs-CZ" dirty="0" smtClean="0">
                <a:sym typeface="Wingdings" panose="05000000000000000000" pitchFamily="2" charset="2"/>
              </a:rPr>
              <a:t>Vlastní „ls</a:t>
            </a:r>
            <a:r>
              <a:rPr lang="en-US" dirty="0" smtClean="0">
                <a:sym typeface="Wingdings" panose="05000000000000000000" pitchFamily="2" charset="2"/>
              </a:rPr>
              <a:t>/</a:t>
            </a:r>
            <a:r>
              <a:rPr lang="en-US" dirty="0" err="1" smtClean="0">
                <a:sym typeface="Wingdings" panose="05000000000000000000" pitchFamily="2" charset="2"/>
              </a:rPr>
              <a:t>dir</a:t>
            </a:r>
            <a:r>
              <a:rPr lang="cs-CZ" dirty="0" smtClean="0">
                <a:sym typeface="Wingdings" panose="05000000000000000000" pitchFamily="2" charset="2"/>
              </a:rPr>
              <a:t>“ (program který pro zadanou cestu vypíše soubory a vlastnosti)</a:t>
            </a:r>
          </a:p>
          <a:p>
            <a:pPr lvl="1"/>
            <a:r>
              <a:rPr lang="cs-CZ" dirty="0" smtClean="0">
                <a:sym typeface="Wingdings" panose="05000000000000000000" pitchFamily="2" charset="2"/>
              </a:rPr>
              <a:t>&lt;filesystem&gt;</a:t>
            </a:r>
          </a:p>
          <a:p>
            <a:pPr>
              <a:buFont typeface="+mj-lt"/>
              <a:buAutoNum type="arabicPeriod"/>
            </a:pPr>
            <a:r>
              <a:rPr lang="cs-CZ" dirty="0" smtClean="0">
                <a:sym typeface="Wingdings" panose="05000000000000000000" pitchFamily="2" charset="2"/>
              </a:rPr>
              <a:t>Multithreaded zapisování/čtení ze souboru</a:t>
            </a:r>
          </a:p>
          <a:p>
            <a:pPr lvl="1"/>
            <a:r>
              <a:rPr lang="cs-CZ" dirty="0" smtClean="0">
                <a:sym typeface="Wingdings" panose="05000000000000000000" pitchFamily="2" charset="2"/>
              </a:rPr>
              <a:t>std::thread, std::async</a:t>
            </a:r>
          </a:p>
          <a:p>
            <a:pPr>
              <a:buFont typeface="+mj-lt"/>
              <a:buAutoNum type="arabicPeriod"/>
            </a:pPr>
            <a:endParaRPr lang="cs-CZ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8373390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101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Wingdings</vt:lpstr>
      <vt:lpstr>Wingdings 3</vt:lpstr>
      <vt:lpstr>Wisp</vt:lpstr>
      <vt:lpstr>Cvičení C++</vt:lpstr>
      <vt:lpstr>Proudy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Cvičení C++</dc:title>
  <dc:creator>Tomas Faltin</dc:creator>
  <cp:lastModifiedBy>Tomas Faltin</cp:lastModifiedBy>
  <cp:revision>5</cp:revision>
  <dcterms:created xsi:type="dcterms:W3CDTF">2018-12-10T12:27:14Z</dcterms:created>
  <dcterms:modified xsi:type="dcterms:W3CDTF">2018-12-10T12:58:35Z</dcterms:modified>
</cp:coreProperties>
</file>