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5" r:id="rId10"/>
    <p:sldId id="264" r:id="rId11"/>
    <p:sldId id="26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áš Faltín" initials="TF" lastIdx="1" clrIdx="0">
    <p:extLst>
      <p:ext uri="{19B8F6BF-5375-455C-9EA6-DF929625EA0E}">
        <p15:presenceInfo xmlns:p15="http://schemas.microsoft.com/office/powerpoint/2012/main" userId="771d4c3acc874e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5B577-AD93-462B-8A81-7686E93ACE5F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1BCC6-18D9-4AB8-A012-A74CC0DE4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9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41BCC6-18D9-4AB8-A012-A74CC0DE41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0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7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973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6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338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52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75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7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73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4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0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3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4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3F073-EB26-428D-9FB2-79795617E916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8EA19A2-F5A5-4CA7-AD1C-1CB13E494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scottm/cs307/javacode/codeSamples/BinaryConverter.java" TargetMode="External"/><Relationship Id="rId2" Type="http://schemas.openxmlformats.org/officeDocument/2006/relationships/hyperlink" Target="https://en.wikipedia.org/wiki/Rust_(programming_languag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avaScrip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Programov</a:t>
            </a:r>
            <a:r>
              <a:rPr lang="cs-CZ" dirty="0" err="1" smtClean="0"/>
              <a:t>ání</a:t>
            </a:r>
            <a:r>
              <a:rPr lang="cs-CZ" dirty="0" smtClean="0"/>
              <a:t> II 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Středa 21/2/2018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LCM.prototype</a:t>
            </a:r>
            <a:r>
              <a:rPr lang="en-US" dirty="0" smtClean="0"/>
              <a:t> = {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gcd</a:t>
            </a:r>
            <a:r>
              <a:rPr lang="en-US" dirty="0" smtClean="0"/>
              <a:t>: function() { 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a = 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this.a</a:t>
            </a:r>
            <a:r>
              <a:rPr lang="en-US" dirty="0" smtClean="0"/>
              <a:t>), b = </a:t>
            </a:r>
            <a:r>
              <a:rPr lang="en-US" dirty="0" err="1" smtClean="0"/>
              <a:t>Math.abs</a:t>
            </a:r>
            <a:r>
              <a:rPr lang="en-US" dirty="0" smtClean="0"/>
              <a:t>(</a:t>
            </a:r>
            <a:r>
              <a:rPr lang="en-US" dirty="0" err="1" smtClean="0"/>
              <a:t>this.b</a:t>
            </a:r>
            <a:r>
              <a:rPr lang="en-US" dirty="0" smtClean="0"/>
              <a:t>),  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if (a &lt; b) {</a:t>
            </a:r>
            <a:br>
              <a:rPr lang="en-US" dirty="0" smtClean="0"/>
            </a:br>
            <a:r>
              <a:rPr lang="en-US" dirty="0" smtClean="0"/>
              <a:t>          t = b;</a:t>
            </a:r>
            <a:br>
              <a:rPr lang="en-US" dirty="0" smtClean="0"/>
            </a:br>
            <a:r>
              <a:rPr lang="en-US" dirty="0" smtClean="0"/>
              <a:t>          b = a;</a:t>
            </a:r>
            <a:br>
              <a:rPr lang="en-US" dirty="0" smtClean="0"/>
            </a:br>
            <a:r>
              <a:rPr lang="en-US" dirty="0" smtClean="0"/>
              <a:t>          a = t;</a:t>
            </a:r>
            <a:br>
              <a:rPr lang="en-US" dirty="0" smtClean="0"/>
            </a:br>
            <a:r>
              <a:rPr lang="en-US" dirty="0" smtClean="0"/>
              <a:t>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while (b !== 0) {</a:t>
            </a:r>
            <a:br>
              <a:rPr lang="en-US" dirty="0" smtClean="0"/>
            </a:br>
            <a:r>
              <a:rPr lang="en-US" dirty="0" smtClean="0"/>
              <a:t>          t = b;</a:t>
            </a:r>
            <a:br>
              <a:rPr lang="en-US" dirty="0" smtClean="0"/>
            </a:br>
            <a:r>
              <a:rPr lang="en-US" dirty="0" smtClean="0"/>
              <a:t>          b = a % b;</a:t>
            </a:r>
            <a:br>
              <a:rPr lang="en-US" dirty="0" smtClean="0"/>
            </a:br>
            <a:r>
              <a:rPr lang="en-US" dirty="0" smtClean="0"/>
              <a:t>          a = t;</a:t>
            </a:r>
            <a:br>
              <a:rPr lang="en-US" dirty="0" smtClean="0"/>
            </a:br>
            <a:r>
              <a:rPr lang="en-US" dirty="0" smtClean="0"/>
              <a:t>    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this['</a:t>
            </a:r>
            <a:r>
              <a:rPr lang="en-US" dirty="0" err="1" smtClean="0"/>
              <a:t>gcd</a:t>
            </a:r>
            <a:r>
              <a:rPr lang="en-US" dirty="0" smtClean="0"/>
              <a:t>'] = function() {</a:t>
            </a:r>
            <a:br>
              <a:rPr lang="en-US" dirty="0" smtClean="0"/>
            </a:br>
            <a:r>
              <a:rPr lang="en-US" dirty="0" smtClean="0"/>
              <a:t>          return a;</a:t>
            </a:r>
            <a:br>
              <a:rPr lang="en-US" dirty="0" smtClean="0"/>
            </a:br>
            <a:r>
              <a:rPr lang="en-US" dirty="0" smtClean="0"/>
              <a:t>      };</a:t>
            </a:r>
            <a:br>
              <a:rPr lang="en-US" dirty="0" smtClean="0"/>
            </a:br>
            <a:r>
              <a:rPr lang="en-US" dirty="0" smtClean="0"/>
              <a:t>    </a:t>
            </a:r>
            <a:br>
              <a:rPr lang="en-US" dirty="0" smtClean="0"/>
            </a:br>
            <a:r>
              <a:rPr lang="en-US" dirty="0" smtClean="0"/>
              <a:t>      return a;</a:t>
            </a:r>
            <a:br>
              <a:rPr lang="en-US" dirty="0" smtClean="0"/>
            </a:br>
            <a:r>
              <a:rPr lang="en-US" dirty="0" smtClean="0"/>
              <a:t>  },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lcm: function() {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var</a:t>
            </a:r>
            <a:r>
              <a:rPr lang="en-US" dirty="0" smtClean="0"/>
              <a:t> lcm = </a:t>
            </a:r>
            <a:r>
              <a:rPr lang="en-US" dirty="0" err="1" smtClean="0"/>
              <a:t>this.a</a:t>
            </a:r>
            <a:r>
              <a:rPr lang="en-US" dirty="0" smtClean="0"/>
              <a:t> / </a:t>
            </a:r>
            <a:r>
              <a:rPr lang="en-US" dirty="0" err="1" smtClean="0"/>
              <a:t>this.gcd</a:t>
            </a:r>
            <a:r>
              <a:rPr lang="en-US" dirty="0" smtClean="0"/>
              <a:t>() * </a:t>
            </a:r>
            <a:r>
              <a:rPr lang="en-US" dirty="0" err="1" smtClean="0"/>
              <a:t>this.b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   </a:t>
            </a:r>
            <a:r>
              <a:rPr lang="en-US" dirty="0" err="1" smtClean="0"/>
              <a:t>this.lcm</a:t>
            </a:r>
            <a:r>
              <a:rPr lang="en-US" dirty="0" smtClean="0"/>
              <a:t> = function() {</a:t>
            </a:r>
            <a:br>
              <a:rPr lang="en-US" dirty="0" smtClean="0"/>
            </a:br>
            <a:r>
              <a:rPr lang="en-US" dirty="0" smtClean="0"/>
              <a:t>          return lcm;</a:t>
            </a:r>
            <a:br>
              <a:rPr lang="en-US" dirty="0" smtClean="0"/>
            </a:br>
            <a:r>
              <a:rPr lang="en-US" dirty="0" smtClean="0"/>
              <a:t>      };</a:t>
            </a:r>
            <a:br>
              <a:rPr lang="en-US" dirty="0" smtClean="0"/>
            </a:br>
            <a:r>
              <a:rPr lang="en-US" dirty="0" smtClean="0"/>
              <a:t>      return lcm;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4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cs-CZ" dirty="0" smtClean="0"/>
              <a:t>ávrh multimediálního přehrávače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Audio </a:t>
            </a:r>
            <a:r>
              <a:rPr lang="cs-CZ" dirty="0" smtClean="0"/>
              <a:t>přehrávač</a:t>
            </a:r>
            <a:endParaRPr lang="cs-CZ" dirty="0" smtClean="0"/>
          </a:p>
          <a:p>
            <a:r>
              <a:rPr lang="cs-CZ" dirty="0" smtClean="0"/>
              <a:t>Video přehrávač</a:t>
            </a:r>
          </a:p>
        </p:txBody>
      </p:sp>
    </p:spTree>
    <p:extLst>
      <p:ext uri="{BB962C8B-B14F-4D97-AF65-F5344CB8AC3E}">
        <p14:creationId xmlns:p14="http://schemas.microsoft.com/office/powerpoint/2010/main" val="27951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Domácí 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smtClean="0"/>
              <a:t>řihlásit se do ReCodexu na tohle cvičení</a:t>
            </a:r>
          </a:p>
          <a:p>
            <a:r>
              <a:rPr lang="cs-CZ" dirty="0" smtClean="0"/>
              <a:t>Poslat na mail: </a:t>
            </a:r>
            <a:r>
              <a:rPr lang="en-US" dirty="0" smtClean="0">
                <a:hlinkClick r:id="rId2"/>
              </a:rPr>
              <a:t>f</a:t>
            </a:r>
            <a:r>
              <a:rPr lang="cs-CZ" dirty="0" smtClean="0">
                <a:hlinkClick r:id="rId2"/>
              </a:rPr>
              <a:t>altin</a:t>
            </a:r>
            <a:r>
              <a:rPr lang="en-US" dirty="0" smtClean="0">
                <a:hlinkClick r:id="rId2"/>
              </a:rPr>
              <a:t>@ksi.mff.cuni.cz</a:t>
            </a:r>
            <a:endParaRPr lang="cs-CZ" dirty="0" smtClean="0"/>
          </a:p>
          <a:p>
            <a:pPr lvl="1"/>
            <a:r>
              <a:rPr lang="cs-CZ" dirty="0" smtClean="0"/>
              <a:t>svůj minulý zápočtový program z PRG1</a:t>
            </a:r>
          </a:p>
          <a:p>
            <a:pPr lvl="1"/>
            <a:r>
              <a:rPr lang="cs-CZ" dirty="0" smtClean="0"/>
              <a:t>OOP návrh multimediálního přehrávače</a:t>
            </a:r>
          </a:p>
          <a:p>
            <a:r>
              <a:rPr lang="cs-CZ" dirty="0" smtClean="0"/>
              <a:t>Deadline – 27.2.2018 23:59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2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</a:t>
            </a:r>
            <a:r>
              <a:rPr lang="cs-CZ" dirty="0" err="1" smtClean="0"/>
              <a:t>číme</a:t>
            </a:r>
            <a:r>
              <a:rPr lang="cs-CZ" dirty="0" smtClean="0"/>
              <a:t> se programovat v jazyce Assembler pro PC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https://en.wikipedia.org/wiki/Rust_(programming_language)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https://www.cs.utexas.edu/~scottm/cs307/javacode/codeSamples/BinaryConverter.java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https://en.wikipedia.org/wiki/JavaScript</a:t>
            </a:r>
            <a:endParaRPr lang="en-US" dirty="0" smtClean="0">
              <a:hlinkClick r:id="rId3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94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</a:t>
            </a:r>
            <a:r>
              <a:rPr lang="cs-CZ" dirty="0" smtClean="0"/>
              <a:t>ráce na cvičení</a:t>
            </a:r>
          </a:p>
          <a:p>
            <a:r>
              <a:rPr lang="en-US" dirty="0" smtClean="0"/>
              <a:t>70% </a:t>
            </a:r>
            <a:r>
              <a:rPr lang="cs-CZ" dirty="0" smtClean="0"/>
              <a:t>bodů z domácích</a:t>
            </a:r>
            <a:r>
              <a:rPr lang="en-US" dirty="0" smtClean="0"/>
              <a:t> </a:t>
            </a:r>
            <a:r>
              <a:rPr lang="cs-CZ" dirty="0" smtClean="0"/>
              <a:t>úkolů</a:t>
            </a:r>
          </a:p>
          <a:p>
            <a:r>
              <a:rPr lang="cs-CZ" dirty="0" smtClean="0"/>
              <a:t>Zápočtový program</a:t>
            </a:r>
          </a:p>
          <a:p>
            <a:pPr lvl="1"/>
            <a:r>
              <a:rPr lang="cs-CZ" dirty="0" smtClean="0"/>
              <a:t>Domluvené téma do 31.3.</a:t>
            </a:r>
          </a:p>
          <a:p>
            <a:r>
              <a:rPr lang="cs-CZ" dirty="0" smtClean="0"/>
              <a:t>Zápočtový test</a:t>
            </a:r>
          </a:p>
          <a:p>
            <a:pPr lvl="1"/>
            <a:r>
              <a:rPr lang="cs-CZ" dirty="0" smtClean="0"/>
              <a:t>Poslední cvičení (opravné pokusy individuálně ve zkouškovém)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5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to </a:t>
            </a:r>
            <a:r>
              <a:rPr lang="en-US" dirty="0" smtClean="0"/>
              <a:t>Amazon/</a:t>
            </a:r>
            <a:r>
              <a:rPr lang="cs-CZ" dirty="0" smtClean="0"/>
              <a:t>O</a:t>
            </a:r>
            <a:r>
              <a:rPr lang="en-US" dirty="0" err="1" smtClean="0"/>
              <a:t>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are given an integer array, where all numbers except for TWO numbers appear even </a:t>
            </a:r>
            <a:r>
              <a:rPr lang="en-US" dirty="0" smtClean="0"/>
              <a:t>number </a:t>
            </a:r>
            <a:r>
              <a:rPr lang="en-US" dirty="0" smtClean="0"/>
              <a:t>of times.</a:t>
            </a:r>
          </a:p>
          <a:p>
            <a:pPr marL="0" indent="0">
              <a:buNone/>
            </a:pPr>
            <a:r>
              <a:rPr lang="en-US" dirty="0" smtClean="0"/>
              <a:t>Q: Find the two number which appear odd </a:t>
            </a:r>
            <a:r>
              <a:rPr lang="en-US" dirty="0" smtClean="0"/>
              <a:t>number </a:t>
            </a:r>
            <a:r>
              <a:rPr lang="en-US" dirty="0" smtClean="0"/>
              <a:t>of times.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to Microsoft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Given an array having 16 000 unique integers, each lying within the range </a:t>
            </a:r>
            <a:r>
              <a:rPr lang="en-US" dirty="0" smtClean="0"/>
              <a:t>1</a:t>
            </a:r>
            <a:r>
              <a:rPr lang="cs-CZ" dirty="0" smtClean="0"/>
              <a:t> </a:t>
            </a:r>
            <a:r>
              <a:rPr lang="en-US" dirty="0" smtClean="0"/>
              <a:t>&lt;</a:t>
            </a:r>
            <a:r>
              <a:rPr lang="cs-CZ" dirty="0" smtClean="0"/>
              <a:t> </a:t>
            </a:r>
            <a:r>
              <a:rPr lang="en-US" dirty="0" smtClean="0"/>
              <a:t>x</a:t>
            </a:r>
            <a:r>
              <a:rPr lang="cs-CZ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20 000. You can load only 1000 number at a time into the memory. </a:t>
            </a:r>
          </a:p>
          <a:p>
            <a:pPr marL="0" indent="0">
              <a:buNone/>
            </a:pPr>
            <a:r>
              <a:rPr lang="en-US" dirty="0" smtClean="0"/>
              <a:t>Q: How do you sort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Interview </a:t>
            </a:r>
            <a:r>
              <a:rPr lang="en-US" dirty="0" smtClean="0"/>
              <a:t>to Google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have k lists of sorted integer</a:t>
            </a:r>
            <a:r>
              <a:rPr lang="cs-CZ" dirty="0" smtClean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Q: Find the smallest range that includes at least one number from each of the k lists.</a:t>
            </a:r>
          </a:p>
          <a:p>
            <a:pPr marL="0" indent="0">
              <a:buNone/>
            </a:pPr>
            <a:r>
              <a:rPr lang="en-US" dirty="0" smtClean="0"/>
              <a:t>For example</a:t>
            </a:r>
            <a:r>
              <a:rPr lang="cs-CZ" dirty="0" smtClean="0"/>
              <a:t>:</a:t>
            </a:r>
          </a:p>
          <a:p>
            <a:pPr marL="0" indent="0">
              <a:buNone/>
            </a:pPr>
            <a:r>
              <a:rPr lang="cs-CZ" dirty="0" smtClean="0"/>
              <a:t>L</a:t>
            </a:r>
            <a:r>
              <a:rPr lang="en-US" dirty="0" smtClean="0"/>
              <a:t>1: [4, 10, 15, 24, 26]</a:t>
            </a:r>
          </a:p>
          <a:p>
            <a:pPr marL="0" indent="0">
              <a:buNone/>
            </a:pPr>
            <a:r>
              <a:rPr lang="en-US" dirty="0" smtClean="0"/>
              <a:t>L2: [0, 9, 12, 20]</a:t>
            </a:r>
          </a:p>
          <a:p>
            <a:pPr marL="0" indent="0">
              <a:buNone/>
            </a:pPr>
            <a:r>
              <a:rPr lang="en-US" dirty="0" smtClean="0"/>
              <a:t>L3: [5, 18, 22, 30]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smallest range here would be [20,24] as it contains 24 from L1, 20 from L2 and 22 from L3.</a:t>
            </a:r>
          </a:p>
        </p:txBody>
      </p:sp>
    </p:spTree>
    <p:extLst>
      <p:ext uri="{BB962C8B-B14F-4D97-AF65-F5344CB8AC3E}">
        <p14:creationId xmlns:p14="http://schemas.microsoft.com/office/powerpoint/2010/main" val="390696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HxDgt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cmp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dl, 0x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jb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lwr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dl, 'A'-0x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lwr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dl,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'0'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39708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6507687" y="3556339"/>
            <a:ext cx="1524580" cy="17174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9486611" y="2034816"/>
            <a:ext cx="1524580" cy="17174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HxDgt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cmp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dl, 0xa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jb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lwr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dl, 'A'-0xa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lwr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dl,'0‘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cs-CZ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ret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4440202" y="1747005"/>
            <a:ext cx="1117759" cy="612648"/>
          </a:xfrm>
          <a:prstGeom prst="cloudCallout">
            <a:avLst>
              <a:gd name="adj1" fmla="val -178228"/>
              <a:gd name="adj2" fmla="val 149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compare</a:t>
            </a:r>
            <a:endParaRPr lang="en-US" sz="900" dirty="0"/>
          </a:p>
        </p:txBody>
      </p:sp>
      <p:sp>
        <p:nvSpPr>
          <p:cNvPr id="6" name="Cloud Callout 5"/>
          <p:cNvSpPr/>
          <p:nvPr/>
        </p:nvSpPr>
        <p:spPr>
          <a:xfrm>
            <a:off x="4440203" y="2708069"/>
            <a:ext cx="1117758" cy="612648"/>
          </a:xfrm>
          <a:prstGeom prst="cloudCallout">
            <a:avLst>
              <a:gd name="adj1" fmla="val -187319"/>
              <a:gd name="adj2" fmla="val 50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Jump if below</a:t>
            </a:r>
            <a:endParaRPr lang="en-US" sz="900" dirty="0"/>
          </a:p>
        </p:txBody>
      </p:sp>
      <p:sp>
        <p:nvSpPr>
          <p:cNvPr id="7" name="Rounded Rectangle 6"/>
          <p:cNvSpPr/>
          <p:nvPr/>
        </p:nvSpPr>
        <p:spPr>
          <a:xfrm>
            <a:off x="6812777" y="2677836"/>
            <a:ext cx="886571" cy="423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cmp</a:t>
            </a:r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4440203" y="3697882"/>
            <a:ext cx="1117758" cy="612648"/>
          </a:xfrm>
          <a:prstGeom prst="cloudCallout">
            <a:avLst>
              <a:gd name="adj1" fmla="val -173800"/>
              <a:gd name="adj2" fmla="val 28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return</a:t>
            </a: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6812777" y="1776160"/>
            <a:ext cx="429371" cy="44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69977" y="1776160"/>
            <a:ext cx="429371" cy="44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10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7" idx="0"/>
          </p:cNvCxnSpPr>
          <p:nvPr/>
        </p:nvCxnSpPr>
        <p:spPr>
          <a:xfrm>
            <a:off x="7027463" y="2223221"/>
            <a:ext cx="228600" cy="45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7" idx="0"/>
          </p:cNvCxnSpPr>
          <p:nvPr/>
        </p:nvCxnSpPr>
        <p:spPr>
          <a:xfrm flipH="1">
            <a:off x="7256063" y="2223221"/>
            <a:ext cx="228600" cy="45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6759271" y="4653974"/>
            <a:ext cx="1026712" cy="423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753805" y="3752298"/>
            <a:ext cx="429371" cy="44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DL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269977" y="3752298"/>
            <a:ext cx="516006" cy="44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‘A’-10</a:t>
            </a:r>
            <a:endParaRPr lang="en-US" sz="1200" dirty="0"/>
          </a:p>
        </p:txBody>
      </p:sp>
      <p:cxnSp>
        <p:nvCxnSpPr>
          <p:cNvPr id="20" name="Straight Arrow Connector 19"/>
          <p:cNvCxnSpPr>
            <a:stCxn id="17" idx="2"/>
            <a:endCxn id="16" idx="0"/>
          </p:cNvCxnSpPr>
          <p:nvPr/>
        </p:nvCxnSpPr>
        <p:spPr>
          <a:xfrm>
            <a:off x="6968491" y="4199359"/>
            <a:ext cx="304136" cy="45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2"/>
            <a:endCxn id="16" idx="0"/>
          </p:cNvCxnSpPr>
          <p:nvPr/>
        </p:nvCxnSpPr>
        <p:spPr>
          <a:xfrm flipH="1">
            <a:off x="7272627" y="4199359"/>
            <a:ext cx="255353" cy="45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730079" y="3132451"/>
            <a:ext cx="1026712" cy="423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724613" y="2230775"/>
            <a:ext cx="429371" cy="44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DL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240785" y="2230775"/>
            <a:ext cx="516006" cy="447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‘0’</a:t>
            </a:r>
            <a:endParaRPr lang="en-US" sz="1200" dirty="0"/>
          </a:p>
        </p:txBody>
      </p:sp>
      <p:cxnSp>
        <p:nvCxnSpPr>
          <p:cNvPr id="27" name="Straight Arrow Connector 26"/>
          <p:cNvCxnSpPr>
            <a:stCxn id="25" idx="2"/>
            <a:endCxn id="24" idx="0"/>
          </p:cNvCxnSpPr>
          <p:nvPr/>
        </p:nvCxnSpPr>
        <p:spPr>
          <a:xfrm>
            <a:off x="9939299" y="2677836"/>
            <a:ext cx="304136" cy="45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6" idx="2"/>
            <a:endCxn id="24" idx="0"/>
          </p:cNvCxnSpPr>
          <p:nvPr/>
        </p:nvCxnSpPr>
        <p:spPr>
          <a:xfrm flipH="1">
            <a:off x="10243435" y="2677836"/>
            <a:ext cx="255353" cy="45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30" idx="0"/>
          </p:cNvCxnSpPr>
          <p:nvPr/>
        </p:nvCxnSpPr>
        <p:spPr>
          <a:xfrm>
            <a:off x="7256063" y="3101724"/>
            <a:ext cx="13914" cy="45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3"/>
            <a:endCxn id="29" idx="1"/>
          </p:cNvCxnSpPr>
          <p:nvPr/>
        </p:nvCxnSpPr>
        <p:spPr>
          <a:xfrm>
            <a:off x="7699348" y="2889780"/>
            <a:ext cx="1787263" cy="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76149" y="2615998"/>
            <a:ext cx="772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If below</a:t>
            </a:r>
            <a:endParaRPr lang="en-US" sz="1400" dirty="0"/>
          </a:p>
        </p:txBody>
      </p:sp>
      <p:cxnSp>
        <p:nvCxnSpPr>
          <p:cNvPr id="52" name="Straight Arrow Connector 51"/>
          <p:cNvCxnSpPr>
            <a:stCxn id="16" idx="2"/>
          </p:cNvCxnSpPr>
          <p:nvPr/>
        </p:nvCxnSpPr>
        <p:spPr>
          <a:xfrm flipH="1">
            <a:off x="7269977" y="5077862"/>
            <a:ext cx="2650" cy="50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4" idx="2"/>
          </p:cNvCxnSpPr>
          <p:nvPr/>
        </p:nvCxnSpPr>
        <p:spPr>
          <a:xfrm flipH="1">
            <a:off x="10240785" y="3556339"/>
            <a:ext cx="2650" cy="66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102867" y="428464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123943" y="563613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smtClean="0"/>
              <a:t>f(</a:t>
            </a:r>
            <a:r>
              <a:rPr lang="en-US" dirty="0" err="1" smtClean="0"/>
              <a:t>i</a:t>
            </a:r>
            <a:r>
              <a:rPr lang="en-US" dirty="0" smtClean="0"/>
              <a:t>: </a:t>
            </a:r>
            <a:r>
              <a:rPr lang="en-US" dirty="0"/>
              <a:t>u64) -&gt; u64 {</a:t>
            </a:r>
          </a:p>
          <a:p>
            <a:pPr marL="0" indent="0">
              <a:buNone/>
            </a:pPr>
            <a:r>
              <a:rPr lang="en-US" dirty="0"/>
              <a:t>    let </a:t>
            </a:r>
            <a:r>
              <a:rPr lang="en-US" dirty="0" err="1"/>
              <a:t>mut</a:t>
            </a:r>
            <a:r>
              <a:rPr lang="en-US" dirty="0"/>
              <a:t> </a:t>
            </a:r>
            <a:r>
              <a:rPr lang="en-US" dirty="0" err="1"/>
              <a:t>acc</a:t>
            </a:r>
            <a:r>
              <a:rPr lang="en-US" dirty="0"/>
              <a:t> = </a:t>
            </a:r>
            <a:r>
              <a:rPr lang="en-US" dirty="0" smtClean="0"/>
              <a:t>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for </a:t>
            </a:r>
            <a:r>
              <a:rPr lang="en-US" dirty="0" err="1"/>
              <a:t>num</a:t>
            </a:r>
            <a:r>
              <a:rPr lang="en-US" dirty="0"/>
              <a:t> in 1..(i+1)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acc</a:t>
            </a:r>
            <a:r>
              <a:rPr lang="en-US" dirty="0"/>
              <a:t> *= 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067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static String </a:t>
            </a:r>
            <a:r>
              <a:rPr lang="en-US" dirty="0" err="1" smtClean="0"/>
              <a:t>tb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base10Num){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isNeg</a:t>
            </a:r>
            <a:r>
              <a:rPr lang="en-US" dirty="0" smtClean="0"/>
              <a:t> = base10Num &lt; 0;</a:t>
            </a:r>
          </a:p>
          <a:p>
            <a:pPr marL="0" indent="0">
              <a:buNone/>
            </a:pPr>
            <a:r>
              <a:rPr lang="en-US" dirty="0" smtClean="0"/>
              <a:t>        base10Num = </a:t>
            </a:r>
            <a:r>
              <a:rPr lang="en-US" dirty="0" err="1" smtClean="0"/>
              <a:t>Math.abs</a:t>
            </a:r>
            <a:r>
              <a:rPr lang="en-US" dirty="0" smtClean="0"/>
              <a:t>(base10Num);        </a:t>
            </a:r>
          </a:p>
          <a:p>
            <a:pPr marL="0" indent="0">
              <a:buNone/>
            </a:pPr>
            <a:r>
              <a:rPr lang="en-US" dirty="0" smtClean="0"/>
              <a:t>        String result = "";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while(base10Num &gt; 1){</a:t>
            </a:r>
          </a:p>
          <a:p>
            <a:pPr marL="0" indent="0">
              <a:buNone/>
            </a:pPr>
            <a:r>
              <a:rPr lang="en-US" dirty="0" smtClean="0"/>
              <a:t>            result = (base10Num % 2) + result;</a:t>
            </a:r>
          </a:p>
          <a:p>
            <a:pPr marL="0" indent="0">
              <a:buNone/>
            </a:pPr>
            <a:r>
              <a:rPr lang="en-US" dirty="0" smtClean="0"/>
              <a:t>            base10Num /= 2;</a:t>
            </a:r>
          </a:p>
          <a:p>
            <a:pPr marL="0" indent="0">
              <a:buNone/>
            </a:pPr>
            <a:r>
              <a:rPr lang="en-US" dirty="0" smtClean="0"/>
              <a:t>        }</a:t>
            </a:r>
          </a:p>
          <a:p>
            <a:pPr marL="0" indent="0">
              <a:buNone/>
            </a:pPr>
            <a:r>
              <a:rPr lang="en-US" dirty="0" smtClean="0"/>
              <a:t>        assert base10Num == 0 || base10Num == 1 : "value is not &lt;= 1: " + base10Num;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result = base10Num + result;</a:t>
            </a:r>
          </a:p>
          <a:p>
            <a:pPr marL="0" indent="0">
              <a:buNone/>
            </a:pPr>
            <a:r>
              <a:rPr lang="en-US" dirty="0" smtClean="0"/>
              <a:t>        assert all0sAnd1s(result);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</a:p>
          <a:p>
            <a:pPr marL="0" indent="0">
              <a:buNone/>
            </a:pPr>
            <a:r>
              <a:rPr lang="en-US" dirty="0" smtClean="0"/>
              <a:t>        if( </a:t>
            </a:r>
            <a:r>
              <a:rPr lang="en-US" dirty="0" err="1" smtClean="0"/>
              <a:t>isNeg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            result = "-" + result;</a:t>
            </a:r>
          </a:p>
          <a:p>
            <a:pPr marL="0" indent="0">
              <a:buNone/>
            </a:pPr>
            <a:r>
              <a:rPr lang="en-US" dirty="0" smtClean="0"/>
              <a:t>        return result;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5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635</TotalTime>
  <Words>445</Words>
  <Application>Microsoft Office PowerPoint</Application>
  <PresentationFormat>Widescreen</PresentationFormat>
  <Paragraphs>89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Wisp</vt:lpstr>
      <vt:lpstr>Programování II (cvičení)</vt:lpstr>
      <vt:lpstr>Zápočet</vt:lpstr>
      <vt:lpstr>Interview to Amazon/Oracle</vt:lpstr>
      <vt:lpstr>Interview to Microsoft </vt:lpstr>
      <vt:lpstr>Interview to Google</vt:lpstr>
      <vt:lpstr>Assembler</vt:lpstr>
      <vt:lpstr>Assembler</vt:lpstr>
      <vt:lpstr>Rust</vt:lpstr>
      <vt:lpstr>Java</vt:lpstr>
      <vt:lpstr>Javascript</vt:lpstr>
      <vt:lpstr>Návrh multimediálního přehrávače</vt:lpstr>
      <vt:lpstr>Domácí úkoly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II (cvičení)</dc:title>
  <dc:creator>Tomáš Faltín</dc:creator>
  <cp:lastModifiedBy>Tomas Faltin</cp:lastModifiedBy>
  <cp:revision>20</cp:revision>
  <dcterms:created xsi:type="dcterms:W3CDTF">2018-02-21T00:09:40Z</dcterms:created>
  <dcterms:modified xsi:type="dcterms:W3CDTF">2018-02-21T12:20:14Z</dcterms:modified>
</cp:coreProperties>
</file>