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462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916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06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22871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07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777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1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98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1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4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04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7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52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4B11-8D94-449B-BBDB-0EED1C8CDFC7}" type="datetimeFigureOut">
              <a:rPr lang="en-US" smtClean="0"/>
              <a:t>3/15/2018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A943AA3-4E96-4E5D-965A-04F3959D0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650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II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Středa 14/3/2018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985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Přípomenutí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Domluvit téma zápočtových programů (do 31.3.)</a:t>
            </a:r>
          </a:p>
          <a:p>
            <a:pPr lvl="1"/>
            <a:r>
              <a:rPr lang="cs-CZ" dirty="0" smtClean="0"/>
              <a:t>V libovolném OOP jazyce</a:t>
            </a:r>
          </a:p>
          <a:p>
            <a:pPr lvl="1"/>
            <a:r>
              <a:rPr lang="cs-CZ" dirty="0" smtClean="0"/>
              <a:t>OOP návrh, dokumentace, testy, ...</a:t>
            </a:r>
          </a:p>
          <a:p>
            <a:r>
              <a:rPr lang="cs-CZ" dirty="0" smtClean="0"/>
              <a:t>DÚ</a:t>
            </a:r>
          </a:p>
          <a:p>
            <a:pPr lvl="1"/>
            <a:r>
              <a:rPr lang="cs-CZ" dirty="0" smtClean="0"/>
              <a:t>(deadline 19.3. 23:59) </a:t>
            </a:r>
            <a:r>
              <a:rPr lang="en-US" dirty="0" err="1" smtClean="0"/>
              <a:t>knihovna</a:t>
            </a:r>
            <a:r>
              <a:rPr lang="en-US" dirty="0" smtClean="0"/>
              <a:t>/program pro </a:t>
            </a:r>
            <a:r>
              <a:rPr lang="en-US" dirty="0" err="1" smtClean="0"/>
              <a:t>po</a:t>
            </a:r>
            <a:r>
              <a:rPr lang="cs-CZ" dirty="0" smtClean="0"/>
              <a:t>čítání s čísly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127672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Objektově orientované programování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Třídy, objekty, metody, atributy, instance</a:t>
            </a:r>
          </a:p>
          <a:p>
            <a:r>
              <a:rPr lang="cs-CZ" dirty="0" smtClean="0"/>
              <a:t>Dědičnost, zapouzdření, polymorfismus</a:t>
            </a:r>
          </a:p>
          <a:p>
            <a:r>
              <a:rPr lang="cs-CZ" dirty="0" smtClean="0"/>
              <a:t>UML</a:t>
            </a:r>
          </a:p>
          <a:p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487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Malování</a:t>
            </a:r>
          </a:p>
          <a:p>
            <a:r>
              <a:rPr lang="cs-CZ" dirty="0" smtClean="0"/>
              <a:t>Knihovna pro počítání s čísly/maticemi</a:t>
            </a:r>
          </a:p>
          <a:p>
            <a:r>
              <a:rPr lang="cs-CZ" dirty="0" smtClean="0"/>
              <a:t>Kontajnery - spojový list, pole, stromy</a:t>
            </a:r>
          </a:p>
          <a:p>
            <a:r>
              <a:rPr lang="cs-CZ" dirty="0" smtClean="0"/>
              <a:t>Kontajner na grafy</a:t>
            </a:r>
          </a:p>
        </p:txBody>
      </p:sp>
    </p:spTree>
    <p:extLst>
      <p:ext uri="{BB962C8B-B14F-4D97-AF65-F5344CB8AC3E}">
        <p14:creationId xmlns:p14="http://schemas.microsoft.com/office/powerpoint/2010/main" val="40666676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77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Programování II (cvičení)</vt:lpstr>
      <vt:lpstr>Přípomenutí</vt:lpstr>
      <vt:lpstr>Objektově orientované programování</vt:lpstr>
      <vt:lpstr>Příklady</vt:lpstr>
    </vt:vector>
  </TitlesOfParts>
  <Company>Oracle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II (cvičení)</dc:title>
  <dc:creator>Tomas Faltin</dc:creator>
  <cp:lastModifiedBy>Tomáš Faltín</cp:lastModifiedBy>
  <cp:revision>11</cp:revision>
  <dcterms:created xsi:type="dcterms:W3CDTF">2018-03-14T12:01:51Z</dcterms:created>
  <dcterms:modified xsi:type="dcterms:W3CDTF">2018-03-14T23:32:20Z</dcterms:modified>
</cp:coreProperties>
</file>