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3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92" d="100"/>
          <a:sy n="92" d="100"/>
        </p:scale>
        <p:origin x="102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630676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5642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707836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424513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02864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364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9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32632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5323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17235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160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9939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6420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063477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256447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82441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10C280-BC7A-49DC-9B42-5673F98B84A6}" type="datetimeFigureOut">
              <a:rPr lang="en-US" smtClean="0"/>
              <a:t>3/28/2018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8496EFF-100E-4DCA-A44E-5C4C4D438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514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  <p:sldLayoutId id="2147483726" r:id="rId13"/>
    <p:sldLayoutId id="2147483727" r:id="rId14"/>
    <p:sldLayoutId id="2147483728" r:id="rId15"/>
    <p:sldLayoutId id="214748372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cs-CZ" dirty="0" smtClean="0"/>
              <a:t>Programování II (cvičení)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cs-CZ" dirty="0" smtClean="0"/>
              <a:t>Středa 28.3.2018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6761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Připomenutí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cs-CZ" b="1" dirty="0" smtClean="0"/>
              <a:t>Specifikace zápočtového programu (do 31.3.)</a:t>
            </a:r>
          </a:p>
          <a:p>
            <a:r>
              <a:rPr lang="cs-CZ" dirty="0" smtClean="0"/>
              <a:t>DÚ</a:t>
            </a:r>
          </a:p>
          <a:p>
            <a:pPr lvl="1"/>
            <a:r>
              <a:rPr lang="cs-CZ" dirty="0" err="1"/>
              <a:t>Codex</a:t>
            </a:r>
            <a:r>
              <a:rPr lang="cs-CZ" dirty="0"/>
              <a:t> – „Jednoduchý </a:t>
            </a:r>
            <a:r>
              <a:rPr lang="cs-CZ" dirty="0" err="1"/>
              <a:t>interpreter</a:t>
            </a:r>
            <a:r>
              <a:rPr lang="cs-CZ" dirty="0"/>
              <a:t> – Implementace rozhraní"</a:t>
            </a:r>
          </a:p>
          <a:p>
            <a:pPr lvl="2"/>
            <a:r>
              <a:rPr lang="en-US" dirty="0"/>
              <a:t>deadline</a:t>
            </a:r>
            <a:r>
              <a:rPr lang="cs-CZ" dirty="0"/>
              <a:t> 30.3</a:t>
            </a:r>
            <a:r>
              <a:rPr lang="cs-CZ" dirty="0" smtClean="0"/>
              <a:t>. 23:</a:t>
            </a:r>
            <a:r>
              <a:rPr lang="en-US" dirty="0" smtClean="0"/>
              <a:t>59</a:t>
            </a:r>
            <a:r>
              <a:rPr lang="cs-CZ" dirty="0" smtClean="0"/>
              <a:t> </a:t>
            </a:r>
            <a:r>
              <a:rPr lang="cs-CZ" dirty="0"/>
              <a:t>– 20 bodů</a:t>
            </a:r>
          </a:p>
          <a:p>
            <a:pPr lvl="2"/>
            <a:r>
              <a:rPr lang="cs-CZ" dirty="0" err="1"/>
              <a:t>deadline</a:t>
            </a:r>
            <a:r>
              <a:rPr lang="cs-CZ" dirty="0"/>
              <a:t> 6.4. </a:t>
            </a:r>
            <a:r>
              <a:rPr lang="en-US" dirty="0" smtClean="0"/>
              <a:t>23:59 </a:t>
            </a:r>
            <a:r>
              <a:rPr lang="cs-CZ" dirty="0" smtClean="0"/>
              <a:t>– </a:t>
            </a:r>
            <a:r>
              <a:rPr lang="cs-CZ" dirty="0"/>
              <a:t>10 bodů</a:t>
            </a:r>
          </a:p>
          <a:p>
            <a:pPr lvl="1"/>
            <a:r>
              <a:rPr lang="cs-CZ" dirty="0" smtClean="0"/>
              <a:t>Úloha na sčítání</a:t>
            </a:r>
            <a:endParaRPr lang="cs-CZ" dirty="0"/>
          </a:p>
          <a:p>
            <a:pPr lvl="2"/>
            <a:r>
              <a:rPr lang="cs-CZ" dirty="0" smtClean="0"/>
              <a:t>Upravit podle připomínek (maximum 10 bodů)</a:t>
            </a:r>
          </a:p>
          <a:p>
            <a:pPr lvl="2"/>
            <a:r>
              <a:rPr lang="cs-CZ" dirty="0" smtClean="0"/>
              <a:t>Vytvořit (maximum 5 bodů)</a:t>
            </a:r>
            <a:endParaRPr lang="en-US" dirty="0" smtClean="0"/>
          </a:p>
          <a:p>
            <a:pPr lvl="2"/>
            <a:r>
              <a:rPr lang="en-US" dirty="0" smtClean="0"/>
              <a:t>deadline </a:t>
            </a:r>
            <a:r>
              <a:rPr lang="cs-CZ" dirty="0"/>
              <a:t>2</a:t>
            </a:r>
            <a:r>
              <a:rPr lang="en-US" dirty="0" smtClean="0"/>
              <a:t>.4. 23:59  </a:t>
            </a:r>
            <a:endParaRPr lang="cs-CZ" dirty="0" smtClean="0"/>
          </a:p>
          <a:p>
            <a:pPr lvl="2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8827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 dirty="0" smtClean="0"/>
              <a:t>Zásobník úloh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cs-CZ" dirty="0" smtClean="0"/>
              <a:t>Piškvorky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Šachy</a:t>
            </a:r>
          </a:p>
          <a:p>
            <a:pPr marL="514350" indent="-514350">
              <a:buFont typeface="+mj-lt"/>
              <a:buAutoNum type="arabicPeriod"/>
            </a:pPr>
            <a:r>
              <a:rPr lang="cs-CZ" dirty="0" smtClean="0"/>
              <a:t>Zobecnit na knihovnu pro deskové hry</a:t>
            </a:r>
          </a:p>
        </p:txBody>
      </p:sp>
    </p:spTree>
    <p:extLst>
      <p:ext uri="{BB962C8B-B14F-4D97-AF65-F5344CB8AC3E}">
        <p14:creationId xmlns:p14="http://schemas.microsoft.com/office/powerpoint/2010/main" val="81860129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72</Words>
  <Application>Microsoft Office PowerPoint</Application>
  <PresentationFormat>Widescreen</PresentationFormat>
  <Paragraphs>16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Century Gothic</vt:lpstr>
      <vt:lpstr>Wingdings 3</vt:lpstr>
      <vt:lpstr>Wisp</vt:lpstr>
      <vt:lpstr>Programování II (cvičení)</vt:lpstr>
      <vt:lpstr>Připomenutí</vt:lpstr>
      <vt:lpstr>Zásobník úloh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Programování II (cvičení)</dc:title>
  <dc:creator>Tomáš Faltín</dc:creator>
  <cp:lastModifiedBy>Tomáš Faltín</cp:lastModifiedBy>
  <cp:revision>4</cp:revision>
  <dcterms:created xsi:type="dcterms:W3CDTF">2018-03-28T09:19:52Z</dcterms:created>
  <dcterms:modified xsi:type="dcterms:W3CDTF">2018-03-28T10:07:18Z</dcterms:modified>
</cp:coreProperties>
</file>