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97" r:id="rId4"/>
    <p:sldId id="286" r:id="rId5"/>
    <p:sldId id="299" r:id="rId6"/>
    <p:sldId id="298" r:id="rId7"/>
    <p:sldId id="294" r:id="rId8"/>
    <p:sldId id="295" r:id="rId9"/>
    <p:sldId id="296" r:id="rId10"/>
    <p:sldId id="300" r:id="rId11"/>
    <p:sldId id="288" r:id="rId12"/>
    <p:sldId id="270" r:id="rId13"/>
    <p:sldId id="283" r:id="rId14"/>
    <p:sldId id="271" r:id="rId15"/>
    <p:sldId id="272" r:id="rId16"/>
    <p:sldId id="273" r:id="rId17"/>
    <p:sldId id="274" r:id="rId18"/>
    <p:sldId id="279" r:id="rId19"/>
    <p:sldId id="284" r:id="rId20"/>
    <p:sldId id="280" r:id="rId21"/>
    <p:sldId id="285" r:id="rId22"/>
    <p:sldId id="281" r:id="rId23"/>
    <p:sldId id="28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2" id="{3C576902-880E-4BFC-B629-EE6303F2673B}">
          <p14:sldIdLst>
            <p14:sldId id="287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6" autoAdjust="0"/>
    <p:restoredTop sz="94599" autoAdjust="0"/>
  </p:normalViewPr>
  <p:slideViewPr>
    <p:cSldViewPr>
      <p:cViewPr varScale="1">
        <p:scale>
          <a:sx n="121" d="100"/>
          <a:sy n="121" d="100"/>
        </p:scale>
        <p:origin x="176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https://cuni-cz.zoom.us/j/94350923737</a:t>
            </a:r>
            <a:endParaRPr lang="en-US" dirty="0"/>
          </a:p>
          <a:p>
            <a:pPr lvl="1"/>
            <a:r>
              <a:rPr lang="en-US" dirty="0"/>
              <a:t>Credentials in SIS/mail</a:t>
            </a:r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link: </a:t>
            </a:r>
            <a:r>
              <a:rPr lang="cs-CZ" dirty="0">
                <a:hlinkClick r:id="rId4"/>
              </a:rPr>
              <a:t>https://ulita.ms.mff.cuni.cz/mattermost/signup_user_complete/?id=z1knw5ag6p8nipop1i7iciga6a</a:t>
            </a:r>
            <a:endParaRPr lang="en-US" dirty="0"/>
          </a:p>
          <a:p>
            <a:pPr lvl="2"/>
            <a:r>
              <a:rPr lang="en-US" dirty="0"/>
              <a:t>Use ASAP, might expire eventually</a:t>
            </a:r>
          </a:p>
          <a:p>
            <a:pPr lvl="1"/>
            <a:r>
              <a:rPr lang="en-US" dirty="0"/>
              <a:t>Channel: `</a:t>
            </a:r>
            <a:r>
              <a:rPr lang="cs-CZ" dirty="0"/>
              <a:t>nprg041-cpp-english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https://gitlab.mff.cuni.cz/teaching/nprg041/2021-22/eng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  <a:p>
            <a:r>
              <a:rPr lang="en-US" dirty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Monday midnight (to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 if not attending! </a:t>
            </a:r>
          </a:p>
          <a:p>
            <a:pPr lvl="1"/>
            <a:r>
              <a:rPr lang="en-US" dirty="0"/>
              <a:t>Won’t be graded, for a feedback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28/11/2021</a:t>
            </a:r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22/5/2022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– keep a single code style</a:t>
            </a:r>
          </a:p>
          <a:p>
            <a:r>
              <a:rPr lang="en-US" dirty="0"/>
              <a:t>Cleanness, readability</a:t>
            </a:r>
          </a:p>
          <a:p>
            <a:pPr lvl="1"/>
            <a:r>
              <a:rPr lang="en-US" dirty="0"/>
              <a:t>Code doesn’t contain commented/dead parts</a:t>
            </a:r>
          </a:p>
          <a:p>
            <a:pPr lvl="1"/>
            <a:r>
              <a:rPr lang="en-US" dirty="0"/>
              <a:t>Code should be readable on its own</a:t>
            </a:r>
          </a:p>
          <a:p>
            <a:r>
              <a:rPr lang="en-US" dirty="0"/>
              <a:t>Safe, modern</a:t>
            </a:r>
          </a:p>
          <a:p>
            <a:pPr lvl="1"/>
            <a:r>
              <a:rPr lang="en-US" dirty="0"/>
              <a:t>E.g., prefer `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[]</a:t>
            </a:r>
            <a:r>
              <a:rPr lang="en-US" dirty="0"/>
              <a:t>`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OFC, if the code is not working, all the above points are  not that important, but 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 makes it easy to shoot yourself in the foot. C++ makes it harder, but when you do, it blows away your whole leg.”</a:t>
            </a:r>
            <a:br>
              <a:rPr lang="en-US" dirty="0"/>
            </a:br>
            <a:r>
              <a:rPr lang="en-US" dirty="0"/>
              <a:t>--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dirty="0"/>
            </a:br>
            <a:r>
              <a:rPr lang="en-US" dirty="0"/>
              <a:t>-- </a:t>
            </a:r>
            <a:r>
              <a:rPr lang="en-US" dirty="0" err="1"/>
              <a:t>Stroustrup</a:t>
            </a:r>
            <a:r>
              <a:rPr lang="en-US" dirty="0"/>
              <a:t> C++ ‘interview’ (</a:t>
            </a:r>
            <a:r>
              <a:rPr lang="en-US" dirty="0">
                <a:hlinkClick r:id="rId2"/>
              </a:rPr>
              <a:t>https://www-users.cs.york.ac.uk/susan/joke/cpp.htm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494</TotalTime>
  <Words>2056</Words>
  <Application>Microsoft Macintosh PowerPoint</Application>
  <PresentationFormat>Custom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74</cp:revision>
  <dcterms:created xsi:type="dcterms:W3CDTF">2021-09-30T06:52:15Z</dcterms:created>
  <dcterms:modified xsi:type="dcterms:W3CDTF">2022-10-11T09:45:55Z</dcterms:modified>
</cp:coreProperties>
</file>