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1" autoAdjust="0"/>
    <p:restoredTop sz="94660"/>
  </p:normalViewPr>
  <p:slideViewPr>
    <p:cSldViewPr snapToGrid="0">
      <p:cViewPr varScale="1">
        <p:scale>
          <a:sx n="78" d="100"/>
          <a:sy n="78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 1 (cvičení)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23.11.2018</a:t>
            </a:r>
          </a:p>
          <a:p>
            <a:r>
              <a:rPr lang="cs-CZ" dirty="0" smtClean="0">
                <a:hlinkClick r:id="rId2"/>
              </a:rPr>
              <a:t>faltin@ksi.mff.cuni.cz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11705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Záznam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/>
              <a:t>TMember</a:t>
            </a:r>
            <a:r>
              <a:rPr lang="en-US" dirty="0"/>
              <a:t> = record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firstname</a:t>
            </a:r>
            <a:r>
              <a:rPr lang="en-US" dirty="0"/>
              <a:t>, surname : string;</a:t>
            </a:r>
          </a:p>
          <a:p>
            <a:pPr marL="0" indent="0">
              <a:buNone/>
            </a:pPr>
            <a:r>
              <a:rPr lang="en-US" dirty="0"/>
              <a:t>		address: array [1..3] of string;</a:t>
            </a:r>
          </a:p>
          <a:p>
            <a:pPr marL="0" indent="0">
              <a:buNone/>
            </a:pPr>
            <a:r>
              <a:rPr lang="en-US" dirty="0"/>
              <a:t>		phone: string;</a:t>
            </a:r>
          </a:p>
          <a:p>
            <a:pPr marL="0" indent="0">
              <a:buNone/>
            </a:pPr>
            <a:r>
              <a:rPr lang="en-US" dirty="0"/>
              <a:t>		birthdate: </a:t>
            </a:r>
            <a:r>
              <a:rPr lang="en-US" dirty="0" err="1"/>
              <a:t>TDateTime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paidCurrentSubscription</a:t>
            </a:r>
            <a:r>
              <a:rPr lang="en-US" dirty="0"/>
              <a:t>: </a:t>
            </a:r>
            <a:r>
              <a:rPr lang="en-US" dirty="0" err="1"/>
              <a:t>boolean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end</a:t>
            </a:r>
            <a:r>
              <a:rPr lang="en-US" dirty="0" smtClean="0"/>
              <a:t>;</a:t>
            </a:r>
            <a:endParaRPr lang="cs-CZ" dirty="0" smtClean="0"/>
          </a:p>
          <a:p>
            <a:pPr marL="0" indent="0">
              <a:buNone/>
            </a:pPr>
            <a:endParaRPr lang="cs-CZ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591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Ukazatele</a:t>
            </a:r>
            <a:r>
              <a:rPr lang="en-US" dirty="0" smtClean="0"/>
              <a:t>, </a:t>
            </a:r>
            <a:r>
              <a:rPr lang="en-US" dirty="0" err="1" smtClean="0"/>
              <a:t>dynamick</a:t>
            </a:r>
            <a:r>
              <a:rPr lang="cs-CZ" dirty="0" smtClean="0"/>
              <a:t>á alokace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type</a:t>
            </a:r>
            <a:br>
              <a:rPr lang="en-US" dirty="0" smtClean="0"/>
            </a:br>
            <a:r>
              <a:rPr lang="en-US" dirty="0" smtClean="0"/>
              <a:t>record-</a:t>
            </a:r>
            <a:r>
              <a:rPr lang="en-US" dirty="0" err="1" smtClean="0"/>
              <a:t>ptr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b="1" dirty="0" smtClean="0"/>
              <a:t>^record-name</a:t>
            </a:r>
            <a:r>
              <a:rPr lang="en-US" dirty="0" smtClean="0"/>
              <a:t>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smtClean="0"/>
              <a:t>record-name </a:t>
            </a:r>
            <a:r>
              <a:rPr lang="en-US" dirty="0"/>
              <a:t>= </a:t>
            </a:r>
            <a:r>
              <a:rPr lang="en-US" dirty="0" smtClean="0"/>
              <a:t>record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smtClean="0"/>
              <a:t>   </a:t>
            </a:r>
            <a:r>
              <a:rPr lang="en-US" dirty="0"/>
              <a:t>field-1: field-type1</a:t>
            </a:r>
            <a:r>
              <a:rPr lang="en-US" dirty="0" smtClean="0"/>
              <a:t>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smtClean="0"/>
              <a:t>   ...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smtClean="0"/>
              <a:t>   </a:t>
            </a:r>
            <a:r>
              <a:rPr lang="en-US" dirty="0"/>
              <a:t>field-n: field-</a:t>
            </a:r>
            <a:r>
              <a:rPr lang="en-US" dirty="0" err="1"/>
              <a:t>typen</a:t>
            </a:r>
            <a:r>
              <a:rPr lang="en-US" dirty="0" smtClean="0"/>
              <a:t>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smtClean="0"/>
              <a:t>end;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var r1, r2 : </a:t>
            </a:r>
            <a:r>
              <a:rPr lang="cs-CZ" dirty="0" err="1" smtClean="0"/>
              <a:t>record-ptr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var</a:t>
            </a:r>
            <a:r>
              <a:rPr lang="en-US" dirty="0" smtClean="0"/>
              <a:t> </a:t>
            </a:r>
            <a:r>
              <a:rPr lang="en-US" dirty="0" err="1" smtClean="0"/>
              <a:t>integer_ptr</a:t>
            </a:r>
            <a:r>
              <a:rPr lang="en-US" dirty="0" smtClean="0"/>
              <a:t> : </a:t>
            </a:r>
            <a:r>
              <a:rPr lang="en-US" b="1" dirty="0" smtClean="0"/>
              <a:t>^integer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new(r1); </a:t>
            </a:r>
            <a:r>
              <a:rPr lang="en-US" b="1" dirty="0" smtClean="0"/>
              <a:t>new(r2)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r1^.</a:t>
            </a:r>
            <a:r>
              <a:rPr lang="en-US" dirty="0" smtClean="0"/>
              <a:t>field1 </a:t>
            </a:r>
            <a:r>
              <a:rPr lang="en-US" dirty="0"/>
              <a:t>:= </a:t>
            </a:r>
            <a:r>
              <a:rPr lang="en-US" dirty="0" smtClean="0"/>
              <a:t>value1; </a:t>
            </a:r>
            <a:r>
              <a:rPr lang="en-US" b="1" dirty="0" smtClean="0"/>
              <a:t>r1</a:t>
            </a:r>
            <a:r>
              <a:rPr lang="en-US" b="1" dirty="0"/>
              <a:t>^</a:t>
            </a:r>
            <a:r>
              <a:rPr lang="en-US" dirty="0"/>
              <a:t>.</a:t>
            </a:r>
            <a:r>
              <a:rPr lang="en-US" dirty="0" smtClean="0"/>
              <a:t>field2 </a:t>
            </a:r>
            <a:r>
              <a:rPr lang="en-US" dirty="0"/>
              <a:t>:= value2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b="1" dirty="0" err="1" smtClean="0"/>
              <a:t>integer_ptr</a:t>
            </a:r>
            <a:r>
              <a:rPr lang="en-US" b="1" dirty="0" smtClean="0"/>
              <a:t>^ </a:t>
            </a:r>
            <a:r>
              <a:rPr lang="en-US" dirty="0" smtClean="0"/>
              <a:t>:= 5; </a:t>
            </a:r>
            <a:r>
              <a:rPr lang="en-US" dirty="0" err="1" smtClean="0"/>
              <a:t>integer_ptr</a:t>
            </a:r>
            <a:r>
              <a:rPr lang="en-US" dirty="0" smtClean="0"/>
              <a:t> </a:t>
            </a:r>
            <a:r>
              <a:rPr lang="en-US" dirty="0" smtClean="0"/>
              <a:t>:= </a:t>
            </a:r>
            <a:r>
              <a:rPr lang="en-US" b="1" dirty="0" smtClean="0"/>
              <a:t>NIL</a:t>
            </a:r>
            <a:r>
              <a:rPr lang="en-US" dirty="0" smtClean="0"/>
              <a:t>; r1^ := </a:t>
            </a:r>
            <a:r>
              <a:rPr lang="en-US" smtClean="0"/>
              <a:t>r2</a:t>
            </a:r>
            <a:r>
              <a:rPr lang="en-US" smtClean="0"/>
              <a:t>^; r1 := r2;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dispose(r1); </a:t>
            </a:r>
            <a:r>
              <a:rPr lang="en-US" b="1" dirty="0" smtClean="0"/>
              <a:t>dispose(r2</a:t>
            </a:r>
            <a:r>
              <a:rPr lang="en-US" b="1" dirty="0"/>
              <a:t>)</a:t>
            </a:r>
            <a:r>
              <a:rPr lang="en-US" dirty="0"/>
              <a:t>;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0366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Spojový seznam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/>
              <a:t>type pint=^</a:t>
            </a:r>
            <a:r>
              <a:rPr lang="cs-CZ" dirty="0" err="1"/>
              <a:t>sint</a:t>
            </a:r>
            <a:r>
              <a:rPr lang="cs-CZ" dirty="0" smtClean="0"/>
              <a:t>;</a:t>
            </a:r>
            <a:br>
              <a:rPr lang="cs-CZ" dirty="0" smtClean="0"/>
            </a:br>
            <a:r>
              <a:rPr lang="cs-CZ" dirty="0" err="1" smtClean="0"/>
              <a:t>sint</a:t>
            </a:r>
            <a:r>
              <a:rPr lang="cs-CZ" dirty="0" smtClean="0"/>
              <a:t>=</a:t>
            </a:r>
            <a:r>
              <a:rPr lang="cs-CZ" dirty="0" err="1" smtClean="0"/>
              <a:t>record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  </a:t>
            </a:r>
            <a:r>
              <a:rPr lang="cs-CZ" dirty="0" err="1" smtClean="0"/>
              <a:t>cislo:integer</a:t>
            </a:r>
            <a:r>
              <a:rPr lang="cs-CZ" dirty="0" smtClean="0"/>
              <a:t>;</a:t>
            </a:r>
            <a:br>
              <a:rPr lang="cs-CZ" dirty="0" smtClean="0"/>
            </a:br>
            <a:r>
              <a:rPr lang="cs-CZ" dirty="0" smtClean="0"/>
              <a:t>  </a:t>
            </a:r>
            <a:r>
              <a:rPr lang="cs-CZ" dirty="0" err="1" smtClean="0"/>
              <a:t>next:pint</a:t>
            </a:r>
            <a:r>
              <a:rPr lang="cs-CZ" dirty="0" smtClean="0"/>
              <a:t>;</a:t>
            </a:r>
            <a:br>
              <a:rPr lang="cs-CZ" dirty="0" smtClean="0"/>
            </a:br>
            <a:r>
              <a:rPr lang="cs-CZ" dirty="0" smtClean="0"/>
              <a:t>end;</a:t>
            </a:r>
            <a:br>
              <a:rPr lang="cs-CZ" dirty="0" smtClean="0"/>
            </a:b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var </a:t>
            </a:r>
            <a:r>
              <a:rPr lang="cs-CZ" dirty="0" err="1"/>
              <a:t>spojak,pom:pint</a:t>
            </a:r>
            <a:r>
              <a:rPr lang="cs-CZ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61082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</a:t>
            </a:r>
            <a:r>
              <a:rPr lang="en-US" dirty="0" err="1" smtClean="0"/>
              <a:t>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Záznam člověk</a:t>
            </a:r>
          </a:p>
          <a:p>
            <a:pPr lvl="1"/>
            <a:r>
              <a:rPr lang="cs-CZ" dirty="0" smtClean="0"/>
              <a:t>Jméno, příjmení, věk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Pole lidí</a:t>
            </a:r>
          </a:p>
          <a:p>
            <a:pPr lvl="1"/>
            <a:r>
              <a:rPr lang="cs-CZ" dirty="0" smtClean="0"/>
              <a:t>Načíst, vypsat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Dynamický </a:t>
            </a:r>
            <a:r>
              <a:rPr lang="cs-CZ" dirty="0" smtClean="0"/>
              <a:t>seznam záznamů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 smtClean="0"/>
              <a:t>Dynamicky přidávat, vypisovat, odebírat (na začátek</a:t>
            </a:r>
            <a:r>
              <a:rPr lang="en-US" dirty="0" smtClean="0"/>
              <a:t>/</a:t>
            </a:r>
            <a:r>
              <a:rPr lang="en-US" dirty="0" err="1" smtClean="0"/>
              <a:t>konec</a:t>
            </a:r>
            <a:r>
              <a:rPr lang="en-US" dirty="0" smtClean="0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/>
              <a:t>P</a:t>
            </a:r>
            <a:r>
              <a:rPr lang="cs-CZ" dirty="0" smtClean="0"/>
              <a:t>řidávat, odebírat z daného místa</a:t>
            </a:r>
          </a:p>
          <a:p>
            <a:pPr lvl="1">
              <a:buFont typeface="+mj-lt"/>
              <a:buAutoNum type="arabicPeriod"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4706598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164</TotalTime>
  <Words>57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Programování 1 (cvičení)</vt:lpstr>
      <vt:lpstr>Záznam</vt:lpstr>
      <vt:lpstr>Ukazatele, dynamická alokace</vt:lpstr>
      <vt:lpstr>Spojový seznam</vt:lpstr>
      <vt:lpstr>Úkoly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1 (cvičení)</dc:title>
  <dc:creator>Tomáš Faltín</dc:creator>
  <cp:lastModifiedBy>Tomas Faltin</cp:lastModifiedBy>
  <cp:revision>8</cp:revision>
  <dcterms:created xsi:type="dcterms:W3CDTF">2018-11-23T06:49:47Z</dcterms:created>
  <dcterms:modified xsi:type="dcterms:W3CDTF">2018-11-23T10:10:45Z</dcterms:modified>
</cp:coreProperties>
</file>