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1 (cvičení)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4.1.2019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16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Zápočtový test - pokyny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9149"/>
            <a:ext cx="8915400" cy="4824919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Bez pomůcek a napovídání</a:t>
            </a:r>
          </a:p>
          <a:p>
            <a:r>
              <a:rPr lang="cs-CZ" dirty="0" smtClean="0"/>
              <a:t>Buď na papír nebo na počítači (bez internetu)</a:t>
            </a:r>
          </a:p>
          <a:p>
            <a:pPr lvl="1"/>
            <a:r>
              <a:rPr lang="cs-CZ" dirty="0" smtClean="0"/>
              <a:t>PC můžete použít například k překladu nebo krokování</a:t>
            </a:r>
            <a:endParaRPr lang="en-US" dirty="0" smtClean="0"/>
          </a:p>
          <a:p>
            <a:r>
              <a:rPr lang="cs-CZ" dirty="0" smtClean="0"/>
              <a:t>Libovolný jednoduchý (pseudo)jazyk (pascal, python, </a:t>
            </a:r>
            <a:r>
              <a:rPr lang="cs-CZ" dirty="0"/>
              <a:t>C</a:t>
            </a:r>
            <a:r>
              <a:rPr lang="cs-CZ" dirty="0" smtClean="0"/>
              <a:t>++, java, C# „pseudopascal“, ...)</a:t>
            </a:r>
          </a:p>
          <a:p>
            <a:pPr lvl="1"/>
            <a:r>
              <a:rPr lang="cs-CZ" dirty="0" smtClean="0"/>
              <a:t>Nemusí jít zkompilovat</a:t>
            </a:r>
          </a:p>
          <a:p>
            <a:pPr lvl="1"/>
            <a:r>
              <a:rPr lang="cs-CZ" dirty="0" smtClean="0"/>
              <a:t>Pozor na dealokaci v jazycích s GC! (python, C#, java, ...)</a:t>
            </a:r>
          </a:p>
          <a:p>
            <a:r>
              <a:rPr lang="cs-CZ" dirty="0" smtClean="0"/>
              <a:t>Bez pomocných funkcí</a:t>
            </a:r>
          </a:p>
          <a:p>
            <a:r>
              <a:rPr lang="cs-CZ" dirty="0" smtClean="0"/>
              <a:t>Co není výslovně povoleno, je zakázáno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r>
              <a:rPr lang="cs-CZ" b="1" dirty="0" smtClean="0"/>
              <a:t>Odevzdání v 10:30</a:t>
            </a:r>
          </a:p>
          <a:p>
            <a:pPr lvl="1"/>
            <a:r>
              <a:rPr lang="cs-CZ" dirty="0" smtClean="0"/>
              <a:t>Všechno, ikdyž si myslíte, že se to nepovedlo</a:t>
            </a:r>
          </a:p>
          <a:p>
            <a:pPr lvl="1"/>
            <a:r>
              <a:rPr lang="cs-CZ" dirty="0" smtClean="0"/>
              <a:t>Papír na konci</a:t>
            </a:r>
          </a:p>
          <a:p>
            <a:pPr lvl="1"/>
            <a:r>
              <a:rPr lang="cs-CZ" dirty="0" smtClean="0"/>
              <a:t>Na můj mail: </a:t>
            </a:r>
            <a:r>
              <a:rPr lang="cs-CZ" b="1" dirty="0" smtClean="0">
                <a:hlinkClick r:id="rId2"/>
              </a:rPr>
              <a:t>faltin@ksi.mff.cuni.cz</a:t>
            </a:r>
            <a:r>
              <a:rPr lang="cs-CZ" b="1" dirty="0" smtClean="0"/>
              <a:t>, nejdéle do 10:40 (bez oprav)</a:t>
            </a:r>
          </a:p>
          <a:p>
            <a:pPr lvl="2"/>
            <a:r>
              <a:rPr lang="cs-CZ" dirty="0" smtClean="0"/>
              <a:t>Pokud nelze odeslat, ozvěte se!</a:t>
            </a:r>
          </a:p>
          <a:p>
            <a:pPr lvl="1"/>
            <a:r>
              <a:rPr lang="cs-CZ" dirty="0" smtClean="0"/>
              <a:t>V průběhu </a:t>
            </a:r>
          </a:p>
          <a:p>
            <a:pPr lvl="2"/>
            <a:r>
              <a:rPr lang="cs-CZ" dirty="0" smtClean="0"/>
              <a:t>Neslouží k ověření správnosti – pouze pár pokusů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62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Zápočtový </a:t>
            </a:r>
            <a:r>
              <a:rPr lang="cs-CZ" dirty="0" smtClean="0"/>
              <a:t>test - zadání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0432"/>
            <a:ext cx="8915400" cy="4510790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Funkce</a:t>
            </a:r>
            <a:r>
              <a:rPr lang="en-US" dirty="0" smtClean="0"/>
              <a:t>, </a:t>
            </a:r>
            <a:r>
              <a:rPr lang="en-US" dirty="0" err="1" smtClean="0"/>
              <a:t>kte</a:t>
            </a:r>
            <a:r>
              <a:rPr lang="cs-CZ" dirty="0" smtClean="0"/>
              <a:t>rá otočí zadaný spojový seznam čísel (integerů) a zároveň při tom smaže sudá čísla, potom vypíše seznam a smaže zbylý seznam </a:t>
            </a:r>
          </a:p>
          <a:p>
            <a:r>
              <a:rPr lang="cs-CZ" dirty="0" smtClean="0"/>
              <a:t>Př: [1]-&gt;[3]-&gt;[2]-&gt;[5]-&gt;[4]-&gt;[4] </a:t>
            </a:r>
            <a:r>
              <a:rPr lang="en-US" b="1" dirty="0" smtClean="0"/>
              <a:t>=</a:t>
            </a:r>
            <a:r>
              <a:rPr lang="cs-CZ" b="1" dirty="0" smtClean="0"/>
              <a:t>&gt;</a:t>
            </a:r>
            <a:r>
              <a:rPr lang="cs-CZ" dirty="0" smtClean="0"/>
              <a:t> [5]-&gt;[3]-&gt;[1]</a:t>
            </a:r>
          </a:p>
          <a:p>
            <a:r>
              <a:rPr lang="cs-CZ" dirty="0" smtClean="0"/>
              <a:t>Sami řekněte, jak budou funkce/spojový seznam vypadat </a:t>
            </a:r>
          </a:p>
          <a:p>
            <a:pPr lvl="1"/>
            <a:r>
              <a:rPr lang="cs-CZ" dirty="0" smtClean="0"/>
              <a:t>Funkce musí jako parametr brát nějakým způsobem seznam (jako record, ukazatel na první prvek, ...)</a:t>
            </a:r>
          </a:p>
          <a:p>
            <a:endParaRPr lang="cs-CZ" dirty="0"/>
          </a:p>
          <a:p>
            <a:r>
              <a:rPr lang="cs-CZ" dirty="0" smtClean="0"/>
              <a:t>Požadavky (3 funkce):</a:t>
            </a:r>
          </a:p>
          <a:p>
            <a:pPr lvl="1"/>
            <a:r>
              <a:rPr lang="cs-CZ" dirty="0" smtClean="0"/>
              <a:t>Funkce, která </a:t>
            </a:r>
            <a:r>
              <a:rPr lang="cs-CZ" b="1" dirty="0" smtClean="0"/>
              <a:t>otáčí </a:t>
            </a:r>
            <a:r>
              <a:rPr lang="cs-CZ" dirty="0" smtClean="0"/>
              <a:t>seznam a </a:t>
            </a:r>
            <a:r>
              <a:rPr lang="cs-CZ" b="1" dirty="0" smtClean="0"/>
              <a:t>promaže-dealokuje </a:t>
            </a:r>
            <a:r>
              <a:rPr lang="cs-CZ" dirty="0" smtClean="0"/>
              <a:t>sudá čísla </a:t>
            </a:r>
          </a:p>
          <a:p>
            <a:pPr lvl="2"/>
            <a:r>
              <a:rPr lang="cs-CZ" dirty="0" smtClean="0"/>
              <a:t>maximálně v O(n</a:t>
            </a:r>
            <a:r>
              <a:rPr lang="en-US" baseline="30000" dirty="0" smtClean="0"/>
              <a:t>2</a:t>
            </a:r>
            <a:r>
              <a:rPr lang="en-US" dirty="0" smtClean="0"/>
              <a:t>), ide</a:t>
            </a:r>
            <a:r>
              <a:rPr lang="cs-CZ" dirty="0" smtClean="0"/>
              <a:t>álně rychleji</a:t>
            </a:r>
            <a:endParaRPr lang="cs-CZ" baseline="30000" dirty="0"/>
          </a:p>
          <a:p>
            <a:pPr lvl="2"/>
            <a:r>
              <a:rPr lang="cs-CZ" dirty="0" smtClean="0"/>
              <a:t>mo</a:t>
            </a:r>
            <a:r>
              <a:rPr lang="en-US" dirty="0" err="1" smtClean="0"/>
              <a:t>hou</a:t>
            </a:r>
            <a:r>
              <a:rPr lang="cs-CZ" dirty="0" smtClean="0"/>
              <a:t> být dvě funkce – otočení </a:t>
            </a:r>
            <a:r>
              <a:rPr lang="en-US" dirty="0" smtClean="0"/>
              <a:t>+ </a:t>
            </a:r>
            <a:r>
              <a:rPr lang="en-US" dirty="0" err="1" smtClean="0"/>
              <a:t>promaz</a:t>
            </a:r>
            <a:r>
              <a:rPr lang="cs-CZ" dirty="0" smtClean="0"/>
              <a:t>ání</a:t>
            </a:r>
          </a:p>
          <a:p>
            <a:pPr lvl="1"/>
            <a:r>
              <a:rPr lang="cs-CZ" dirty="0" smtClean="0"/>
              <a:t>Funkce, která </a:t>
            </a:r>
            <a:r>
              <a:rPr lang="cs-CZ" b="1" dirty="0" smtClean="0"/>
              <a:t>celý seznam </a:t>
            </a:r>
            <a:r>
              <a:rPr lang="cs-CZ" dirty="0" smtClean="0"/>
              <a:t>vypíše</a:t>
            </a:r>
          </a:p>
          <a:p>
            <a:pPr lvl="1"/>
            <a:r>
              <a:rPr lang="cs-CZ" dirty="0" smtClean="0"/>
              <a:t>Funkce, která </a:t>
            </a:r>
            <a:r>
              <a:rPr lang="cs-CZ" b="1" dirty="0" smtClean="0"/>
              <a:t>smaže-dealokuje </a:t>
            </a:r>
            <a:r>
              <a:rPr lang="cs-CZ" b="1" dirty="0"/>
              <a:t>zbylý</a:t>
            </a:r>
            <a:r>
              <a:rPr lang="cs-CZ" b="1" dirty="0" smtClean="0"/>
              <a:t> </a:t>
            </a:r>
            <a:r>
              <a:rPr lang="cs-CZ" dirty="0" smtClean="0"/>
              <a:t>seznam</a:t>
            </a:r>
          </a:p>
          <a:p>
            <a:r>
              <a:rPr lang="cs-CZ" dirty="0" smtClean="0"/>
              <a:t>Na okrajových případech se dá přimhouřit oko (list délky 0, 1</a:t>
            </a:r>
            <a:r>
              <a:rPr lang="en-US" dirty="0" smtClean="0"/>
              <a:t>; …</a:t>
            </a:r>
            <a:r>
              <a:rPr lang="cs-CZ" dirty="0"/>
              <a:t>)</a:t>
            </a:r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Vyhodnocení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Výsledky buď hned na hodině nebo do večera mailem</a:t>
            </a:r>
          </a:p>
          <a:p>
            <a:pPr lvl="1"/>
            <a:r>
              <a:rPr lang="cs-CZ" dirty="0" smtClean="0"/>
              <a:t>Pokud se nepodaří, dohodneme se mailem na doučování (v případě zájmu)</a:t>
            </a:r>
          </a:p>
          <a:p>
            <a:r>
              <a:rPr lang="cs-CZ" dirty="0" smtClean="0"/>
              <a:t>Pokus se podaří, příště už nemusíte chodit</a:t>
            </a:r>
          </a:p>
          <a:p>
            <a:r>
              <a:rPr lang="cs-CZ" dirty="0" smtClean="0"/>
              <a:t>Pokud se nepodaří, nic se neděje, příště je další termín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809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314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Wisp</vt:lpstr>
      <vt:lpstr>Programování 1 (cvičení)</vt:lpstr>
      <vt:lpstr>Zápočtový test - pokyny</vt:lpstr>
      <vt:lpstr>Zápočtový test - zadání</vt:lpstr>
      <vt:lpstr>Vyhodnocení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Tomas Faltin</dc:creator>
  <cp:lastModifiedBy>Tomas Faltin</cp:lastModifiedBy>
  <cp:revision>23</cp:revision>
  <dcterms:created xsi:type="dcterms:W3CDTF">2019-01-03T18:48:23Z</dcterms:created>
  <dcterms:modified xsi:type="dcterms:W3CDTF">2019-01-03T19:58:29Z</dcterms:modified>
</cp:coreProperties>
</file>