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>
        <p:scale>
          <a:sx n="96" d="100"/>
          <a:sy n="96" d="100"/>
        </p:scale>
        <p:origin x="-67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9.11.2018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Počítání králíků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Deadline do 12.11. (pondělí 2:00)</a:t>
            </a:r>
          </a:p>
          <a:p>
            <a:pPr lvl="1"/>
            <a:r>
              <a:rPr lang="cs-CZ" dirty="0" smtClean="0"/>
              <a:t>Odevzdat do ReCodexu</a:t>
            </a:r>
          </a:p>
          <a:p>
            <a:pPr lvl="1"/>
            <a:r>
              <a:rPr lang="cs-CZ" dirty="0" smtClean="0"/>
              <a:t>Poslat rozdělaný program mail s problémy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2330"/>
            <a:ext cx="8915400" cy="5237922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Četnost jednotlivých elementů v poli</a:t>
            </a:r>
          </a:p>
          <a:p>
            <a:pPr lvl="1"/>
            <a:r>
              <a:rPr lang="cs-CZ" dirty="0"/>
              <a:t>[1,2,3,4,1,2,1,3]</a:t>
            </a:r>
            <a:r>
              <a:rPr lang="en-US" dirty="0"/>
              <a:t> -&gt; 1~3x, 2~2x, 3~2x, </a:t>
            </a:r>
            <a:r>
              <a:rPr lang="en-US" dirty="0" smtClean="0"/>
              <a:t>4~1x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 smtClean="0"/>
              <a:t>Nalezení </a:t>
            </a:r>
            <a:r>
              <a:rPr lang="en-US" dirty="0" err="1" smtClean="0"/>
              <a:t>znak</a:t>
            </a:r>
            <a:r>
              <a:rPr lang="cs-CZ" dirty="0" smtClean="0"/>
              <a:t>ů ve stringu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FIND(string, character_to_find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cs-CZ" dirty="0" smtClean="0"/>
              <a:t>array of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FIND(„Ahoj jak se mas“, </a:t>
            </a:r>
            <a:r>
              <a:rPr lang="en-US" dirty="0" smtClean="0"/>
              <a:t>‘ ‘) -&gt; </a:t>
            </a:r>
            <a:r>
              <a:rPr lang="cs-CZ" dirty="0" smtClean="0"/>
              <a:t>[5, 9, 12]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SPLIT(„</a:t>
            </a:r>
            <a:r>
              <a:rPr lang="cs-CZ" dirty="0"/>
              <a:t>Ahoj jak se mas“, </a:t>
            </a:r>
            <a:r>
              <a:rPr lang="en-US" dirty="0"/>
              <a:t>‘ ‘) -&gt; </a:t>
            </a:r>
            <a:r>
              <a:rPr lang="cs-CZ" dirty="0" smtClean="0"/>
              <a:t>[</a:t>
            </a:r>
            <a:r>
              <a:rPr lang="en-US" dirty="0" smtClean="0"/>
              <a:t>‘</a:t>
            </a:r>
            <a:r>
              <a:rPr lang="en-US" dirty="0" err="1" smtClean="0"/>
              <a:t>Ahoj</a:t>
            </a:r>
            <a:r>
              <a:rPr lang="en-US" dirty="0" smtClean="0"/>
              <a:t>’, ‘</a:t>
            </a:r>
            <a:r>
              <a:rPr lang="en-US" dirty="0" err="1" smtClean="0"/>
              <a:t>jak</a:t>
            </a:r>
            <a:r>
              <a:rPr lang="en-US" dirty="0" smtClean="0"/>
              <a:t>’, ‘se’, ‘mas’</a:t>
            </a:r>
            <a:r>
              <a:rPr lang="cs-CZ" dirty="0" smtClean="0"/>
              <a:t>]</a:t>
            </a:r>
          </a:p>
          <a:p>
            <a:pPr marL="400050">
              <a:buFont typeface="+mj-lt"/>
              <a:buAutoNum type="arabicPeriod"/>
            </a:pPr>
            <a:r>
              <a:rPr lang="cs-CZ" dirty="0" smtClean="0"/>
              <a:t>Nalezení nejstaršího člověka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err="1" smtClean="0"/>
              <a:t>Unik</a:t>
            </a:r>
            <a:r>
              <a:rPr lang="cs-CZ" dirty="0" smtClean="0"/>
              <a:t>átní</a:t>
            </a:r>
          </a:p>
          <a:p>
            <a:pPr lvl="2"/>
            <a:r>
              <a:rPr lang="cs-CZ" dirty="0" smtClean="0"/>
              <a:t>FIND(array_of_names, array_of_ages) -&gt; string</a:t>
            </a:r>
          </a:p>
          <a:p>
            <a:pPr lvl="2"/>
            <a:r>
              <a:rPr lang="cs-CZ" dirty="0"/>
              <a:t>FIND</a:t>
            </a:r>
            <a:r>
              <a:rPr lang="en-US" dirty="0"/>
              <a:t>([Tomas, Karel, </a:t>
            </a:r>
            <a:r>
              <a:rPr lang="en-US" dirty="0" err="1"/>
              <a:t>Alois</a:t>
            </a:r>
            <a:r>
              <a:rPr lang="en-US" dirty="0"/>
              <a:t>], [20, 50, 33]) -&gt; Karel</a:t>
            </a:r>
            <a:endParaRPr lang="cs-CZ" dirty="0"/>
          </a:p>
          <a:p>
            <a:pPr marL="914400" lvl="1" indent="-342900">
              <a:buFont typeface="+mj-lt"/>
              <a:buAutoNum type="arabicPeriod"/>
            </a:pPr>
            <a:r>
              <a:rPr lang="cs-CZ" dirty="0" smtClean="0"/>
              <a:t>Duplicity</a:t>
            </a:r>
          </a:p>
          <a:p>
            <a:pPr lvl="2"/>
            <a:r>
              <a:rPr lang="cs-CZ" dirty="0"/>
              <a:t>FIND(array_of_names, array_of_ages) </a:t>
            </a:r>
            <a:r>
              <a:rPr lang="cs-CZ" dirty="0" smtClean="0"/>
              <a:t>-&gt; array of string</a:t>
            </a:r>
          </a:p>
          <a:p>
            <a:pPr lvl="2"/>
            <a:r>
              <a:rPr lang="cs-CZ" dirty="0"/>
              <a:t>FIND</a:t>
            </a:r>
            <a:r>
              <a:rPr lang="en-US" dirty="0"/>
              <a:t>([Tomas, Karel, </a:t>
            </a:r>
            <a:r>
              <a:rPr lang="en-US" dirty="0" err="1"/>
              <a:t>Alois</a:t>
            </a:r>
            <a:r>
              <a:rPr lang="cs-CZ" dirty="0"/>
              <a:t>, Jirka</a:t>
            </a:r>
            <a:r>
              <a:rPr lang="en-US" dirty="0"/>
              <a:t>], [20, 50, 33</a:t>
            </a:r>
            <a:r>
              <a:rPr lang="cs-CZ" dirty="0"/>
              <a:t>, 50</a:t>
            </a:r>
            <a:r>
              <a:rPr lang="en-US" dirty="0"/>
              <a:t>]) -&gt; </a:t>
            </a:r>
            <a:r>
              <a:rPr lang="cs-CZ" dirty="0"/>
              <a:t>[</a:t>
            </a:r>
            <a:r>
              <a:rPr lang="en-US" dirty="0"/>
              <a:t>Karel</a:t>
            </a:r>
            <a:r>
              <a:rPr lang="cs-CZ" dirty="0"/>
              <a:t>, Jirka]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Matice – násoben</a:t>
            </a:r>
            <a:r>
              <a:rPr lang="cs-CZ" dirty="0"/>
              <a:t>í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/>
              <a:t>Najít největší plochu se sousedními elementy pro číslo </a:t>
            </a:r>
            <a:r>
              <a:rPr lang="cs-CZ" dirty="0" smtClean="0"/>
              <a:t>1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cs-CZ" dirty="0" smtClean="0"/>
              <a:t>Vrátit počet okolních (vzdálenosti = 1) polí v matici, se stejnou hodnotou</a:t>
            </a:r>
          </a:p>
          <a:p>
            <a:pPr lvl="1">
              <a:buFont typeface="+mj-lt"/>
              <a:buAutoNum type="arabicPeriod"/>
            </a:pPr>
            <a:r>
              <a:rPr lang="cs-CZ" dirty="0"/>
              <a:t>Vrátit počet okolních (vzdálenosti = 2</a:t>
            </a:r>
            <a:r>
              <a:rPr lang="cs-CZ" dirty="0" smtClean="0"/>
              <a:t>) </a:t>
            </a:r>
            <a:r>
              <a:rPr lang="cs-CZ" dirty="0"/>
              <a:t>polí v matici, se stejnou </a:t>
            </a:r>
            <a:r>
              <a:rPr lang="cs-CZ" dirty="0" smtClean="0"/>
              <a:t>hodnotou</a:t>
            </a:r>
          </a:p>
          <a:p>
            <a:pPr lvl="1">
              <a:buFont typeface="+mj-lt"/>
              <a:buAutoNum type="arabicPeriod"/>
            </a:pPr>
            <a:r>
              <a:rPr lang="cs-CZ" dirty="0"/>
              <a:t>Vrátit počet okolních (vzdálenosti = </a:t>
            </a:r>
            <a:r>
              <a:rPr lang="cs-CZ" dirty="0" smtClean="0"/>
              <a:t>N) </a:t>
            </a:r>
            <a:r>
              <a:rPr lang="cs-CZ" dirty="0"/>
              <a:t>polí v matici, se stejnou </a:t>
            </a:r>
            <a:r>
              <a:rPr lang="cs-CZ" dirty="0" smtClean="0"/>
              <a:t>hodnotou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214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1(cvičení)</vt:lpstr>
      <vt:lpstr>Počítání králíků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1(cvičení)</dc:title>
  <dc:creator>Tomas Faltin</dc:creator>
  <cp:lastModifiedBy>Tomas Faltin</cp:lastModifiedBy>
  <cp:revision>6</cp:revision>
  <dcterms:created xsi:type="dcterms:W3CDTF">2018-11-09T07:40:52Z</dcterms:created>
  <dcterms:modified xsi:type="dcterms:W3CDTF">2018-11-09T09:45:24Z</dcterms:modified>
</cp:coreProperties>
</file>