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7" r:id="rId5"/>
    <p:sldId id="259" r:id="rId6"/>
    <p:sldId id="260" r:id="rId7"/>
    <p:sldId id="258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  <a:endParaRPr lang="cs-CZ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386</TotalTime>
  <Words>587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Wisp</vt:lpstr>
      <vt:lpstr>Programování v C++ cvičení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46</cp:revision>
  <dcterms:created xsi:type="dcterms:W3CDTF">2018-10-01T09:05:15Z</dcterms:created>
  <dcterms:modified xsi:type="dcterms:W3CDTF">2020-09-30T13:20:14Z</dcterms:modified>
</cp:coreProperties>
</file>