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83" r:id="rId4"/>
    <p:sldId id="271" r:id="rId5"/>
    <p:sldId id="272" r:id="rId6"/>
    <p:sldId id="273" r:id="rId7"/>
    <p:sldId id="274" r:id="rId8"/>
    <p:sldId id="279" r:id="rId9"/>
    <p:sldId id="280" r:id="rId10"/>
    <p:sldId id="281" r:id="rId11"/>
    <p:sldId id="28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1" id="{B9B6E644-6CB8-4452-8269-734719F6AB70}">
          <p14:sldIdLst>
            <p14:sldId id="270"/>
            <p14:sldId id="283"/>
            <p14:sldId id="271"/>
            <p14:sldId id="272"/>
            <p14:sldId id="273"/>
            <p14:sldId id="274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599" autoAdjust="0"/>
  </p:normalViewPr>
  <p:slideViewPr>
    <p:cSldViewPr>
      <p:cViewPr varScale="1">
        <p:scale>
          <a:sx n="65" d="100"/>
          <a:sy n="65" d="100"/>
        </p:scale>
        <p:origin x="90" y="36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10/3/2021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10/3/2021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10/3/2021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</a:t>
            </a:r>
            <a:r>
              <a:rPr lang="en-US" dirty="0" smtClean="0"/>
              <a:t>the </a:t>
            </a:r>
            <a:r>
              <a:rPr lang="en-US" dirty="0" smtClean="0"/>
              <a:t>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</a:t>
            </a: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+-)</a:t>
            </a:r>
            <a:endParaRPr lang="en-US" dirty="0" smtClean="0">
              <a:solidFill>
                <a:srgbClr val="FF0000"/>
              </a:solidFill>
              <a:latin typeface="+mj-lt"/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  <a:endParaRPr lang="en-U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  <a:endParaRPr lang="en-US" dirty="0" smtClean="0"/>
          </a:p>
          <a:p>
            <a:pPr lvl="1"/>
            <a:r>
              <a:rPr lang="en-US" dirty="0" smtClean="0"/>
              <a:t>Channel: </a:t>
            </a:r>
            <a:r>
              <a:rPr lang="en-US" dirty="0" smtClean="0"/>
              <a:t>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  <a:endParaRPr lang="en-US" dirty="0" smtClean="0"/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</a:t>
            </a:r>
            <a:r>
              <a:rPr lang="en-US" dirty="0" smtClean="0"/>
              <a:t>attending! </a:t>
            </a:r>
          </a:p>
          <a:p>
            <a:pPr lvl="1"/>
            <a:r>
              <a:rPr lang="en-US" dirty="0" smtClean="0"/>
              <a:t>Won’t be graded, for a feedback</a:t>
            </a:r>
            <a:endParaRPr lang="en-US" dirty="0" smtClean="0"/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</a:t>
            </a:r>
            <a:r>
              <a:rPr lang="en-US" dirty="0" smtClean="0"/>
              <a:t>– 15 points, </a:t>
            </a:r>
            <a:r>
              <a:rPr lang="en-US" dirty="0" smtClean="0"/>
              <a:t>~November</a:t>
            </a:r>
            <a:endParaRPr lang="en-US" dirty="0" smtClean="0"/>
          </a:p>
          <a:p>
            <a:pPr lvl="1"/>
            <a:r>
              <a:rPr lang="en-US" dirty="0" smtClean="0"/>
              <a:t>Larger </a:t>
            </a:r>
            <a:r>
              <a:rPr lang="en-US" dirty="0" smtClean="0"/>
              <a:t>HW – </a:t>
            </a:r>
            <a:r>
              <a:rPr lang="en-US" dirty="0" smtClean="0"/>
              <a:t>25 points, </a:t>
            </a:r>
            <a:r>
              <a:rPr lang="en-US" dirty="0" smtClean="0"/>
              <a:t>~December</a:t>
            </a:r>
            <a:endParaRPr lang="en-US" dirty="0" smtClean="0"/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</a:t>
            </a:r>
            <a:r>
              <a:rPr lang="en-US" dirty="0" smtClean="0"/>
              <a:t>submission: 24/4/2022</a:t>
            </a:r>
          </a:p>
          <a:p>
            <a:pPr lvl="1"/>
            <a:r>
              <a:rPr lang="en-US" dirty="0" smtClean="0"/>
              <a:t>Final submission: </a:t>
            </a:r>
            <a:r>
              <a:rPr lang="en-US" dirty="0" smtClean="0"/>
              <a:t>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</a:t>
            </a:r>
            <a:r>
              <a:rPr lang="en-US" b="1" dirty="0" smtClean="0">
                <a:solidFill>
                  <a:srgbClr val="FF0000"/>
                </a:solidFill>
              </a:rPr>
              <a:t>mean multiple iterations within multiple days. If you wait for the last minute, there is a chance you won’t make it</a:t>
            </a:r>
            <a:endParaRPr lang="en-US" b="1" dirty="0" smtClean="0">
              <a:solidFill>
                <a:srgbClr val="FF000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</a:t>
            </a:r>
            <a:r>
              <a:rPr lang="en-US" dirty="0" smtClean="0"/>
              <a:t>, </a:t>
            </a:r>
            <a:r>
              <a:rPr lang="en-US" dirty="0" smtClean="0"/>
              <a:t>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  <a:endParaRPr lang="en-US" dirty="0" smtClean="0"/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 smtClean="0"/>
              <a:t>++ != </a:t>
            </a:r>
            <a:r>
              <a:rPr lang="en-US" dirty="0" smtClean="0"/>
              <a:t>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  <a:endParaRPr lang="en-US" dirty="0" smtClean="0"/>
          </a:p>
          <a:p>
            <a:pPr lvl="1"/>
            <a:r>
              <a:rPr lang="en-US" dirty="0" smtClean="0"/>
              <a:t>Visual </a:t>
            </a:r>
            <a:r>
              <a:rPr lang="en-US" dirty="0" smtClean="0"/>
              <a:t>Studio</a:t>
            </a:r>
          </a:p>
          <a:p>
            <a:pPr lvl="2"/>
            <a:r>
              <a:rPr lang="en-US" dirty="0" smtClean="0"/>
              <a:t>License for students at</a:t>
            </a:r>
            <a:r>
              <a:rPr lang="en-US" dirty="0" smtClean="0"/>
              <a:t>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</a:t>
            </a:r>
            <a:r>
              <a:rPr lang="en-US" dirty="0" smtClean="0"/>
              <a:t>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251</TotalTime>
  <Words>805</Words>
  <Application>Microsoft Office PowerPoint</Application>
  <PresentationFormat>Custom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51</cp:revision>
  <dcterms:created xsi:type="dcterms:W3CDTF">2021-09-30T06:52:15Z</dcterms:created>
  <dcterms:modified xsi:type="dcterms:W3CDTF">2021-10-03T12:29:12Z</dcterms:modified>
</cp:coreProperties>
</file>