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9" r:id="rId8"/>
    <p:sldId id="280" r:id="rId9"/>
    <p:sldId id="281" r:id="rId10"/>
    <p:sldId id="28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1" id="{B9B6E644-6CB8-4452-8269-734719F6AB70}">
          <p14:sldIdLst>
            <p14:sldId id="270"/>
            <p14:sldId id="271"/>
            <p14:sldId id="272"/>
            <p14:sldId id="273"/>
            <p14:sldId id="274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132" y="6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9/30/2021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9/30/2021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9/30/2021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marL="27432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! </a:t>
            </a:r>
            <a:r>
              <a:rPr lang="en-US" dirty="0" err="1" smtClean="0">
                <a:sym typeface="Wingdings" panose="05000000000000000000" pitchFamily="2" charset="2"/>
              </a:rPr>
              <a:t>Args</a:t>
            </a:r>
            <a:r>
              <a:rPr lang="en-US" dirty="0" smtClean="0">
                <a:sym typeface="Wingdings" panose="05000000000000000000" pitchFamily="2" charset="2"/>
              </a:rPr>
              <a:t>[0]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Gitlab</a:t>
            </a:r>
            <a:endParaRPr lang="en-US" dirty="0" smtClean="0">
              <a:latin typeface="+mj-lt"/>
              <a:sym typeface="Wingdings" panose="05000000000000000000" pitchFamily="2" charset="2"/>
            </a:endParaRPr>
          </a:p>
          <a:p>
            <a:pPr lvl="1"/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://ulita.ms.mff.cuni.cz/mattermost/signup_user_complete/?id=z1knw5ag6p8nipop1i7iciga6a</a:t>
            </a:r>
            <a:endParaRPr lang="en-US" dirty="0" smtClean="0"/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Smaller – 15 points, November</a:t>
            </a:r>
          </a:p>
          <a:p>
            <a:pPr lvl="1"/>
            <a:r>
              <a:rPr lang="en-US" dirty="0" smtClean="0"/>
              <a:t>Larger – 25 points, 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Topic: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Cleanness, readability</a:t>
            </a:r>
          </a:p>
          <a:p>
            <a:r>
              <a:rPr lang="en-US" dirty="0" smtClean="0"/>
              <a:t>Safety</a:t>
            </a:r>
          </a:p>
          <a:p>
            <a:r>
              <a:rPr lang="en-US" dirty="0" smtClean="0"/>
              <a:t>Modern</a:t>
            </a:r>
          </a:p>
          <a:p>
            <a:r>
              <a:rPr lang="en-US" dirty="0" smtClean="0"/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C++ != speed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Visual Studio (</a:t>
            </a:r>
            <a:r>
              <a:rPr lang="cs-CZ" dirty="0">
                <a:hlinkClick r:id="rId2"/>
              </a:rPr>
              <a:t>https://portal.azure.com</a:t>
            </a:r>
            <a:r>
              <a:rPr lang="cs-CZ" dirty="0" smtClean="0">
                <a:hlinkClick r:id="rId2"/>
              </a:rPr>
              <a:t>/...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https://en.cppreference.com/w/</a:t>
            </a:r>
            <a:endParaRPr lang="cs-CZ" dirty="0"/>
          </a:p>
          <a:p>
            <a:r>
              <a:rPr lang="en-US" dirty="0">
                <a:hlinkClick r:id="rId3"/>
              </a:rPr>
              <a:t>http://www.cplusplus.com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://isocpp.github.io/CppCoreGuidelines/CppCoreGuidelines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195</TotalTime>
  <Words>513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Basic information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16</cp:revision>
  <dcterms:created xsi:type="dcterms:W3CDTF">2021-09-30T06:52:15Z</dcterms:created>
  <dcterms:modified xsi:type="dcterms:W3CDTF">2021-09-30T10:08:07Z</dcterms:modified>
</cp:coreProperties>
</file>