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57" r:id="rId4"/>
    <p:sldId id="258" r:id="rId5"/>
    <p:sldId id="260" r:id="rId6"/>
    <p:sldId id="273" r:id="rId7"/>
    <p:sldId id="261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</a:t>
            </a:r>
            <a:r>
              <a:rPr lang="cs-CZ" dirty="0" smtClean="0"/>
              <a:t>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</a:t>
            </a:r>
            <a:r>
              <a:rPr lang="cs-CZ" dirty="0" smtClean="0"/>
              <a:t>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</a:t>
            </a:r>
            <a:r>
              <a:rPr lang="cs-CZ" dirty="0" smtClean="0"/>
              <a:t>(15.3</a:t>
            </a:r>
            <a:r>
              <a:rPr lang="cs-CZ" dirty="0" smtClean="0"/>
              <a:t>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  <a:endParaRPr lang="cs-CZ" dirty="0" smtClean="0">
              <a:solidFill>
                <a:srgbClr val="FF0000"/>
              </a:solidFill>
            </a:endParaRP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</a:t>
            </a:r>
            <a:r>
              <a:rPr lang="cs-CZ" dirty="0" smtClean="0"/>
              <a:t>budou zadávány úlohy</a:t>
            </a:r>
          </a:p>
          <a:p>
            <a:pPr lvl="1"/>
            <a:r>
              <a:rPr lang="cs-CZ" dirty="0" smtClean="0"/>
              <a:t>Odevzdání do ReCodexu</a:t>
            </a:r>
            <a:endParaRPr lang="cs-CZ" dirty="0" smtClean="0"/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</a:t>
            </a:r>
            <a:r>
              <a:rPr lang="cs-CZ" dirty="0" smtClean="0"/>
              <a:t>úlohy na sebe navazují, řešení tedy budete sami potřebovat</a:t>
            </a:r>
          </a:p>
          <a:p>
            <a:r>
              <a:rPr lang="cs-CZ" dirty="0" smtClean="0"/>
              <a:t>Na šestém cvičení bude zadána hlavní domácí </a:t>
            </a:r>
            <a:r>
              <a:rPr lang="cs-CZ" dirty="0" smtClean="0"/>
              <a:t>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</a:t>
            </a:r>
            <a:r>
              <a:rPr lang="cs-CZ" dirty="0" smtClean="0"/>
              <a:t>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</a:t>
            </a:r>
            <a:r>
              <a:rPr lang="cs-CZ" dirty="0" smtClean="0"/>
              <a:t>++</a:t>
            </a:r>
            <a:endParaRPr lang="cs-CZ" dirty="0" smtClean="0"/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930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22</cp:revision>
  <dcterms:created xsi:type="dcterms:W3CDTF">2020-02-24T09:50:47Z</dcterms:created>
  <dcterms:modified xsi:type="dcterms:W3CDTF">2021-03-01T11:06:10Z</dcterms:modified>
</cp:coreProperties>
</file>