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gramování 1 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12.10.2018</a:t>
            </a:r>
          </a:p>
          <a:p>
            <a:r>
              <a:rPr lang="cs-CZ" dirty="0" smtClean="0"/>
              <a:t>faltin@ksi.mff.cuni.cz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38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Algoritmy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Složitost - O, </a:t>
            </a:r>
            <a:r>
              <a:rPr lang="el-GR" dirty="0" smtClean="0"/>
              <a:t>Ω</a:t>
            </a:r>
            <a:r>
              <a:rPr lang="cs-CZ" dirty="0" smtClean="0"/>
              <a:t>, </a:t>
            </a:r>
            <a:r>
              <a:rPr lang="el-GR" dirty="0" smtClean="0"/>
              <a:t>Θ</a:t>
            </a:r>
            <a:endParaRPr lang="cs-CZ" dirty="0" smtClean="0"/>
          </a:p>
          <a:p>
            <a:r>
              <a:rPr lang="cs-CZ" dirty="0" smtClean="0"/>
              <a:t>Správnost (konečnost)</a:t>
            </a:r>
          </a:p>
          <a:p>
            <a:r>
              <a:rPr lang="cs-CZ" dirty="0" smtClean="0"/>
              <a:t>FIND_MIN()</a:t>
            </a:r>
          </a:p>
          <a:p>
            <a:r>
              <a:rPr lang="cs-CZ" dirty="0" smtClean="0"/>
              <a:t>SORT()</a:t>
            </a:r>
          </a:p>
        </p:txBody>
      </p:sp>
    </p:spTree>
    <p:extLst>
      <p:ext uri="{BB962C8B-B14F-4D97-AF65-F5344CB8AC3E}">
        <p14:creationId xmlns:p14="http://schemas.microsoft.com/office/powerpoint/2010/main" val="232070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Úlohy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Kreslení (write(</a:t>
            </a:r>
            <a:r>
              <a:rPr lang="en-US" dirty="0" smtClean="0"/>
              <a:t>‘*’);)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r>
              <a:rPr lang="cs-CZ" dirty="0" smtClean="0"/>
              <a:t>Obdélník</a:t>
            </a:r>
          </a:p>
          <a:p>
            <a:pPr lvl="1">
              <a:buFont typeface="+mj-lt"/>
              <a:buAutoNum type="arabicPeriod"/>
            </a:pPr>
            <a:r>
              <a:rPr lang="cs-CZ" dirty="0" smtClean="0"/>
              <a:t>Trojúhelník </a:t>
            </a:r>
            <a:r>
              <a:rPr lang="en-US" dirty="0" smtClean="0"/>
              <a:t>- |\, /|</a:t>
            </a:r>
            <a:endParaRPr lang="cs-CZ" dirty="0" smtClean="0"/>
          </a:p>
          <a:p>
            <a:pPr lvl="1">
              <a:buFont typeface="+mj-lt"/>
              <a:buAutoNum type="arabicPeriod"/>
            </a:pPr>
            <a:r>
              <a:rPr lang="cs-CZ" dirty="0" smtClean="0"/>
              <a:t>Kruh</a:t>
            </a:r>
          </a:p>
        </p:txBody>
      </p:sp>
    </p:spTree>
    <p:extLst>
      <p:ext uri="{BB962C8B-B14F-4D97-AF65-F5344CB8AC3E}">
        <p14:creationId xmlns:p14="http://schemas.microsoft.com/office/powerpoint/2010/main" val="117542165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</TotalTime>
  <Words>36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Programování 1 (cvičení)</vt:lpstr>
      <vt:lpstr>Algoritmy</vt:lpstr>
      <vt:lpstr>Úlohy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Tomáš Faltín</dc:creator>
  <cp:lastModifiedBy>Tomáš Faltín</cp:lastModifiedBy>
  <cp:revision>3</cp:revision>
  <dcterms:created xsi:type="dcterms:W3CDTF">2018-10-12T05:06:51Z</dcterms:created>
  <dcterms:modified xsi:type="dcterms:W3CDTF">2018-10-12T05:48:43Z</dcterms:modified>
</cp:coreProperties>
</file>