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72" r:id="rId3"/>
    <p:sldId id="257" r:id="rId4"/>
    <p:sldId id="258" r:id="rId5"/>
    <p:sldId id="260" r:id="rId6"/>
    <p:sldId id="273" r:id="rId7"/>
    <p:sldId id="261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08.03.2021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</a:t>
            </a:r>
            <a:r>
              <a:rPr lang="cs-CZ" dirty="0" smtClean="0"/>
              <a:t>(</a:t>
            </a:r>
            <a:r>
              <a:rPr lang="en-US" dirty="0" smtClean="0"/>
              <a:t>22</a:t>
            </a:r>
            <a:r>
              <a:rPr lang="cs-CZ" dirty="0" smtClean="0"/>
              <a:t>.3</a:t>
            </a:r>
            <a:r>
              <a:rPr lang="cs-CZ" dirty="0" smtClean="0"/>
              <a:t>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866</TotalTime>
  <Words>931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23</cp:revision>
  <dcterms:created xsi:type="dcterms:W3CDTF">2020-02-24T09:50:47Z</dcterms:created>
  <dcterms:modified xsi:type="dcterms:W3CDTF">2021-03-08T11:11:33Z</dcterms:modified>
</cp:coreProperties>
</file>