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17.12.2018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63953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Politiky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cs-CZ" dirty="0" smtClean="0"/>
              <a:t>template&lt;typename T, class Allocator</a:t>
            </a:r>
            <a:r>
              <a:rPr lang="en-US" dirty="0" smtClean="0"/>
              <a:t> = </a:t>
            </a:r>
            <a:r>
              <a:rPr lang="en-US" dirty="0" err="1" smtClean="0"/>
              <a:t>DefaultAllocator</a:t>
            </a:r>
            <a:r>
              <a:rPr lang="cs-CZ" dirty="0" smtClean="0"/>
              <a:t>&gt;</a:t>
            </a:r>
            <a:br>
              <a:rPr lang="cs-CZ" dirty="0" smtClean="0"/>
            </a:br>
            <a:r>
              <a:rPr lang="en-US" dirty="0" smtClean="0"/>
              <a:t>class</a:t>
            </a:r>
            <a:r>
              <a:rPr lang="cs-CZ" dirty="0" smtClean="0"/>
              <a:t> my_vector </a:t>
            </a:r>
            <a:r>
              <a:rPr lang="en-US" dirty="0" smtClean="0"/>
              <a:t>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my_vector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 : data_(Allocator::</a:t>
            </a:r>
            <a:r>
              <a:rPr lang="en-US" dirty="0" err="1" smtClean="0"/>
              <a:t>alloc</a:t>
            </a:r>
            <a:r>
              <a:rPr lang="en-US" dirty="0" smtClean="0"/>
              <a:t>&lt;T&gt;(size)), size_(size) {} 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~</a:t>
            </a:r>
            <a:r>
              <a:rPr lang="en-US" dirty="0" err="1" smtClean="0"/>
              <a:t>my_vector</a:t>
            </a:r>
            <a:r>
              <a:rPr lang="en-US" dirty="0" smtClean="0"/>
              <a:t>() { Allocator::</a:t>
            </a:r>
            <a:r>
              <a:rPr lang="en-US" dirty="0" err="1" smtClean="0"/>
              <a:t>dealloc</a:t>
            </a:r>
            <a:r>
              <a:rPr lang="en-US" dirty="0" smtClean="0"/>
              <a:t>&lt;T&gt;(data_);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T *data_;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size_t</a:t>
            </a:r>
            <a:r>
              <a:rPr lang="en-US" dirty="0" smtClean="0"/>
              <a:t> size_;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DefaultAllocator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  <a:br>
              <a:rPr lang="en-US" dirty="0" smtClean="0"/>
            </a:br>
            <a:r>
              <a:rPr lang="en-US" dirty="0" smtClean="0"/>
              <a:t>  static T *</a:t>
            </a:r>
            <a:r>
              <a:rPr lang="en-US" dirty="0" err="1" smtClean="0"/>
              <a:t>alloc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 size) { return new T[size]; 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template&lt;</a:t>
            </a:r>
            <a:r>
              <a:rPr lang="en-US" dirty="0" err="1" smtClean="0"/>
              <a:t>typename</a:t>
            </a:r>
            <a:r>
              <a:rPr lang="en-US" dirty="0" smtClean="0"/>
              <a:t> T&gt; </a:t>
            </a:r>
            <a:br>
              <a:rPr lang="en-US" dirty="0" smtClean="0"/>
            </a:br>
            <a:r>
              <a:rPr lang="en-US" dirty="0" smtClean="0"/>
              <a:t>  static void </a:t>
            </a:r>
            <a:r>
              <a:rPr lang="en-US" dirty="0" err="1" smtClean="0"/>
              <a:t>dealloc</a:t>
            </a:r>
            <a:r>
              <a:rPr lang="en-US" dirty="0" smtClean="0"/>
              <a:t>(T *</a:t>
            </a:r>
            <a:r>
              <a:rPr lang="en-US" dirty="0" err="1" smtClean="0"/>
              <a:t>ptr</a:t>
            </a:r>
            <a:r>
              <a:rPr lang="en-US" dirty="0" smtClean="0"/>
              <a:t>) { delete[] </a:t>
            </a:r>
            <a:r>
              <a:rPr lang="en-US" dirty="0" err="1" smtClean="0"/>
              <a:t>ptr</a:t>
            </a:r>
            <a:r>
              <a:rPr lang="en-US" dirty="0" smtClean="0"/>
              <a:t>; }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Examples: STL - vector, map,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46613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05607"/>
            <a:ext cx="8915400" cy="440561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Kalkulačka/počítání výrazů</a:t>
            </a:r>
          </a:p>
          <a:p>
            <a:pPr lvl="1"/>
            <a:r>
              <a:rPr lang="cs-CZ" dirty="0" smtClean="0"/>
              <a:t>Vstupem je strom výrazů</a:t>
            </a:r>
          </a:p>
          <a:p>
            <a:pPr lvl="1"/>
            <a:r>
              <a:rPr lang="cs-CZ" dirty="0" smtClean="0"/>
              <a:t>Umět vyhodnotit základních pár typů (int, double, +, *, ...)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Počítání výskytů slov v textovém souboru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Počítat procentuální výskyt písmen v textovém souboru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Šifrování textového souboru</a:t>
            </a:r>
          </a:p>
          <a:p>
            <a:pPr lvl="1"/>
            <a:r>
              <a:rPr lang="cs-CZ" dirty="0" smtClean="0"/>
              <a:t>Soubor se substituční tabulkou + vstupní soubor -&gt; zašifrovaný soubor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Dešifrování textového souboru</a:t>
            </a:r>
          </a:p>
          <a:p>
            <a:pPr lvl="1"/>
            <a:r>
              <a:rPr lang="cs-CZ" dirty="0"/>
              <a:t>Soubor se substituční tabulkou + vstupní soubor -&gt; </a:t>
            </a:r>
            <a:r>
              <a:rPr lang="cs-CZ" dirty="0" smtClean="0"/>
              <a:t>odšifrovaný soubor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Zkusit rozšifrovat soubor bez substituční tabulky</a:t>
            </a:r>
          </a:p>
          <a:p>
            <a:pPr lvl="1"/>
            <a:r>
              <a:rPr lang="cs-CZ" dirty="0" smtClean="0"/>
              <a:t>Použít (3)</a:t>
            </a:r>
          </a:p>
          <a:p>
            <a:endParaRPr lang="cs-CZ" dirty="0" smtClean="0"/>
          </a:p>
          <a:p>
            <a:pPr marL="800100" lvl="1" indent="-342900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196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83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Cvičení C++</vt:lpstr>
      <vt:lpstr>Politiky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C++</dc:title>
  <dc:creator>Tomas Faltin</dc:creator>
  <cp:lastModifiedBy>Tomas Faltin</cp:lastModifiedBy>
  <cp:revision>8</cp:revision>
  <dcterms:created xsi:type="dcterms:W3CDTF">2018-12-17T12:10:28Z</dcterms:created>
  <dcterms:modified xsi:type="dcterms:W3CDTF">2018-12-17T15:06:58Z</dcterms:modified>
</cp:coreProperties>
</file>