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 1 (cvičení)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21.12.2018</a:t>
            </a:r>
          </a:p>
          <a:p>
            <a:r>
              <a:rPr lang="cs-CZ" dirty="0" smtClean="0"/>
              <a:t>faltin@ksi.mff.cuni.cz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853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Binární strom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Halda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Strom aritmetického výrazu</a:t>
            </a:r>
          </a:p>
          <a:p>
            <a:pPr lvl="1">
              <a:buFont typeface="+mj-lt"/>
              <a:buAutoNum type="arabicPeriod"/>
            </a:pPr>
            <a:r>
              <a:rPr lang="cs-CZ" dirty="0" smtClean="0"/>
              <a:t>BFS průchod (pomocí fronty)</a:t>
            </a:r>
          </a:p>
          <a:p>
            <a:pPr lvl="1">
              <a:buFont typeface="+mj-lt"/>
              <a:buAutoNum type="arabicPeriod"/>
            </a:pPr>
            <a:r>
              <a:rPr lang="cs-CZ" dirty="0" smtClean="0"/>
              <a:t>DFS průchod (pomocí zásobníku)</a:t>
            </a:r>
          </a:p>
          <a:p>
            <a:pPr lvl="1">
              <a:buFont typeface="+mj-lt"/>
              <a:buAutoNum type="arabicPeriod"/>
            </a:pPr>
            <a:r>
              <a:rPr lang="cs-CZ" dirty="0"/>
              <a:t>DFS průchod (pomocí </a:t>
            </a:r>
            <a:r>
              <a:rPr lang="cs-CZ" dirty="0" smtClean="0"/>
              <a:t>rekurze)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Vytvoření aritmetického stromu výrazu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Dynamická mapa měst – libovolný počet synů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Hledání nejkratší cesty z města A do B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cs-CZ" dirty="0" smtClean="0"/>
              <a:t>Podle počtu hran</a:t>
            </a:r>
          </a:p>
          <a:p>
            <a:pPr lvl="1">
              <a:buFont typeface="+mj-lt"/>
              <a:buAutoNum type="arabicPeriod"/>
            </a:pPr>
            <a:r>
              <a:rPr lang="cs-CZ" dirty="0" smtClean="0"/>
              <a:t>Hrany obsahují délku -&gt; nejkratší</a:t>
            </a:r>
          </a:p>
        </p:txBody>
      </p:sp>
    </p:spTree>
    <p:extLst>
      <p:ext uri="{BB962C8B-B14F-4D97-AF65-F5344CB8AC3E}">
        <p14:creationId xmlns:p14="http://schemas.microsoft.com/office/powerpoint/2010/main" val="5579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</TotalTime>
  <Words>59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Programování 1 (cvičení)</vt:lpstr>
      <vt:lpstr>Úkoly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1 (cvičení)</dc:title>
  <dc:creator>Tomas Faltin</dc:creator>
  <cp:lastModifiedBy>Tomas Faltin</cp:lastModifiedBy>
  <cp:revision>4</cp:revision>
  <dcterms:created xsi:type="dcterms:W3CDTF">2018-12-21T06:49:28Z</dcterms:created>
  <dcterms:modified xsi:type="dcterms:W3CDTF">2018-12-21T09:39:21Z</dcterms:modified>
</cp:coreProperties>
</file>