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61" r:id="rId6"/>
    <p:sldId id="260" r:id="rId7"/>
    <p:sldId id="262" r:id="rId8"/>
    <p:sldId id="259" r:id="rId9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96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683D-29D6-4703-A585-5E8A14C16A9F}" type="datetimeFigureOut">
              <a:rPr lang="cs-CZ" smtClean="0"/>
              <a:t>09.03.2020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3DEB-84A7-4EE9-AB05-6E6FC93171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28384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683D-29D6-4703-A585-5E8A14C16A9F}" type="datetimeFigureOut">
              <a:rPr lang="cs-CZ" smtClean="0"/>
              <a:t>09.03.2020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3DEB-84A7-4EE9-AB05-6E6FC93171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85343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683D-29D6-4703-A585-5E8A14C16A9F}" type="datetimeFigureOut">
              <a:rPr lang="cs-CZ" smtClean="0"/>
              <a:t>09.03.2020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3DEB-84A7-4EE9-AB05-6E6FC93171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7974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683D-29D6-4703-A585-5E8A14C16A9F}" type="datetimeFigureOut">
              <a:rPr lang="cs-CZ" smtClean="0"/>
              <a:t>09.03.2020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3DEB-84A7-4EE9-AB05-6E6FC93171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79493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683D-29D6-4703-A585-5E8A14C16A9F}" type="datetimeFigureOut">
              <a:rPr lang="cs-CZ" smtClean="0"/>
              <a:t>09.03.2020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3DEB-84A7-4EE9-AB05-6E6FC93171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6249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683D-29D6-4703-A585-5E8A14C16A9F}" type="datetimeFigureOut">
              <a:rPr lang="cs-CZ" smtClean="0"/>
              <a:t>09.03.2020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3DEB-84A7-4EE9-AB05-6E6FC93171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0440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683D-29D6-4703-A585-5E8A14C16A9F}" type="datetimeFigureOut">
              <a:rPr lang="cs-CZ" smtClean="0"/>
              <a:t>09.03.2020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3DEB-84A7-4EE9-AB05-6E6FC93171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14759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683D-29D6-4703-A585-5E8A14C16A9F}" type="datetimeFigureOut">
              <a:rPr lang="cs-CZ" smtClean="0"/>
              <a:t>09.03.2020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3DEB-84A7-4EE9-AB05-6E6FC93171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5335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683D-29D6-4703-A585-5E8A14C16A9F}" type="datetimeFigureOut">
              <a:rPr lang="cs-CZ" smtClean="0"/>
              <a:t>09.03.2020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3DEB-84A7-4EE9-AB05-6E6FC93171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35124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683D-29D6-4703-A585-5E8A14C16A9F}" type="datetimeFigureOut">
              <a:rPr lang="cs-CZ" smtClean="0"/>
              <a:t>09.03.2020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3DEB-84A7-4EE9-AB05-6E6FC93171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66070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0683D-29D6-4703-A585-5E8A14C16A9F}" type="datetimeFigureOut">
              <a:rPr lang="cs-CZ" smtClean="0"/>
              <a:t>09.03.2020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23DEB-84A7-4EE9-AB05-6E6FC93171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257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0683D-29D6-4703-A585-5E8A14C16A9F}" type="datetimeFigureOut">
              <a:rPr lang="cs-CZ" smtClean="0"/>
              <a:t>09.03.2020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23DEB-84A7-4EE9-AB05-6E6FC93171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14610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si.mff.cuni.cz/teaching/nswi170-web/#@tab_link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NSWI170 – </a:t>
            </a:r>
            <a:r>
              <a:rPr lang="cs-CZ" dirty="0"/>
              <a:t>Počítačové systémy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Tomáš Faltín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3154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 </a:t>
            </a:r>
            <a:r>
              <a:rPr lang="en-US" dirty="0" err="1" smtClean="0"/>
              <a:t>minula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Arduino!!!</a:t>
            </a:r>
          </a:p>
          <a:p>
            <a:r>
              <a:rPr lang="cs-CZ" dirty="0" smtClean="0"/>
              <a:t>Úkoly</a:t>
            </a:r>
          </a:p>
          <a:p>
            <a:r>
              <a:rPr lang="cs-CZ" dirty="0" smtClean="0"/>
              <a:t>Hra: kahoot.it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4059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Arduino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Open-source HW SW projekt</a:t>
            </a:r>
          </a:p>
          <a:p>
            <a:r>
              <a:rPr lang="cs-CZ" dirty="0" smtClean="0"/>
              <a:t>Arduino board </a:t>
            </a:r>
            <a:r>
              <a:rPr lang="en-US" dirty="0" smtClean="0"/>
              <a:t>+ expansion board (shield)</a:t>
            </a:r>
          </a:p>
          <a:p>
            <a:r>
              <a:rPr lang="en-US" dirty="0" smtClean="0"/>
              <a:t>Arduino IDE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9565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Arduino HW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6216" y="1430206"/>
            <a:ext cx="4557584" cy="5078023"/>
          </a:xfrm>
        </p:spPr>
        <p:txBody>
          <a:bodyPr>
            <a:normAutofit/>
          </a:bodyPr>
          <a:lstStyle/>
          <a:p>
            <a:r>
              <a:rPr lang="cs-CZ" dirty="0" smtClean="0"/>
              <a:t>(</a:t>
            </a:r>
            <a:r>
              <a:rPr lang="en-US" dirty="0" smtClean="0"/>
              <a:t>1) </a:t>
            </a:r>
            <a:r>
              <a:rPr lang="en-US" dirty="0" err="1" smtClean="0"/>
              <a:t>Konektor</a:t>
            </a:r>
            <a:r>
              <a:rPr lang="en-US" dirty="0" smtClean="0"/>
              <a:t> pro Bluetooth</a:t>
            </a:r>
          </a:p>
          <a:p>
            <a:r>
              <a:rPr lang="en-US" dirty="0" smtClean="0"/>
              <a:t>(2) LED </a:t>
            </a:r>
          </a:p>
          <a:p>
            <a:r>
              <a:rPr lang="en-US" dirty="0" smtClean="0"/>
              <a:t>(3) Reset</a:t>
            </a:r>
          </a:p>
          <a:p>
            <a:r>
              <a:rPr lang="en-US" dirty="0" smtClean="0"/>
              <a:t>(4) </a:t>
            </a:r>
            <a:r>
              <a:rPr lang="en-US" dirty="0" err="1" smtClean="0"/>
              <a:t>Signaliza</a:t>
            </a:r>
            <a:r>
              <a:rPr lang="cs-CZ" dirty="0" smtClean="0"/>
              <a:t>ční LED</a:t>
            </a:r>
          </a:p>
          <a:p>
            <a:r>
              <a:rPr lang="en-US" dirty="0" smtClean="0"/>
              <a:t>(5) </a:t>
            </a:r>
            <a:r>
              <a:rPr lang="cs-CZ" dirty="0" smtClean="0"/>
              <a:t>Piezo-bzučák</a:t>
            </a:r>
          </a:p>
          <a:p>
            <a:r>
              <a:rPr lang="en-US" dirty="0" smtClean="0"/>
              <a:t>(6), (9) </a:t>
            </a:r>
            <a:r>
              <a:rPr lang="cs-CZ" dirty="0" smtClean="0"/>
              <a:t>Propojka</a:t>
            </a:r>
          </a:p>
          <a:p>
            <a:r>
              <a:rPr lang="en-US" dirty="0" smtClean="0"/>
              <a:t>(7) </a:t>
            </a:r>
            <a:r>
              <a:rPr lang="cs-CZ" dirty="0" smtClean="0"/>
              <a:t>Konektor pro IR</a:t>
            </a:r>
            <a:endParaRPr lang="en-US" dirty="0" smtClean="0"/>
          </a:p>
          <a:p>
            <a:r>
              <a:rPr lang="en-US" dirty="0" smtClean="0"/>
              <a:t>(8) </a:t>
            </a:r>
            <a:r>
              <a:rPr lang="cs-CZ" dirty="0" smtClean="0"/>
              <a:t>Potenciometr</a:t>
            </a:r>
          </a:p>
          <a:p>
            <a:r>
              <a:rPr lang="en-US" dirty="0" smtClean="0"/>
              <a:t>(10) </a:t>
            </a:r>
            <a:r>
              <a:rPr lang="en-US" dirty="0" err="1" smtClean="0"/>
              <a:t>Konektor</a:t>
            </a:r>
            <a:r>
              <a:rPr lang="en-US" dirty="0" smtClean="0"/>
              <a:t> pro </a:t>
            </a:r>
            <a:r>
              <a:rPr lang="cs-CZ" dirty="0" smtClean="0"/>
              <a:t>čidla</a:t>
            </a:r>
          </a:p>
          <a:p>
            <a:r>
              <a:rPr lang="cs-CZ" dirty="0" smtClean="0"/>
              <a:t>(11) Vstupní tlačítka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04" y="1430206"/>
            <a:ext cx="4289855" cy="5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91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Kompilace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>
            <a:off x="838199" y="1825624"/>
            <a:ext cx="4351339" cy="43513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 smtClean="0"/>
              <a:t>Host</a:t>
            </a:r>
            <a:endParaRPr lang="cs-CZ" sz="2800" dirty="0"/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7002461" y="1825624"/>
            <a:ext cx="4351339" cy="4351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 smtClean="0"/>
              <a:t>Arduino</a:t>
            </a:r>
            <a:endParaRPr lang="cs-CZ" sz="2400" dirty="0"/>
          </a:p>
        </p:txBody>
      </p:sp>
      <p:sp>
        <p:nvSpPr>
          <p:cNvPr id="6" name="Rectangle 5"/>
          <p:cNvSpPr/>
          <p:nvPr/>
        </p:nvSpPr>
        <p:spPr>
          <a:xfrm>
            <a:off x="1002188" y="2873532"/>
            <a:ext cx="4023360" cy="7688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Sketch *.c</a:t>
            </a:r>
            <a:endParaRPr lang="cs-CZ" sz="2000" dirty="0"/>
          </a:p>
        </p:txBody>
      </p:sp>
      <p:sp>
        <p:nvSpPr>
          <p:cNvPr id="7" name="Rectangle 6"/>
          <p:cNvSpPr/>
          <p:nvPr/>
        </p:nvSpPr>
        <p:spPr>
          <a:xfrm>
            <a:off x="1002188" y="5023722"/>
            <a:ext cx="4023360" cy="7688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binary code</a:t>
            </a:r>
            <a:endParaRPr lang="cs-CZ" sz="2000" dirty="0"/>
          </a:p>
        </p:txBody>
      </p:sp>
      <p:sp>
        <p:nvSpPr>
          <p:cNvPr id="8" name="Rectangle 7"/>
          <p:cNvSpPr/>
          <p:nvPr/>
        </p:nvSpPr>
        <p:spPr>
          <a:xfrm>
            <a:off x="7174388" y="2873532"/>
            <a:ext cx="4023360" cy="7688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Bootloader</a:t>
            </a:r>
            <a:endParaRPr lang="cs-CZ" sz="2000" dirty="0"/>
          </a:p>
        </p:txBody>
      </p:sp>
      <p:sp>
        <p:nvSpPr>
          <p:cNvPr id="9" name="Rectangle 8"/>
          <p:cNvSpPr/>
          <p:nvPr/>
        </p:nvSpPr>
        <p:spPr>
          <a:xfrm>
            <a:off x="7174388" y="5023722"/>
            <a:ext cx="4023360" cy="7688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Flash memory</a:t>
            </a:r>
            <a:endParaRPr lang="cs-CZ" sz="2000" dirty="0"/>
          </a:p>
        </p:txBody>
      </p:sp>
      <p:sp>
        <p:nvSpPr>
          <p:cNvPr id="10" name="Down Arrow 9"/>
          <p:cNvSpPr/>
          <p:nvPr/>
        </p:nvSpPr>
        <p:spPr>
          <a:xfrm>
            <a:off x="2771551" y="3843837"/>
            <a:ext cx="484632" cy="978408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TextBox 10"/>
          <p:cNvSpPr txBox="1"/>
          <p:nvPr/>
        </p:nvSpPr>
        <p:spPr>
          <a:xfrm>
            <a:off x="3256183" y="3843836"/>
            <a:ext cx="1175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compile</a:t>
            </a:r>
            <a:endParaRPr lang="cs-CZ" sz="2400" dirty="0"/>
          </a:p>
        </p:txBody>
      </p:sp>
      <p:sp>
        <p:nvSpPr>
          <p:cNvPr id="13" name="Down Arrow 12"/>
          <p:cNvSpPr/>
          <p:nvPr/>
        </p:nvSpPr>
        <p:spPr>
          <a:xfrm>
            <a:off x="8943752" y="3843837"/>
            <a:ext cx="484632" cy="978408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TextBox 13"/>
          <p:cNvSpPr txBox="1"/>
          <p:nvPr/>
        </p:nvSpPr>
        <p:spPr>
          <a:xfrm>
            <a:off x="9428384" y="3843836"/>
            <a:ext cx="835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write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80494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Arduino IDE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void setup()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// put your setup code here, to run once: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void loop() {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// put your main code here, to run repeatedly: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// called ~1000/s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cs-CZ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17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cs-CZ" dirty="0" smtClean="0"/>
              <a:t>Inicializovat LEDky</a:t>
            </a:r>
          </a:p>
          <a:p>
            <a:pPr lvl="1"/>
            <a:r>
              <a:rPr lang="cs-CZ" dirty="0" smtClean="0">
                <a:latin typeface="Consolas" panose="020B0609020204030204" pitchFamily="49" charset="0"/>
              </a:rPr>
              <a:t>pinMode(pin, OUTPUT</a:t>
            </a:r>
            <a:r>
              <a:rPr lang="en-US" dirty="0" smtClean="0">
                <a:latin typeface="Consolas" panose="020B0609020204030204" pitchFamily="49" charset="0"/>
              </a:rPr>
              <a:t>/INPUT)</a:t>
            </a:r>
            <a:endParaRPr lang="cs-CZ" dirty="0" smtClean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Blikat vybranou LEDkou</a:t>
            </a:r>
            <a:endParaRPr lang="en-US" dirty="0" smtClean="0"/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digitalWrite</a:t>
            </a:r>
            <a:r>
              <a:rPr lang="en-US" dirty="0" smtClean="0">
                <a:latin typeface="Consolas" panose="020B0609020204030204" pitchFamily="49" charset="0"/>
              </a:rPr>
              <a:t>(pin, HIGH/LOW)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delay(</a:t>
            </a:r>
            <a:r>
              <a:rPr lang="en-US" dirty="0" err="1" smtClean="0">
                <a:latin typeface="Consolas" panose="020B0609020204030204" pitchFamily="49" charset="0"/>
              </a:rPr>
              <a:t>ms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endParaRPr lang="cs-CZ" dirty="0" smtClean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Blikat bez delay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Blikat všemi ledkami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Blikat všemi ledkami – had </a:t>
            </a:r>
            <a:r>
              <a:rPr lang="en-US" dirty="0" err="1" smtClean="0"/>
              <a:t>zvolen</a:t>
            </a:r>
            <a:r>
              <a:rPr lang="cs-CZ" dirty="0" smtClean="0"/>
              <a:t>é délky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7057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Odkazy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>
                <a:hlinkClick r:id="rId2"/>
              </a:rPr>
              <a:t>https://www.ksi.mff.cuni.cz/teaching/nswi170-web/#@tab_links</a:t>
            </a:r>
            <a:endParaRPr lang="cs-CZ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5842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1644</TotalTime>
  <Words>178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NSWI170 – Počítačové systémy</vt:lpstr>
      <vt:lpstr>Z minula</vt:lpstr>
      <vt:lpstr>Arduino</vt:lpstr>
      <vt:lpstr>Arduino HW</vt:lpstr>
      <vt:lpstr>Kompilace</vt:lpstr>
      <vt:lpstr>Arduino IDE</vt:lpstr>
      <vt:lpstr>Úkoly</vt:lpstr>
      <vt:lpstr>Odkazy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Počítačové systémy</dc:title>
  <dc:creator>Tomas Faltin</dc:creator>
  <cp:lastModifiedBy>Tomas Faltin</cp:lastModifiedBy>
  <cp:revision>9</cp:revision>
  <dcterms:created xsi:type="dcterms:W3CDTF">2020-03-02T10:08:48Z</dcterms:created>
  <dcterms:modified xsi:type="dcterms:W3CDTF">2020-03-09T12:34:45Z</dcterms:modified>
</cp:coreProperties>
</file>