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77" r:id="rId2"/>
    <p:sldId id="281" r:id="rId3"/>
    <p:sldId id="285" r:id="rId4"/>
    <p:sldId id="282" r:id="rId5"/>
    <p:sldId id="283" r:id="rId6"/>
    <p:sldId id="284" r:id="rId7"/>
    <p:sldId id="275" r:id="rId8"/>
    <p:sldId id="278" r:id="rId9"/>
    <p:sldId id="268" r:id="rId10"/>
    <p:sldId id="279" r:id="rId11"/>
    <p:sldId id="269" r:id="rId12"/>
    <p:sldId id="270" r:id="rId13"/>
    <p:sldId id="280" r:id="rId14"/>
    <p:sldId id="273" r:id="rId15"/>
    <p:sldId id="272" r:id="rId16"/>
    <p:sldId id="276" r:id="rId17"/>
    <p:sldId id="266" r:id="rId18"/>
    <p:sldId id="257" r:id="rId19"/>
    <p:sldId id="267" r:id="rId20"/>
    <p:sldId id="259" r:id="rId21"/>
    <p:sldId id="260" r:id="rId22"/>
    <p:sldId id="258" r:id="rId23"/>
    <p:sldId id="261" r:id="rId24"/>
    <p:sldId id="263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</a:t>
            </a:r>
            <a:r>
              <a:rPr lang="cs-CZ" dirty="0" smtClean="0"/>
              <a:t>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</a:t>
            </a:r>
            <a:r>
              <a:rPr lang="en-US" sz="6000" dirty="0" smtClean="0"/>
              <a:t>.10.2020</a:t>
            </a:r>
            <a:r>
              <a:rPr lang="en-US" sz="6000" dirty="0" smtClean="0"/>
              <a:t>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fn_move(C &amp;&amp;) {}</a:t>
            </a: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594</TotalTime>
  <Words>1556</Words>
  <Application>Microsoft Office PowerPoint</Application>
  <PresentationFormat>Widescreen</PresentationFormat>
  <Paragraphs>240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89</cp:revision>
  <dcterms:created xsi:type="dcterms:W3CDTF">2018-10-01T09:05:15Z</dcterms:created>
  <dcterms:modified xsi:type="dcterms:W3CDTF">2020-10-14T13:30:33Z</dcterms:modified>
</cp:coreProperties>
</file>