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6" r:id="rId3"/>
    <p:sldId id="307" r:id="rId4"/>
    <p:sldId id="318" r:id="rId5"/>
    <p:sldId id="319" r:id="rId6"/>
    <p:sldId id="306" r:id="rId7"/>
    <p:sldId id="317" r:id="rId8"/>
    <p:sldId id="311" r:id="rId9"/>
    <p:sldId id="313" r:id="rId10"/>
    <p:sldId id="315" r:id="rId11"/>
    <p:sldId id="297" r:id="rId12"/>
    <p:sldId id="298" r:id="rId13"/>
    <p:sldId id="305" r:id="rId14"/>
    <p:sldId id="299" r:id="rId15"/>
    <p:sldId id="301" r:id="rId16"/>
    <p:sldId id="303" r:id="rId17"/>
    <p:sldId id="304" r:id="rId18"/>
    <p:sldId id="287" r:id="rId19"/>
    <p:sldId id="286" r:id="rId20"/>
    <p:sldId id="289" r:id="rId21"/>
    <p:sldId id="290" r:id="rId22"/>
    <p:sldId id="292" r:id="rId23"/>
    <p:sldId id="293" r:id="rId24"/>
    <p:sldId id="291" r:id="rId25"/>
    <p:sldId id="294" r:id="rId26"/>
    <p:sldId id="295" r:id="rId27"/>
    <p:sldId id="296" r:id="rId28"/>
    <p:sldId id="288" r:id="rId29"/>
    <p:sldId id="270" r:id="rId30"/>
    <p:sldId id="283" r:id="rId31"/>
    <p:sldId id="271" r:id="rId32"/>
    <p:sldId id="272" r:id="rId33"/>
    <p:sldId id="273" r:id="rId34"/>
    <p:sldId id="274" r:id="rId35"/>
    <p:sldId id="279" r:id="rId36"/>
    <p:sldId id="284" r:id="rId37"/>
    <p:sldId id="280" r:id="rId38"/>
    <p:sldId id="285" r:id="rId39"/>
    <p:sldId id="281" r:id="rId40"/>
    <p:sldId id="282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1247</TotalTime>
  <Words>3198</Words>
  <Application>Microsoft Office PowerPoint</Application>
  <PresentationFormat>Custom</PresentationFormat>
  <Paragraphs>390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108</cp:revision>
  <dcterms:created xsi:type="dcterms:W3CDTF">2021-09-30T06:52:15Z</dcterms:created>
  <dcterms:modified xsi:type="dcterms:W3CDTF">2021-11-04T11:06:12Z</dcterms:modified>
</cp:coreProperties>
</file>