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Zkoušková písemka z C</a:t>
            </a:r>
            <a:r>
              <a:rPr lang="en-US" dirty="0" smtClean="0"/>
              <a:t>++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1.2.2019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139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4 </a:t>
            </a:r>
            <a:r>
              <a:rPr lang="en-US" dirty="0" smtClean="0"/>
              <a:t>hours</a:t>
            </a:r>
          </a:p>
          <a:p>
            <a:r>
              <a:rPr lang="en-US" dirty="0" smtClean="0"/>
              <a:t>Wait for evaluation</a:t>
            </a:r>
          </a:p>
          <a:p>
            <a:pPr lvl="1"/>
            <a:r>
              <a:rPr lang="en-US" dirty="0" smtClean="0"/>
              <a:t>Earlier submission -&gt; 1 correction</a:t>
            </a:r>
          </a:p>
          <a:p>
            <a:r>
              <a:rPr lang="en-US" dirty="0"/>
              <a:t>Load </a:t>
            </a:r>
            <a:r>
              <a:rPr lang="en-US" b="1" dirty="0"/>
              <a:t>all</a:t>
            </a:r>
            <a:r>
              <a:rPr lang="en-US" dirty="0"/>
              <a:t> sources into SIS (even if not </a:t>
            </a:r>
            <a:r>
              <a:rPr lang="en-US" dirty="0" err="1"/>
              <a:t>succesfull</a:t>
            </a:r>
            <a:r>
              <a:rPr lang="en-US" dirty="0" smtClean="0"/>
              <a:t>)</a:t>
            </a:r>
            <a:endParaRPr lang="cs-CZ" dirty="0"/>
          </a:p>
          <a:p>
            <a:r>
              <a:rPr lang="cs-CZ" dirty="0"/>
              <a:t>60 </a:t>
            </a:r>
            <a:r>
              <a:rPr lang="en-US" dirty="0" smtClean="0"/>
              <a:t>points (50 ~ functionality, 10 ~ style)</a:t>
            </a:r>
          </a:p>
          <a:p>
            <a:pPr lvl="1"/>
            <a:r>
              <a:rPr lang="en-US" smtClean="0"/>
              <a:t>Minimal 24 </a:t>
            </a:r>
            <a:r>
              <a:rPr lang="en-US" dirty="0" smtClean="0"/>
              <a:t>points</a:t>
            </a:r>
            <a:endParaRPr lang="cs-CZ" dirty="0"/>
          </a:p>
          <a:p>
            <a:r>
              <a:rPr lang="cs-CZ" dirty="0"/>
              <a:t>Cheats</a:t>
            </a:r>
          </a:p>
          <a:p>
            <a:pPr lvl="1"/>
            <a:r>
              <a:rPr lang="en-US" dirty="0" smtClean="0"/>
              <a:t>Internet only for C++</a:t>
            </a:r>
            <a:r>
              <a:rPr lang="cs-CZ" dirty="0" smtClean="0"/>
              <a:t> </a:t>
            </a:r>
            <a:r>
              <a:rPr lang="en-US" dirty="0" smtClean="0"/>
              <a:t>references e.g. </a:t>
            </a:r>
            <a:r>
              <a:rPr lang="cs-CZ" dirty="0" smtClean="0"/>
              <a:t>cppreference</a:t>
            </a:r>
            <a:r>
              <a:rPr lang="cs-CZ" dirty="0"/>
              <a:t>, cplusplus,... </a:t>
            </a:r>
          </a:p>
          <a:p>
            <a:pPr lvl="2"/>
            <a:r>
              <a:rPr lang="en-US" dirty="0" smtClean="0"/>
              <a:t>No </a:t>
            </a:r>
            <a:r>
              <a:rPr lang="en-US" dirty="0" err="1" smtClean="0"/>
              <a:t>stackoverflow</a:t>
            </a:r>
            <a:r>
              <a:rPr lang="cs-CZ" dirty="0" smtClean="0"/>
              <a:t>, </a:t>
            </a:r>
            <a:r>
              <a:rPr lang="cs-CZ" dirty="0"/>
              <a:t>atd...</a:t>
            </a:r>
          </a:p>
          <a:p>
            <a:pPr lvl="1"/>
            <a:r>
              <a:rPr lang="en-US" dirty="0" smtClean="0"/>
              <a:t>Slides</a:t>
            </a:r>
            <a:endParaRPr lang="cs-CZ" dirty="0" smtClean="0"/>
          </a:p>
          <a:p>
            <a:r>
              <a:rPr lang="en-US" dirty="0" smtClean="0"/>
              <a:t>Don’t use any existing code</a:t>
            </a:r>
          </a:p>
        </p:txBody>
      </p:sp>
    </p:spTree>
    <p:extLst>
      <p:ext uri="{BB962C8B-B14F-4D97-AF65-F5344CB8AC3E}">
        <p14:creationId xmlns:p14="http://schemas.microsoft.com/office/powerpoint/2010/main" val="23826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825" y="49314"/>
            <a:ext cx="8911687" cy="1280890"/>
          </a:xfrm>
        </p:spPr>
        <p:txBody>
          <a:bodyPr/>
          <a:lstStyle/>
          <a:p>
            <a:r>
              <a:rPr lang="en-US" dirty="0" smtClean="0"/>
              <a:t>Notes manager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871" y="669806"/>
            <a:ext cx="5726886" cy="61881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  <a:br>
              <a:rPr lang="en-US" b="1" dirty="0" smtClean="0"/>
            </a:br>
            <a:r>
              <a:rPr lang="en-US" dirty="0" smtClean="0"/>
              <a:t>[line count]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[</a:t>
            </a:r>
            <a:r>
              <a:rPr lang="en-US" dirty="0" err="1" smtClean="0"/>
              <a:t>cmd</a:t>
            </a:r>
            <a:r>
              <a:rPr lang="en-US" dirty="0" smtClean="0"/>
              <a:t>] [priority] [year] ([month]) ([day]) “[</a:t>
            </a:r>
            <a:r>
              <a:rPr lang="en-US" dirty="0" err="1" smtClean="0"/>
              <a:t>msg</a:t>
            </a:r>
            <a:r>
              <a:rPr lang="en-US" dirty="0" smtClean="0"/>
              <a:t>]”</a:t>
            </a:r>
          </a:p>
          <a:p>
            <a:r>
              <a:rPr lang="en-US" b="1" dirty="0" smtClean="0"/>
              <a:t>[</a:t>
            </a:r>
            <a:r>
              <a:rPr lang="en-US" b="1" dirty="0" err="1" smtClean="0"/>
              <a:t>cmd</a:t>
            </a:r>
            <a:r>
              <a:rPr lang="en-US" b="1" dirty="0" smtClean="0"/>
              <a:t>]</a:t>
            </a:r>
            <a:r>
              <a:rPr lang="en-US" dirty="0"/>
              <a:t> </a:t>
            </a:r>
            <a:r>
              <a:rPr lang="en-US" dirty="0" smtClean="0"/>
              <a:t>(char)</a:t>
            </a:r>
          </a:p>
          <a:p>
            <a:pPr lvl="1"/>
            <a:r>
              <a:rPr lang="en-US" b="1" dirty="0" err="1" smtClean="0"/>
              <a:t>i</a:t>
            </a:r>
            <a:r>
              <a:rPr lang="en-US" dirty="0" smtClean="0"/>
              <a:t> – insert on given date (year/</a:t>
            </a:r>
            <a:r>
              <a:rPr lang="en-US" dirty="0" err="1" smtClean="0"/>
              <a:t>year+month</a:t>
            </a:r>
            <a:r>
              <a:rPr lang="en-US" dirty="0" smtClean="0"/>
              <a:t>/</a:t>
            </a:r>
            <a:r>
              <a:rPr lang="en-US" dirty="0" err="1" smtClean="0"/>
              <a:t>year+month+day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 – delete all records from given date (year/</a:t>
            </a:r>
            <a:r>
              <a:rPr lang="en-US" dirty="0" err="1" smtClean="0"/>
              <a:t>year+month</a:t>
            </a:r>
            <a:r>
              <a:rPr lang="en-US" dirty="0" smtClean="0"/>
              <a:t>/</a:t>
            </a:r>
            <a:r>
              <a:rPr lang="en-US" dirty="0" err="1" smtClean="0"/>
              <a:t>year+month+day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p</a:t>
            </a:r>
            <a:r>
              <a:rPr lang="en-US" dirty="0" smtClean="0"/>
              <a:t> – print sorted by </a:t>
            </a:r>
            <a:r>
              <a:rPr lang="en-US" b="1" dirty="0" smtClean="0"/>
              <a:t>inserted</a:t>
            </a:r>
            <a:r>
              <a:rPr lang="en-US" dirty="0" smtClean="0"/>
              <a:t> order, </a:t>
            </a:r>
          </a:p>
          <a:p>
            <a:pPr lvl="1"/>
            <a:r>
              <a:rPr lang="en-US" b="1" dirty="0" smtClean="0"/>
              <a:t>pp </a:t>
            </a:r>
            <a:r>
              <a:rPr lang="en-US" dirty="0" smtClean="0"/>
              <a:t>– print sorted by </a:t>
            </a:r>
            <a:r>
              <a:rPr lang="en-US" b="1" dirty="0" smtClean="0"/>
              <a:t>priority</a:t>
            </a:r>
            <a:r>
              <a:rPr lang="en-US" dirty="0" smtClean="0"/>
              <a:t> (lower first)</a:t>
            </a:r>
          </a:p>
          <a:p>
            <a:pPr lvl="1"/>
            <a:r>
              <a:rPr lang="en-US" b="1" dirty="0" err="1" smtClean="0"/>
              <a:t>pd</a:t>
            </a:r>
            <a:r>
              <a:rPr lang="en-US" b="1" dirty="0" smtClean="0"/>
              <a:t> </a:t>
            </a:r>
            <a:r>
              <a:rPr lang="en-US" dirty="0" smtClean="0"/>
              <a:t>– print sorted by </a:t>
            </a:r>
            <a:r>
              <a:rPr lang="en-US" b="1" dirty="0" smtClean="0"/>
              <a:t>date</a:t>
            </a:r>
            <a:r>
              <a:rPr lang="en-US" dirty="0" smtClean="0"/>
              <a:t> (sooner first)</a:t>
            </a:r>
          </a:p>
          <a:p>
            <a:r>
              <a:rPr lang="en-US" b="1" dirty="0" smtClean="0"/>
              <a:t>[priority] </a:t>
            </a:r>
            <a:r>
              <a:rPr lang="en-US" dirty="0" smtClean="0"/>
              <a:t>– integer</a:t>
            </a:r>
          </a:p>
          <a:p>
            <a:r>
              <a:rPr lang="en-US" b="1" dirty="0" smtClean="0"/>
              <a:t>[year] </a:t>
            </a:r>
            <a:r>
              <a:rPr lang="en-US" dirty="0" smtClean="0"/>
              <a:t>– integer, 0 &lt;= year &lt;= 3000</a:t>
            </a:r>
          </a:p>
          <a:p>
            <a:r>
              <a:rPr lang="en-US" b="1" dirty="0" smtClean="0"/>
              <a:t>[month] – </a:t>
            </a:r>
            <a:r>
              <a:rPr lang="en-US" dirty="0" smtClean="0"/>
              <a:t>integer, optional, 1 &lt;= month &lt;= 12</a:t>
            </a:r>
          </a:p>
          <a:p>
            <a:r>
              <a:rPr lang="en-US" b="1" dirty="0" smtClean="0"/>
              <a:t>[day] </a:t>
            </a:r>
            <a:r>
              <a:rPr lang="en-US" dirty="0" smtClean="0"/>
              <a:t>– integer, optional, if included -&gt; month included too; </a:t>
            </a:r>
            <a:endParaRPr lang="en-US" b="1" dirty="0" smtClean="0"/>
          </a:p>
          <a:p>
            <a:r>
              <a:rPr lang="en-US" b="1" dirty="0" smtClean="0"/>
              <a:t>“[</a:t>
            </a:r>
            <a:r>
              <a:rPr lang="en-US" b="1" dirty="0" err="1" smtClean="0"/>
              <a:t>msg</a:t>
            </a:r>
            <a:r>
              <a:rPr lang="en-US" b="1" dirty="0" smtClean="0"/>
              <a:t>]”</a:t>
            </a:r>
            <a:r>
              <a:rPr lang="en-US" dirty="0" smtClean="0"/>
              <a:t> – string, inside quotes, can contains spaces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  <a:br>
              <a:rPr lang="en-US" b="1" dirty="0" smtClean="0"/>
            </a:br>
            <a:r>
              <a:rPr lang="en-US" dirty="0" smtClean="0"/>
              <a:t>for valid line -&gt; “ok”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for invalid line -&gt; “invalid” + exit program</a:t>
            </a:r>
            <a:br>
              <a:rPr lang="en-US" dirty="0" smtClean="0"/>
            </a:br>
            <a:r>
              <a:rPr lang="en-US" dirty="0" smtClean="0"/>
              <a:t>for print -&gt; print whole record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Notes: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Format of the input is correct, numbers might not be -&gt; invalid</a:t>
            </a:r>
          </a:p>
          <a:p>
            <a:pPr>
              <a:buFontTx/>
              <a:buChar char="-"/>
            </a:pPr>
            <a:r>
              <a:rPr lang="en-US" dirty="0" smtClean="0"/>
              <a:t>No leap year (February has 28 days)</a:t>
            </a:r>
          </a:p>
          <a:p>
            <a:pPr>
              <a:buFontTx/>
              <a:buChar char="-"/>
            </a:pPr>
            <a:r>
              <a:rPr lang="en-US" dirty="0" smtClean="0"/>
              <a:t>If sorting by date and record has no value -&gt; put it at the end (sort by insertion order)</a:t>
            </a:r>
          </a:p>
          <a:p>
            <a:pPr>
              <a:buFontTx/>
              <a:buChar char="-"/>
            </a:pPr>
            <a:r>
              <a:rPr lang="en-US" dirty="0" smtClean="0"/>
              <a:t>Sort secondary by insertion order</a:t>
            </a:r>
          </a:p>
          <a:p>
            <a:pPr>
              <a:buFontTx/>
              <a:buChar char="-"/>
            </a:pPr>
            <a:r>
              <a:rPr lang="en-US" dirty="0" smtClean="0"/>
              <a:t>If delete/print empty -&gt; print “ok”</a:t>
            </a:r>
          </a:p>
          <a:p>
            <a:pPr>
              <a:buFontTx/>
              <a:buChar char="-"/>
            </a:pPr>
            <a:r>
              <a:rPr lang="en-US" dirty="0" smtClean="0"/>
              <a:t>Try redirect the example into the program</a:t>
            </a:r>
          </a:p>
          <a:p>
            <a:pPr>
              <a:buFontTx/>
              <a:buChar char="-"/>
            </a:pPr>
            <a:r>
              <a:rPr lang="en-US" dirty="0" smtClean="0"/>
              <a:t>Minimal: no date check + no invalid + insert + delete + not sorted print (see webpage)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19811" y="1264554"/>
            <a:ext cx="3414989" cy="501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84757" y="669806"/>
            <a:ext cx="3950043" cy="50168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Example:</a:t>
            </a:r>
            <a:br>
              <a:rPr lang="en-US" b="1" dirty="0" smtClean="0"/>
            </a:br>
            <a:r>
              <a:rPr lang="en-US" dirty="0" smtClean="0"/>
              <a:t>15 //&gt; ok</a:t>
            </a:r>
            <a:br>
              <a:rPr lang="en-US" dirty="0" smtClean="0"/>
            </a:br>
            <a:r>
              <a:rPr lang="en-US" dirty="0" smtClean="0"/>
              <a:t>p 2018 //&gt; ok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3 2000 12 3 “Note Dec 3rd“ //&gt; ok</a:t>
            </a:r>
            <a:br>
              <a:rPr lang="en-US" dirty="0" smtClean="0"/>
            </a:br>
            <a:r>
              <a:rPr lang="en-US" dirty="0" err="1"/>
              <a:t>i</a:t>
            </a:r>
            <a:r>
              <a:rPr lang="en-US" dirty="0"/>
              <a:t> 3 2000 </a:t>
            </a:r>
            <a:r>
              <a:rPr lang="en-US" dirty="0" smtClean="0"/>
              <a:t>1 1 “New Year“ //&gt; </a:t>
            </a:r>
            <a:r>
              <a:rPr lang="en-US" dirty="0"/>
              <a:t>ok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-10 2019 2 1 “</a:t>
            </a:r>
            <a:r>
              <a:rPr lang="en-US" dirty="0" err="1" smtClean="0"/>
              <a:t>cpp</a:t>
            </a:r>
            <a:r>
              <a:rPr lang="en-US" dirty="0" smtClean="0"/>
              <a:t> exam” //&gt; ok</a:t>
            </a:r>
            <a:br>
              <a:rPr lang="en-US" dirty="0" smtClean="0"/>
            </a:br>
            <a:r>
              <a:rPr lang="en-US" dirty="0" smtClean="0"/>
              <a:t>d 2000 //&gt; ok</a:t>
            </a:r>
            <a:br>
              <a:rPr lang="en-US" dirty="0" smtClean="0"/>
            </a:br>
            <a:r>
              <a:rPr lang="en-US" dirty="0" smtClean="0"/>
              <a:t>p 2000 //&gt; ok</a:t>
            </a:r>
            <a:br>
              <a:rPr lang="en-US" dirty="0" smtClean="0"/>
            </a:br>
            <a:r>
              <a:rPr lang="en-US" dirty="0" smtClean="0"/>
              <a:t>p 2000 1 1 //&gt; ok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0 2019 “good year” //&gt; ok</a:t>
            </a:r>
            <a:br>
              <a:rPr lang="en-US" dirty="0" smtClean="0"/>
            </a:br>
            <a:r>
              <a:rPr lang="en-US" dirty="0" err="1" smtClean="0"/>
              <a:t>i</a:t>
            </a:r>
            <a:r>
              <a:rPr lang="en-US" dirty="0" smtClean="0"/>
              <a:t> 0 2019 3 “March 2019” //&gt; ok</a:t>
            </a:r>
            <a:br>
              <a:rPr lang="en-US" dirty="0" smtClean="0"/>
            </a:br>
            <a:r>
              <a:rPr lang="en-US" dirty="0" smtClean="0"/>
              <a:t>pp 2019</a:t>
            </a:r>
            <a:br>
              <a:rPr lang="en-US" dirty="0" smtClean="0"/>
            </a:br>
            <a:r>
              <a:rPr lang="en-US" dirty="0" smtClean="0"/>
              <a:t>//&gt; ok</a:t>
            </a:r>
            <a:br>
              <a:rPr lang="en-US" dirty="0" smtClean="0"/>
            </a:br>
            <a:r>
              <a:rPr lang="en-US" dirty="0" smtClean="0"/>
              <a:t>//&gt; -10 2019 2 1 “</a:t>
            </a:r>
            <a:r>
              <a:rPr lang="en-US" dirty="0" err="1" smtClean="0"/>
              <a:t>cpp</a:t>
            </a:r>
            <a:r>
              <a:rPr lang="en-US" dirty="0" smtClean="0"/>
              <a:t> exam”</a:t>
            </a:r>
            <a:br>
              <a:rPr lang="en-US" dirty="0" smtClean="0"/>
            </a:br>
            <a:r>
              <a:rPr lang="en-US" dirty="0" smtClean="0"/>
              <a:t>//&gt; 0 2019 “good year”</a:t>
            </a:r>
            <a:br>
              <a:rPr lang="en-US" dirty="0" smtClean="0"/>
            </a:br>
            <a:r>
              <a:rPr lang="en-US" dirty="0" smtClean="0"/>
              <a:t>//&gt; 0 2019 3 “March 2019”</a:t>
            </a:r>
            <a:br>
              <a:rPr lang="en-US" dirty="0" smtClean="0"/>
            </a:br>
            <a:r>
              <a:rPr lang="en-US" dirty="0"/>
              <a:t>d</a:t>
            </a:r>
            <a:r>
              <a:rPr lang="en-US" dirty="0" smtClean="0"/>
              <a:t> 2019 2 29 </a:t>
            </a:r>
            <a:br>
              <a:rPr lang="en-US" dirty="0" smtClean="0"/>
            </a:br>
            <a:r>
              <a:rPr lang="en-US" dirty="0" smtClean="0"/>
              <a:t>//&gt; invalid</a:t>
            </a:r>
            <a:br>
              <a:rPr lang="en-US" dirty="0" smtClean="0"/>
            </a:br>
            <a:r>
              <a:rPr lang="en-US" dirty="0" smtClean="0"/>
              <a:t>// program exits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4283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429</TotalTime>
  <Words>72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Zkoušková písemka z C++</vt:lpstr>
      <vt:lpstr>Instructions</vt:lpstr>
      <vt:lpstr>Notes manager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Zkoušková písemka z C++</dc:title>
  <dc:creator>Tomas Faltin</dc:creator>
  <cp:lastModifiedBy>Tomas Faltin</cp:lastModifiedBy>
  <cp:revision>15</cp:revision>
  <dcterms:created xsi:type="dcterms:W3CDTF">2019-02-01T03:23:33Z</dcterms:created>
  <dcterms:modified xsi:type="dcterms:W3CDTF">2019-02-01T10:32:37Z</dcterms:modified>
</cp:coreProperties>
</file>