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77" r:id="rId2"/>
    <p:sldId id="313" r:id="rId3"/>
    <p:sldId id="315" r:id="rId4"/>
    <p:sldId id="314" r:id="rId5"/>
    <p:sldId id="316" r:id="rId6"/>
    <p:sldId id="317" r:id="rId7"/>
    <p:sldId id="305" r:id="rId8"/>
    <p:sldId id="307" r:id="rId9"/>
    <p:sldId id="306" r:id="rId10"/>
    <p:sldId id="309" r:id="rId11"/>
    <p:sldId id="310" r:id="rId12"/>
    <p:sldId id="312" r:id="rId13"/>
    <p:sldId id="308" r:id="rId14"/>
    <p:sldId id="311" r:id="rId15"/>
    <p:sldId id="299" r:id="rId16"/>
    <p:sldId id="303" r:id="rId17"/>
    <p:sldId id="304" r:id="rId18"/>
    <p:sldId id="300" r:id="rId19"/>
    <p:sldId id="301" r:id="rId20"/>
    <p:sldId id="302" r:id="rId21"/>
    <p:sldId id="292" r:id="rId22"/>
    <p:sldId id="293" r:id="rId23"/>
    <p:sldId id="295" r:id="rId24"/>
    <p:sldId id="297" r:id="rId25"/>
    <p:sldId id="298" r:id="rId26"/>
    <p:sldId id="294" r:id="rId27"/>
    <p:sldId id="286" r:id="rId28"/>
    <p:sldId id="288" r:id="rId29"/>
    <p:sldId id="287" r:id="rId30"/>
    <p:sldId id="290" r:id="rId31"/>
    <p:sldId id="289" r:id="rId32"/>
    <p:sldId id="291" r:id="rId33"/>
    <p:sldId id="281" r:id="rId34"/>
    <p:sldId id="285" r:id="rId35"/>
    <p:sldId id="282" r:id="rId36"/>
    <p:sldId id="283" r:id="rId37"/>
    <p:sldId id="284" r:id="rId38"/>
    <p:sldId id="275" r:id="rId39"/>
    <p:sldId id="278" r:id="rId40"/>
    <p:sldId id="268" r:id="rId41"/>
    <p:sldId id="279" r:id="rId42"/>
    <p:sldId id="269" r:id="rId43"/>
    <p:sldId id="270" r:id="rId44"/>
    <p:sldId id="280" r:id="rId45"/>
    <p:sldId id="273" r:id="rId46"/>
    <p:sldId id="272" r:id="rId47"/>
    <p:sldId id="276" r:id="rId48"/>
    <p:sldId id="266" r:id="rId49"/>
    <p:sldId id="257" r:id="rId50"/>
    <p:sldId id="267" r:id="rId51"/>
    <p:sldId id="259" r:id="rId52"/>
    <p:sldId id="260" r:id="rId53"/>
    <p:sldId id="258" r:id="rId54"/>
    <p:sldId id="261" r:id="rId55"/>
    <p:sldId id="263" r:id="rId56"/>
    <p:sldId id="264" r:id="rId57"/>
    <p:sldId id="26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8" id="{535A5940-BD5D-439F-A394-251F3042362E}">
          <p14:sldIdLst>
            <p14:sldId id="313"/>
            <p14:sldId id="315"/>
            <p14:sldId id="314"/>
            <p14:sldId id="316"/>
            <p14:sldId id="31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8</a:t>
            </a:r>
            <a:r>
              <a:rPr lang="cs-CZ" sz="6000" dirty="0" smtClean="0"/>
              <a:t> (</a:t>
            </a:r>
            <a:r>
              <a:rPr lang="en-US" sz="6000" dirty="0" smtClean="0"/>
              <a:t>25.11.2020)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510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Zku</a:t>
            </a:r>
            <a:r>
              <a:rPr lang="cs-CZ" dirty="0" smtClean="0"/>
              <a:t>šenosti z úkolů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Member initializer list</a:t>
            </a:r>
          </a:p>
          <a:p>
            <a:r>
              <a:rPr lang="en-US" dirty="0" err="1" smtClean="0"/>
              <a:t>Pou</a:t>
            </a:r>
            <a:r>
              <a:rPr lang="cs-CZ" dirty="0" smtClean="0"/>
              <a:t>žívat unsigned typy</a:t>
            </a:r>
          </a:p>
          <a:p>
            <a:r>
              <a:rPr lang="cs-CZ" dirty="0" smtClean="0"/>
              <a:t>Používat konstanty</a:t>
            </a:r>
          </a:p>
          <a:p>
            <a:r>
              <a:rPr lang="cs-CZ" dirty="0"/>
              <a:t>Nemixovat dynamické alokování </a:t>
            </a:r>
            <a:r>
              <a:rPr lang="cs-CZ" dirty="0" smtClean="0"/>
              <a:t>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0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databáze zvířat v Zoo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třídy na databázi zvířat v Zoo</a:t>
            </a:r>
          </a:p>
          <a:p>
            <a:r>
              <a:rPr lang="cs-CZ" dirty="0" smtClean="0"/>
              <a:t>Alespoň 5 různých zvířat</a:t>
            </a:r>
          </a:p>
          <a:p>
            <a:pPr lvl="1"/>
            <a:r>
              <a:rPr lang="cs-CZ" dirty="0" smtClean="0"/>
              <a:t>Společné atributy: věk, jméno</a:t>
            </a:r>
          </a:p>
          <a:p>
            <a:pPr lvl="1"/>
            <a:r>
              <a:rPr lang="cs-CZ" dirty="0" smtClean="0"/>
              <a:t>Každé zvíře má svůj vlastní/jiný atribut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cs-CZ" dirty="0" smtClean="0"/>
              <a:t>ápověda: </a:t>
            </a:r>
            <a:r>
              <a:rPr lang="en-US" dirty="0" smtClean="0">
                <a:latin typeface="Consolas" panose="020B0609020204030204" pitchFamily="49" charset="0"/>
              </a:rPr>
              <a:t>&lt;algorithm&gt; + containers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+ iterators (of containers)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095340"/>
            <a:ext cx="8915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vypis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vsechna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add()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pridej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nove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vrati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setridene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jmena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setridene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veku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get_name_range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se </a:t>
            </a:r>
            <a:r>
              <a:rPr lang="en-US" sz="1400" dirty="0" err="1">
                <a:latin typeface="Consolas" panose="020B0609020204030204" pitchFamily="49" charset="0"/>
              </a:rPr>
              <a:t>jmenem</a:t>
            </a:r>
            <a:r>
              <a:rPr lang="en-US" sz="1400" dirty="0">
                <a:latin typeface="Consolas" panose="020B0609020204030204" pitchFamily="49" charset="0"/>
              </a:rPr>
              <a:t> v </a:t>
            </a:r>
            <a:r>
              <a:rPr lang="en-US" sz="1400" dirty="0" err="1">
                <a:latin typeface="Consolas" panose="020B0609020204030204" pitchFamily="49" charset="0"/>
              </a:rPr>
              <a:t>danem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get_age_range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s </a:t>
            </a:r>
            <a:r>
              <a:rPr lang="en-US" sz="1400" dirty="0" err="1" smtClean="0">
                <a:latin typeface="Consolas" panose="020B0609020204030204" pitchFamily="49" charset="0"/>
              </a:rPr>
              <a:t>vekem</a:t>
            </a:r>
            <a:r>
              <a:rPr lang="en-US" sz="1400" dirty="0" smtClean="0">
                <a:latin typeface="Consolas" panose="020B0609020204030204" pitchFamily="49" charset="0"/>
              </a:rPr>
              <a:t> v </a:t>
            </a:r>
            <a:r>
              <a:rPr lang="en-US" sz="1400" dirty="0" err="1" smtClean="0">
                <a:latin typeface="Consolas" panose="020B0609020204030204" pitchFamily="49" charset="0"/>
              </a:rPr>
              <a:t>danem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erase</a:t>
            </a:r>
            <a:r>
              <a:rPr lang="en-US" sz="1400" dirty="0" smtClean="0">
                <a:latin typeface="Consolas" panose="020B0609020204030204" pitchFamily="49" charset="0"/>
              </a:rPr>
              <a:t>(iterator</a:t>
            </a:r>
            <a:r>
              <a:rPr lang="en-US" sz="1400" dirty="0"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latin typeface="Consolas" panose="020B0609020204030204" pitchFamily="49" charset="0"/>
              </a:rPr>
              <a:t>vymaz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daneho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iteratoru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</a:t>
            </a:r>
            <a:r>
              <a:rPr lang="cs-CZ" dirty="0"/>
              <a:t>databáze zvířat v </a:t>
            </a:r>
            <a:r>
              <a:rPr lang="cs-CZ" dirty="0" smtClean="0"/>
              <a:t>Zoo - příklad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478692"/>
            <a:ext cx="89154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API </a:t>
            </a:r>
            <a:r>
              <a:rPr lang="en-US" sz="1400" dirty="0" err="1" smtClean="0">
                <a:latin typeface="Consolas" panose="020B0609020204030204" pitchFamily="49" charset="0"/>
              </a:rPr>
              <a:t>priklad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nemusi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byt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stejne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(Dog(“Anna”, 15, “Prague”));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(Cat(“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”, 10, 10));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smtClean="0">
                <a:latin typeface="Consolas" panose="020B0609020204030204" pitchFamily="49" charset="0"/>
              </a:rPr>
              <a:t>[first, last] = </a:t>
            </a:r>
            <a:r>
              <a:rPr lang="cs-CZ" sz="1400" dirty="0" smtClean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cs-CZ" sz="1400" dirty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latin typeface="Consolas" panose="020B0609020204030204" pitchFamily="49" charset="0"/>
              </a:rPr>
              <a:t>, “</a:t>
            </a:r>
            <a:r>
              <a:rPr lang="en-US" sz="1400" dirty="0">
                <a:latin typeface="Consolas" panose="020B0609020204030204" pitchFamily="49" charset="0"/>
              </a:rPr>
              <a:t>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db.get_name_range</a:t>
            </a:r>
            <a:r>
              <a:rPr lang="en-US" sz="1400" dirty="0" smtClean="0">
                <a:latin typeface="Consolas" panose="020B0609020204030204" pitchFamily="49" charset="0"/>
              </a:rPr>
              <a:t>(“A”, “</a:t>
            </a:r>
            <a:r>
              <a:rPr lang="en-US" sz="1400" dirty="0" err="1" smtClean="0">
                <a:latin typeface="Consolas" panose="020B0609020204030204" pitchFamily="49" charset="0"/>
              </a:rPr>
              <a:t>Azzzz</a:t>
            </a:r>
            <a:r>
              <a:rPr lang="en-US" sz="1400" dirty="0" smtClean="0">
                <a:latin typeface="Consolas" panose="020B0609020204030204" pitchFamily="49" charset="0"/>
              </a:rPr>
              <a:t>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>
                <a:latin typeface="Consolas" panose="020B0609020204030204" pitchFamily="49" charset="0"/>
              </a:rPr>
              <a:t>Anna(dog, 15y) from Prague”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db.get_age_range</a:t>
            </a:r>
            <a:r>
              <a:rPr lang="en-US" sz="1400" dirty="0" smtClean="0">
                <a:latin typeface="Consolas" panose="020B0609020204030204" pitchFamily="49" charset="0"/>
              </a:rPr>
              <a:t>(10, 14);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db.erase</a:t>
            </a:r>
            <a:r>
              <a:rPr lang="en-US" sz="1400" dirty="0" smtClean="0"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pPr lvl="1"/>
            <a:r>
              <a:rPr lang="cs-CZ" dirty="0" smtClean="0"/>
              <a:t>-5b za každý další započatý týden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1975</TotalTime>
  <Words>3793</Words>
  <Application>Microsoft Office PowerPoint</Application>
  <PresentationFormat>Widescreen</PresentationFormat>
  <Paragraphs>542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8 (25.11.2020)</vt:lpstr>
      <vt:lpstr>Připomenutí</vt:lpstr>
      <vt:lpstr>Zkušenosti z úkolů</vt:lpstr>
      <vt:lpstr>Úkol: databáze zvířat v Zoo</vt:lpstr>
      <vt:lpstr>Úkol: databáze zvířat v Zoo - příklad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199</cp:revision>
  <dcterms:created xsi:type="dcterms:W3CDTF">2018-10-01T09:05:15Z</dcterms:created>
  <dcterms:modified xsi:type="dcterms:W3CDTF">2020-11-27T10:58:41Z</dcterms:modified>
</cp:coreProperties>
</file>