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2" r:id="rId5"/>
    <p:sldId id="258" r:id="rId6"/>
    <p:sldId id="259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04DB-0140-4D85-9502-121CD0386B7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D64F-B167-4F06-84E9-7AC0B3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D64F-B167-4F06-84E9-7AC0B3917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cs-CZ" dirty="0" smtClean="0"/>
              <a:t>cvičení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15.10.2018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++I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T&amp; </a:t>
            </a:r>
            <a:r>
              <a:rPr lang="en-US" dirty="0" smtClean="0"/>
              <a:t>T::operator++() {  // ++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*this;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 </a:t>
            </a:r>
            <a:r>
              <a:rPr lang="en-US" dirty="0" smtClean="0"/>
              <a:t>T::operator++(int) {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smtClean="0"/>
              <a:t>  T copy(*this);</a:t>
            </a:r>
            <a:br>
              <a:rPr lang="en-US" dirty="0" smtClean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copy;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max; ++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33654" cy="3777622"/>
          </a:xfrm>
        </p:spPr>
        <p:txBody>
          <a:bodyPr/>
          <a:lstStyle/>
          <a:p>
            <a:r>
              <a:rPr lang="en-US" dirty="0" smtClean="0"/>
              <a:t>Premature </a:t>
            </a:r>
            <a:r>
              <a:rPr lang="en-US" dirty="0"/>
              <a:t>optimization is the root of all evil</a:t>
            </a:r>
            <a:r>
              <a:rPr lang="en-US" dirty="0" smtClean="0"/>
              <a:t>! -- Knuth</a:t>
            </a:r>
          </a:p>
          <a:p>
            <a:r>
              <a:rPr lang="en-US" dirty="0" smtClean="0"/>
              <a:t>Benchmark first!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https://xkcd.com/1691/</a:t>
            </a:r>
            <a:endParaRPr lang="en-US" dirty="0"/>
          </a:p>
        </p:txBody>
      </p:sp>
      <p:pic>
        <p:nvPicPr>
          <p:cNvPr id="1028" name="Picture 4" descr="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2" y="1905000"/>
            <a:ext cx="27051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23114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my_class.hpp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MY_CLASS_HPP</a:t>
            </a:r>
            <a:br>
              <a:rPr lang="en-US" dirty="0" smtClean="0"/>
            </a:br>
            <a:r>
              <a:rPr lang="en-US" dirty="0" smtClean="0"/>
              <a:t>#define MY_CLASS_HPP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exec(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double d;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MY_CLASS_HPP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4957" y="2133600"/>
            <a:ext cx="414965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my_class.cpp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#include “my_class.hpp”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fn</a:t>
            </a:r>
            <a:r>
              <a:rPr lang="en-US" dirty="0" smtClean="0"/>
              <a:t>()”;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my_class</a:t>
            </a:r>
            <a:r>
              <a:rPr lang="en-US" dirty="0" smtClean="0"/>
              <a:t>::</a:t>
            </a:r>
            <a:r>
              <a:rPr lang="en-US" dirty="0" err="1" smtClean="0"/>
              <a:t>my_class</a:t>
            </a:r>
            <a:r>
              <a:rPr lang="en-US" dirty="0" smtClean="0"/>
              <a:t>() : d(1.0)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ctor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my_class</a:t>
            </a:r>
            <a:r>
              <a:rPr lang="en-US" dirty="0" smtClean="0"/>
              <a:t>::exec(int x) {</a:t>
            </a:r>
            <a:br>
              <a:rPr lang="en-US" dirty="0" smtClean="0"/>
            </a:b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x; ++</a:t>
            </a:r>
            <a:r>
              <a:rPr lang="en-US" dirty="0" err="1" smtClean="0"/>
              <a:t>i</a:t>
            </a:r>
            <a:r>
              <a:rPr lang="en-US" dirty="0" smtClean="0"/>
              <a:t>)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Kruhová závislost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class one</a:t>
            </a:r>
            <a:r>
              <a:rPr lang="en-US" dirty="0" smtClean="0"/>
              <a:t>; // declaration</a:t>
            </a:r>
            <a:br>
              <a:rPr lang="en-US" dirty="0" smtClean="0"/>
            </a:br>
            <a:r>
              <a:rPr lang="en-US" dirty="0" smtClean="0"/>
              <a:t>class two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shared_ptr</a:t>
            </a:r>
            <a:r>
              <a:rPr lang="en-US" dirty="0" smtClean="0"/>
              <a:t>&lt;one&gt; </a:t>
            </a:r>
            <a:r>
              <a:rPr lang="en-US" dirty="0" err="1" smtClean="0"/>
              <a:t>ptr</a:t>
            </a:r>
            <a:r>
              <a:rPr lang="en-US" dirty="0" smtClean="0"/>
              <a:t>; // Uses class one.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one : public two {}; // Uses class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Úkol 3 </a:t>
            </a:r>
            <a:r>
              <a:rPr lang="cs-CZ" smtClean="0"/>
              <a:t>z minula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 (z minula)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…, 20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“10”;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fn_ref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“15”;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Vytvo</a:t>
            </a:r>
            <a:r>
              <a:rPr lang="cs-CZ" dirty="0" smtClean="0"/>
              <a:t>ř třídu/strukturu C (ostatní musí zůstat stejné)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120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C++ cvičení</vt:lpstr>
      <vt:lpstr>i++ vs. ++I (1/3)</vt:lpstr>
      <vt:lpstr>i++ vs. ++i (2/3)</vt:lpstr>
      <vt:lpstr>i++ vs. ++i (3/3)</vt:lpstr>
      <vt:lpstr>Deklarace/definice</vt:lpstr>
      <vt:lpstr>Kruhová závislost</vt:lpstr>
      <vt:lpstr>Úkoly</vt:lpstr>
      <vt:lpstr>Úkol 3 (z minula)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Tomáš Faltín</dc:creator>
  <cp:lastModifiedBy>Tomáš Faltín</cp:lastModifiedBy>
  <cp:revision>10</cp:revision>
  <dcterms:created xsi:type="dcterms:W3CDTF">2018-10-15T08:35:36Z</dcterms:created>
  <dcterms:modified xsi:type="dcterms:W3CDTF">2018-10-15T09:57:31Z</dcterms:modified>
</cp:coreProperties>
</file>