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9" r:id="rId4"/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10/26/2018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faltin@ksi.mff.cuni.cz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</a:t>
            </a:r>
            <a:r>
              <a:rPr lang="en-US" dirty="0" smtClean="0"/>
              <a:t>v</a:t>
            </a:r>
            <a:r>
              <a:rPr lang="cs-CZ" dirty="0" smtClean="0"/>
              <a:t>ání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26.10.2018</a:t>
            </a:r>
          </a:p>
          <a:p>
            <a:r>
              <a:rPr lang="cs-CZ" dirty="0" smtClean="0">
                <a:hlinkClick r:id="rId2"/>
              </a:rPr>
              <a:t>faltin@ksi.mff.cuni.cz</a:t>
            </a:r>
            <a:endParaRPr lang="cs-CZ" dirty="0" smtClean="0"/>
          </a:p>
          <a:p>
            <a:endParaRPr lang="cs-CZ" dirty="0" smtClean="0"/>
          </a:p>
        </p:txBody>
      </p:sp>
    </p:spTree>
    <p:extLst>
      <p:ext uri="{BB962C8B-B14F-4D97-AF65-F5344CB8AC3E}">
        <p14:creationId xmlns:p14="http://schemas.microsoft.com/office/powerpoint/2010/main" val="2139473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Pole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var</a:t>
            </a:r>
            <a:r>
              <a:rPr lang="en-US" dirty="0"/>
              <a:t> n : array[1..10] of integer (* pole </a:t>
            </a:r>
            <a:r>
              <a:rPr lang="en-US" dirty="0" err="1"/>
              <a:t>deseti</a:t>
            </a:r>
            <a:r>
              <a:rPr lang="en-US" dirty="0"/>
              <a:t> </a:t>
            </a:r>
            <a:r>
              <a:rPr lang="en-US" dirty="0" err="1"/>
              <a:t>celých</a:t>
            </a:r>
            <a:r>
              <a:rPr lang="en-US" dirty="0"/>
              <a:t> </a:t>
            </a:r>
            <a:r>
              <a:rPr lang="en-US" dirty="0" err="1"/>
              <a:t>čísel</a:t>
            </a:r>
            <a:r>
              <a:rPr lang="en-US" dirty="0"/>
              <a:t> *)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for </a:t>
            </a:r>
            <a:r>
              <a:rPr lang="en-US" dirty="0"/>
              <a:t>i:=1 to 10 do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begin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  </a:t>
            </a:r>
            <a:r>
              <a:rPr lang="en-US" dirty="0" smtClean="0"/>
              <a:t>n[</a:t>
            </a:r>
            <a:r>
              <a:rPr lang="en-US" dirty="0" err="1" smtClean="0"/>
              <a:t>i</a:t>
            </a:r>
            <a:r>
              <a:rPr lang="en-US" dirty="0"/>
              <a:t>] := </a:t>
            </a:r>
            <a:r>
              <a:rPr lang="en-US" dirty="0" err="1"/>
              <a:t>i</a:t>
            </a:r>
            <a:r>
              <a:rPr lang="en-US" dirty="0"/>
              <a:t>; 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en-US" dirty="0" smtClean="0"/>
              <a:t>end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8033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Řetězce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cs-CZ" dirty="0" smtClean="0"/>
              <a:t>var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</a:t>
            </a:r>
            <a:r>
              <a:rPr lang="cs-CZ" dirty="0" smtClean="0"/>
              <a:t>name : string;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surname : string[100];</a:t>
            </a:r>
            <a:br>
              <a:rPr lang="en-US" dirty="0" smtClean="0"/>
            </a:br>
            <a:r>
              <a:rPr lang="en-US" dirty="0" smtClean="0"/>
              <a:t>  city : packed array [1..10] of char;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begin</a:t>
            </a:r>
            <a:br>
              <a:rPr lang="en-US" dirty="0" smtClean="0"/>
            </a:br>
            <a:r>
              <a:rPr lang="en-US" dirty="0" smtClean="0"/>
              <a:t>  </a:t>
            </a:r>
            <a:r>
              <a:rPr lang="en-US" dirty="0" err="1" smtClean="0"/>
              <a:t>readln</a:t>
            </a:r>
            <a:r>
              <a:rPr lang="en-US" dirty="0" smtClean="0"/>
              <a:t>(name); </a:t>
            </a:r>
            <a:r>
              <a:rPr lang="en-US" dirty="0" err="1" smtClean="0"/>
              <a:t>readln</a:t>
            </a:r>
            <a:r>
              <a:rPr lang="en-US" dirty="0" smtClean="0"/>
              <a:t>(surname); </a:t>
            </a:r>
            <a:r>
              <a:rPr lang="en-US" dirty="0" err="1" smtClean="0"/>
              <a:t>readln</a:t>
            </a:r>
            <a:r>
              <a:rPr lang="en-US" dirty="0" smtClean="0"/>
              <a:t>(city);</a:t>
            </a:r>
            <a:r>
              <a:rPr lang="cs-CZ" dirty="0" smtClean="0"/>
              <a:t/>
            </a:r>
            <a:br>
              <a:rPr lang="cs-CZ" dirty="0" smtClean="0"/>
            </a:br>
            <a:r>
              <a:rPr lang="cs-CZ" dirty="0" smtClean="0"/>
              <a:t>  writeln(name, </a:t>
            </a:r>
            <a:r>
              <a:rPr lang="en-US" dirty="0" smtClean="0"/>
              <a:t>‘ ‘, surname, ‘ is from ‘, city);</a:t>
            </a:r>
            <a:br>
              <a:rPr lang="en-US" dirty="0" smtClean="0"/>
            </a:br>
            <a:r>
              <a:rPr lang="en-US" dirty="0" smtClean="0"/>
              <a:t>  name[1] := ‘</a:t>
            </a:r>
            <a:br>
              <a:rPr lang="en-US" dirty="0" smtClean="0"/>
            </a:br>
            <a:r>
              <a:rPr lang="en-US" dirty="0" smtClean="0"/>
              <a:t>end.</a:t>
            </a:r>
            <a:r>
              <a:rPr lang="cs-CZ" dirty="0" smtClean="0"/>
              <a:t/>
            </a:r>
            <a:br>
              <a:rPr lang="cs-CZ" dirty="0" smtClean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816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Úlohy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dirty="0" smtClean="0"/>
              <a:t>Po</a:t>
            </a:r>
            <a:r>
              <a:rPr lang="cs-CZ" dirty="0" smtClean="0"/>
              <a:t>čet čísel v poli</a:t>
            </a:r>
            <a:endParaRPr lang="en-US" dirty="0" smtClean="0"/>
          </a:p>
          <a:p>
            <a:pPr lvl="1"/>
            <a:r>
              <a:rPr lang="en-US" dirty="0" smtClean="0"/>
              <a:t>NUM_COUNT(</a:t>
            </a:r>
            <a:r>
              <a:rPr lang="cs-CZ" dirty="0" smtClean="0"/>
              <a:t>array, x): integer</a:t>
            </a:r>
          </a:p>
          <a:p>
            <a:pPr>
              <a:buFont typeface="+mj-lt"/>
              <a:buAutoNum type="arabicPeriod"/>
            </a:pPr>
            <a:r>
              <a:rPr lang="cs-CZ" dirty="0" smtClean="0"/>
              <a:t>Hledání podřetězců v řetězci</a:t>
            </a:r>
          </a:p>
          <a:p>
            <a:pPr lvl="1"/>
            <a:r>
              <a:rPr lang="cs-CZ" dirty="0" smtClean="0"/>
              <a:t>NUM_SUBSTR(where:string, what:string)</a:t>
            </a:r>
          </a:p>
          <a:p>
            <a:pPr lvl="1"/>
            <a:r>
              <a:rPr lang="en-US" dirty="0" smtClean="0"/>
              <a:t>‘</a:t>
            </a:r>
            <a:r>
              <a:rPr lang="en-US" dirty="0" err="1" smtClean="0"/>
              <a:t>Ahoj</a:t>
            </a:r>
            <a:r>
              <a:rPr lang="en-US" dirty="0" smtClean="0"/>
              <a:t> </a:t>
            </a:r>
            <a:r>
              <a:rPr lang="en-US" b="1" dirty="0" err="1" smtClean="0"/>
              <a:t>ja</a:t>
            </a:r>
            <a:r>
              <a:rPr lang="en-US" dirty="0" err="1" smtClean="0"/>
              <a:t>k</a:t>
            </a:r>
            <a:r>
              <a:rPr lang="en-US" dirty="0" smtClean="0"/>
              <a:t> se mas, </a:t>
            </a:r>
            <a:r>
              <a:rPr lang="en-US" b="1" dirty="0" smtClean="0"/>
              <a:t>ja</a:t>
            </a:r>
            <a:r>
              <a:rPr lang="en-US" dirty="0" smtClean="0"/>
              <a:t> </a:t>
            </a:r>
            <a:r>
              <a:rPr lang="en-US" dirty="0" err="1" smtClean="0"/>
              <a:t>docela</a:t>
            </a:r>
            <a:r>
              <a:rPr lang="en-US" dirty="0" smtClean="0"/>
              <a:t> </a:t>
            </a:r>
            <a:r>
              <a:rPr lang="en-US" dirty="0" err="1" smtClean="0"/>
              <a:t>dobre</a:t>
            </a:r>
            <a:r>
              <a:rPr lang="en-US" dirty="0" smtClean="0"/>
              <a:t> :)’ </a:t>
            </a:r>
            <a:r>
              <a:rPr lang="cs-CZ" dirty="0" smtClean="0"/>
              <a:t>ja?</a:t>
            </a:r>
          </a:p>
          <a:p>
            <a:pPr>
              <a:buFont typeface="+mj-lt"/>
              <a:buAutoNum type="arabicPeriod"/>
            </a:pPr>
            <a:r>
              <a:rPr lang="cs-CZ" smtClean="0"/>
              <a:t>Pascalův trojúhelník (s polem)</a:t>
            </a:r>
          </a:p>
        </p:txBody>
      </p:sp>
    </p:spTree>
    <p:extLst>
      <p:ext uri="{BB962C8B-B14F-4D97-AF65-F5344CB8AC3E}">
        <p14:creationId xmlns:p14="http://schemas.microsoft.com/office/powerpoint/2010/main" val="3417732813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31</TotalTime>
  <Words>64</Words>
  <Application>Microsoft Office PowerPoint</Application>
  <PresentationFormat>Widescreen</PresentationFormat>
  <Paragraphs>14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Wingdings 3</vt:lpstr>
      <vt:lpstr>Wisp</vt:lpstr>
      <vt:lpstr>Programování (cvičení)</vt:lpstr>
      <vt:lpstr>Pole</vt:lpstr>
      <vt:lpstr>Řetězce</vt:lpstr>
      <vt:lpstr>Úlohy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(cvičení)</dc:title>
  <dc:creator>Tomáš Faltín</dc:creator>
  <cp:lastModifiedBy>Tomáš Faltín</cp:lastModifiedBy>
  <cp:revision>5</cp:revision>
  <dcterms:created xsi:type="dcterms:W3CDTF">2018-10-26T05:38:24Z</dcterms:created>
  <dcterms:modified xsi:type="dcterms:W3CDTF">2018-10-26T06:09:32Z</dcterms:modified>
</cp:coreProperties>
</file>