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Zkoušková písemka z C++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16.1.2019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5464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Pokyny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4 hodiny</a:t>
            </a:r>
          </a:p>
          <a:p>
            <a:r>
              <a:rPr lang="cs-CZ" dirty="0" smtClean="0"/>
              <a:t>60 bodů</a:t>
            </a:r>
          </a:p>
          <a:p>
            <a:r>
              <a:rPr lang="cs-CZ" dirty="0" smtClean="0"/>
              <a:t>Cheats</a:t>
            </a:r>
          </a:p>
          <a:p>
            <a:pPr lvl="1"/>
            <a:r>
              <a:rPr lang="cs-CZ" dirty="0" smtClean="0"/>
              <a:t>Internet pouze na C++ příručky - cppreference, cplusplus,... </a:t>
            </a:r>
          </a:p>
          <a:p>
            <a:pPr lvl="2"/>
            <a:r>
              <a:rPr lang="cs-CZ" dirty="0" smtClean="0"/>
              <a:t>NE stackoverflow, atd...</a:t>
            </a:r>
          </a:p>
          <a:p>
            <a:pPr lvl="1"/>
            <a:r>
              <a:rPr lang="cs-CZ" dirty="0" smtClean="0"/>
              <a:t>Slajdy (přednášky, cvičení)</a:t>
            </a:r>
          </a:p>
          <a:p>
            <a:r>
              <a:rPr lang="cs-CZ" dirty="0" smtClean="0"/>
              <a:t>Nepoužívat existující kód</a:t>
            </a:r>
            <a:endParaRPr lang="en-US" dirty="0" smtClean="0"/>
          </a:p>
          <a:p>
            <a:r>
              <a:rPr lang="en-US" dirty="0" err="1" smtClean="0"/>
              <a:t>Nahr</a:t>
            </a:r>
            <a:r>
              <a:rPr lang="cs-CZ" dirty="0" smtClean="0"/>
              <a:t>át výsledný kód do SISu (studijní mezivýsledky)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2037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Battleship simulator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78467"/>
            <a:ext cx="8915400" cy="463275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Input:</a:t>
            </a:r>
          </a:p>
          <a:p>
            <a:pPr marL="0" indent="0">
              <a:buNone/>
            </a:pPr>
            <a:r>
              <a:rPr lang="en-US" dirty="0" smtClean="0"/>
              <a:t>[width] [height] // numbers &gt;= 0</a:t>
            </a:r>
            <a:br>
              <a:rPr lang="en-US" dirty="0" smtClean="0"/>
            </a:br>
            <a:r>
              <a:rPr lang="en-US" dirty="0" smtClean="0"/>
              <a:t>[player1] [player2] … [</a:t>
            </a:r>
            <a:r>
              <a:rPr lang="en-US" dirty="0" err="1" smtClean="0"/>
              <a:t>playerN</a:t>
            </a:r>
            <a:r>
              <a:rPr lang="en-US" dirty="0" smtClean="0"/>
              <a:t>] // names without spaces</a:t>
            </a:r>
            <a:br>
              <a:rPr lang="en-US" dirty="0" smtClean="0"/>
            </a:br>
            <a:r>
              <a:rPr lang="en-US" dirty="0" smtClean="0"/>
              <a:t>[ship types count] // numbers &gt;= 0</a:t>
            </a:r>
            <a:br>
              <a:rPr lang="en-US" dirty="0" smtClean="0"/>
            </a:br>
            <a:r>
              <a:rPr lang="en-US" dirty="0" smtClean="0"/>
              <a:t>[ship_name1] x1 y1 x2 y2 … </a:t>
            </a:r>
            <a:r>
              <a:rPr lang="en-US" dirty="0" err="1" smtClean="0"/>
              <a:t>x_m</a:t>
            </a:r>
            <a:r>
              <a:rPr lang="en-US" dirty="0" smtClean="0"/>
              <a:t> </a:t>
            </a:r>
            <a:r>
              <a:rPr lang="en-US" dirty="0" err="1" smtClean="0"/>
              <a:t>y_m</a:t>
            </a:r>
            <a:r>
              <a:rPr lang="en-US" dirty="0" smtClean="0"/>
              <a:t> // names without spaces, number</a:t>
            </a:r>
            <a:r>
              <a:rPr lang="cs-CZ" dirty="0" smtClean="0"/>
              <a:t>s, x y are offsets from the main square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[</a:t>
            </a:r>
            <a:r>
              <a:rPr lang="en-US" dirty="0" smtClean="0"/>
              <a:t>ship_name2] </a:t>
            </a:r>
            <a:r>
              <a:rPr lang="en-US" dirty="0"/>
              <a:t>x1 y1 x2 y2 … </a:t>
            </a:r>
            <a:r>
              <a:rPr lang="en-US" dirty="0" err="1"/>
              <a:t>x_m</a:t>
            </a:r>
            <a:r>
              <a:rPr lang="en-US" dirty="0"/>
              <a:t> </a:t>
            </a:r>
            <a:r>
              <a:rPr lang="en-US" dirty="0" err="1"/>
              <a:t>y_m</a:t>
            </a:r>
            <a:r>
              <a:rPr lang="en-US" dirty="0"/>
              <a:t> // names without spaces, </a:t>
            </a:r>
            <a:r>
              <a:rPr lang="en-US" dirty="0" smtClean="0"/>
              <a:t>number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…</a:t>
            </a:r>
            <a:br>
              <a:rPr lang="en-US" dirty="0" smtClean="0"/>
            </a:br>
            <a:r>
              <a:rPr lang="en-US" dirty="0" smtClean="0"/>
              <a:t>[ship</a:t>
            </a:r>
            <a:r>
              <a:rPr lang="cs-CZ" dirty="0"/>
              <a:t> </a:t>
            </a:r>
            <a:r>
              <a:rPr lang="cs-CZ" dirty="0" smtClean="0"/>
              <a:t>input count</a:t>
            </a:r>
            <a:r>
              <a:rPr lang="en-US" dirty="0" smtClean="0"/>
              <a:t>] // number &gt;= 0, multiple ships from the same type</a:t>
            </a:r>
            <a:br>
              <a:rPr lang="en-US" dirty="0" smtClean="0"/>
            </a:br>
            <a:r>
              <a:rPr lang="cs-CZ" dirty="0" smtClean="0"/>
              <a:t>[player] </a:t>
            </a:r>
            <a:r>
              <a:rPr lang="en-US" dirty="0" smtClean="0"/>
              <a:t>[ship_name1] x y</a:t>
            </a:r>
            <a:r>
              <a:rPr lang="cs-CZ" dirty="0" smtClean="0"/>
              <a:t> // x y of the main square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cs-CZ" dirty="0" smtClean="0"/>
              <a:t>[player] </a:t>
            </a:r>
            <a:r>
              <a:rPr lang="en-US" dirty="0" smtClean="0"/>
              <a:t>[ship_name2] x y</a:t>
            </a:r>
            <a:br>
              <a:rPr lang="en-US" dirty="0" smtClean="0"/>
            </a:br>
            <a:r>
              <a:rPr lang="en-US" dirty="0" smtClean="0"/>
              <a:t>…</a:t>
            </a:r>
            <a:br>
              <a:rPr lang="en-US" dirty="0" smtClean="0"/>
            </a:br>
            <a:r>
              <a:rPr lang="en-US" dirty="0" smtClean="0"/>
              <a:t>[player] x y</a:t>
            </a:r>
            <a:br>
              <a:rPr lang="en-US" dirty="0" smtClean="0"/>
            </a:br>
            <a:r>
              <a:rPr lang="en-US" dirty="0" smtClean="0"/>
              <a:t>[player] x y</a:t>
            </a:r>
            <a:br>
              <a:rPr lang="en-US" dirty="0" smtClean="0"/>
            </a:br>
            <a:r>
              <a:rPr lang="en-US" dirty="0" smtClean="0"/>
              <a:t>….</a:t>
            </a:r>
          </a:p>
          <a:p>
            <a:pPr marL="0" indent="0">
              <a:buNone/>
            </a:pPr>
            <a:r>
              <a:rPr lang="en-US" b="1" dirty="0" smtClean="0"/>
              <a:t>Output:</a:t>
            </a:r>
            <a:br>
              <a:rPr lang="en-US" b="1" dirty="0" smtClean="0"/>
            </a:br>
            <a:r>
              <a:rPr lang="en-US" dirty="0" smtClean="0"/>
              <a:t>If input line is OK -&gt; print “</a:t>
            </a:r>
            <a:r>
              <a:rPr lang="en-US" b="1" dirty="0" smtClean="0"/>
              <a:t>ok</a:t>
            </a:r>
            <a:r>
              <a:rPr lang="en-US" dirty="0" smtClean="0"/>
              <a:t>”</a:t>
            </a:r>
            <a:br>
              <a:rPr lang="en-US" dirty="0" smtClean="0"/>
            </a:br>
            <a:r>
              <a:rPr lang="en-US" dirty="0" smtClean="0"/>
              <a:t>otherwise print “</a:t>
            </a:r>
            <a:r>
              <a:rPr lang="en-US" b="1" dirty="0" smtClean="0"/>
              <a:t>invalid</a:t>
            </a:r>
            <a:r>
              <a:rPr lang="en-US" dirty="0" smtClean="0"/>
              <a:t>” + program exit</a:t>
            </a:r>
            <a:endParaRPr lang="cs-CZ" dirty="0"/>
          </a:p>
          <a:p>
            <a:pPr marL="0" indent="0">
              <a:buNone/>
            </a:pPr>
            <a:r>
              <a:rPr lang="cs-CZ" dirty="0" smtClean="0"/>
              <a:t>If the ship is hit -&gt; print „</a:t>
            </a:r>
            <a:r>
              <a:rPr lang="cs-CZ" b="1" dirty="0" smtClean="0"/>
              <a:t>hit</a:t>
            </a:r>
            <a:r>
              <a:rPr lang="cs-CZ" dirty="0" smtClean="0"/>
              <a:t>“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the ship sinks -&gt; print “</a:t>
            </a:r>
            <a:r>
              <a:rPr lang="en-US" b="1" dirty="0" smtClean="0"/>
              <a:t>[</a:t>
            </a:r>
            <a:r>
              <a:rPr lang="en-US" b="1" dirty="0" err="1" smtClean="0"/>
              <a:t>ship_name</a:t>
            </a:r>
            <a:r>
              <a:rPr lang="en-US" b="1" dirty="0" smtClean="0"/>
              <a:t>] sank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 smtClean="0"/>
              <a:t>If the last ship of a player sinks -&gt; print “</a:t>
            </a:r>
            <a:r>
              <a:rPr lang="en-US" b="1" dirty="0" smtClean="0"/>
              <a:t>[player] died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 smtClean="0"/>
              <a:t>If only one player -&gt; print “</a:t>
            </a:r>
            <a:r>
              <a:rPr lang="en-US" b="1" dirty="0" smtClean="0"/>
              <a:t>[player] won</a:t>
            </a:r>
            <a:r>
              <a:rPr lang="en-US" dirty="0" smtClean="0"/>
              <a:t>” + program exit</a:t>
            </a:r>
          </a:p>
          <a:p>
            <a:pPr marL="0" indent="0">
              <a:buNone/>
            </a:pPr>
            <a:r>
              <a:rPr lang="en-US" b="1" dirty="0" smtClean="0"/>
              <a:t>Notes:</a:t>
            </a:r>
          </a:p>
          <a:p>
            <a:pPr>
              <a:buFontTx/>
              <a:buChar char="-"/>
            </a:pPr>
            <a:r>
              <a:rPr lang="en-US" dirty="0" smtClean="0"/>
              <a:t>No overlapping coordinates (ships, inserts)</a:t>
            </a:r>
          </a:p>
          <a:p>
            <a:pPr>
              <a:buFontTx/>
              <a:buChar char="-"/>
            </a:pPr>
            <a:r>
              <a:rPr lang="en-US" dirty="0" smtClean="0"/>
              <a:t>Out-of-bounds check</a:t>
            </a:r>
          </a:p>
          <a:p>
            <a:pPr>
              <a:buFontTx/>
              <a:buChar char="-"/>
            </a:pPr>
            <a:r>
              <a:rPr lang="en-US" dirty="0" smtClean="0"/>
              <a:t>No rotation</a:t>
            </a:r>
            <a:endParaRPr lang="cs-CZ" dirty="0" smtClean="0"/>
          </a:p>
          <a:p>
            <a:pPr>
              <a:buFontTx/>
              <a:buChar char="-"/>
            </a:pPr>
            <a:r>
              <a:rPr lang="cs-CZ" dirty="0" smtClean="0"/>
              <a:t>No need to check type, check ranges</a:t>
            </a:r>
          </a:p>
          <a:p>
            <a:pPr>
              <a:buFontTx/>
              <a:buChar char="-"/>
            </a:pPr>
            <a:r>
              <a:rPr lang="cs-CZ" dirty="0" smtClean="0"/>
              <a:t>Indexing from 0 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399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54667"/>
            <a:ext cx="8915400" cy="45565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10 20 // ok</a:t>
            </a:r>
            <a:br>
              <a:rPr lang="en-US" dirty="0" smtClean="0"/>
            </a:br>
            <a:r>
              <a:rPr lang="en-US" dirty="0" smtClean="0"/>
              <a:t>Adam Eva // ok</a:t>
            </a:r>
            <a:br>
              <a:rPr lang="en-US" dirty="0" smtClean="0"/>
            </a:br>
            <a:r>
              <a:rPr lang="cs-CZ" dirty="0" smtClean="0"/>
              <a:t>3 // ok</a:t>
            </a:r>
            <a:br>
              <a:rPr lang="cs-CZ" dirty="0" smtClean="0"/>
            </a:br>
            <a:r>
              <a:rPr lang="cs-CZ" dirty="0" smtClean="0"/>
              <a:t>type1 1 0 0 1 // ok</a:t>
            </a:r>
            <a:br>
              <a:rPr lang="cs-CZ" dirty="0" smtClean="0"/>
            </a:br>
            <a:r>
              <a:rPr lang="cs-CZ" dirty="0" smtClean="0"/>
              <a:t>type2 // ok</a:t>
            </a:r>
            <a:br>
              <a:rPr lang="cs-CZ" dirty="0" smtClean="0"/>
            </a:br>
            <a:r>
              <a:rPr lang="cs-CZ" dirty="0" smtClean="0"/>
              <a:t>type3 1 0 0 1 -1 0 -2 0 0 -1 // ok</a:t>
            </a:r>
            <a:br>
              <a:rPr lang="cs-CZ" dirty="0" smtClean="0"/>
            </a:br>
            <a:r>
              <a:rPr lang="cs-CZ" dirty="0" smtClean="0"/>
              <a:t>3</a:t>
            </a:r>
            <a:br>
              <a:rPr lang="cs-CZ" dirty="0" smtClean="0"/>
            </a:br>
            <a:r>
              <a:rPr lang="cs-CZ" dirty="0" smtClean="0"/>
              <a:t>Adam type2 0 0 // ok</a:t>
            </a:r>
            <a:br>
              <a:rPr lang="cs-CZ" dirty="0" smtClean="0"/>
            </a:br>
            <a:r>
              <a:rPr lang="cs-CZ" dirty="0" smtClean="0"/>
              <a:t>Eva type2 9 19 // ok</a:t>
            </a:r>
            <a:br>
              <a:rPr lang="cs-CZ" dirty="0" smtClean="0"/>
            </a:br>
            <a:r>
              <a:rPr lang="cs-CZ" dirty="0" smtClean="0"/>
              <a:t>Eva type3 5 5 // ok</a:t>
            </a:r>
            <a:br>
              <a:rPr lang="cs-CZ" dirty="0" smtClean="0"/>
            </a:br>
            <a:r>
              <a:rPr lang="cs-CZ" dirty="0" smtClean="0"/>
              <a:t>Adam 4 4 // ok</a:t>
            </a:r>
            <a:br>
              <a:rPr lang="cs-CZ" dirty="0" smtClean="0"/>
            </a:br>
            <a:r>
              <a:rPr lang="cs-CZ" dirty="0" smtClean="0"/>
              <a:t>Adam 4 5 // ok</a:t>
            </a:r>
            <a:br>
              <a:rPr lang="cs-CZ" dirty="0" smtClean="0"/>
            </a:br>
            <a:r>
              <a:rPr lang="cs-CZ" dirty="0" smtClean="0"/>
              <a:t>Adam 5 5 </a:t>
            </a:r>
            <a:br>
              <a:rPr lang="cs-CZ" dirty="0" smtClean="0"/>
            </a:br>
            <a:r>
              <a:rPr lang="cs-CZ" dirty="0" smtClean="0"/>
              <a:t>// ok </a:t>
            </a:r>
            <a:br>
              <a:rPr lang="cs-CZ" dirty="0" smtClean="0"/>
            </a:br>
            <a:r>
              <a:rPr lang="cs-CZ" dirty="0" smtClean="0"/>
              <a:t>// hit</a:t>
            </a:r>
            <a:br>
              <a:rPr lang="cs-CZ" dirty="0" smtClean="0"/>
            </a:br>
            <a:r>
              <a:rPr lang="cs-CZ" dirty="0" smtClean="0"/>
              <a:t>Eva 0 0 </a:t>
            </a:r>
            <a:br>
              <a:rPr lang="cs-CZ" dirty="0" smtClean="0"/>
            </a:br>
            <a:r>
              <a:rPr lang="cs-CZ" dirty="0" smtClean="0"/>
              <a:t>// ok</a:t>
            </a:r>
            <a:br>
              <a:rPr lang="cs-CZ" dirty="0" smtClean="0"/>
            </a:br>
            <a:r>
              <a:rPr lang="cs-CZ" dirty="0" smtClean="0"/>
              <a:t>// hit</a:t>
            </a:r>
            <a:br>
              <a:rPr lang="cs-CZ" dirty="0" smtClean="0"/>
            </a:br>
            <a:r>
              <a:rPr lang="cs-CZ" dirty="0" smtClean="0"/>
              <a:t>// type1 sank</a:t>
            </a:r>
            <a:br>
              <a:rPr lang="cs-CZ" dirty="0" smtClean="0"/>
            </a:br>
            <a:r>
              <a:rPr lang="cs-CZ" dirty="0" smtClean="0"/>
              <a:t>// Eva won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6103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112</TotalTime>
  <Words>66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Zkoušková písemka z C++</vt:lpstr>
      <vt:lpstr>Pokyny</vt:lpstr>
      <vt:lpstr>Battleship simulator</vt:lpstr>
      <vt:lpstr>Example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Zkoušková písemka z C++</dc:title>
  <dc:creator>Tomas Faltin</dc:creator>
  <cp:lastModifiedBy>Tomas Faltin</cp:lastModifiedBy>
  <cp:revision>11</cp:revision>
  <dcterms:created xsi:type="dcterms:W3CDTF">2019-01-16T11:10:18Z</dcterms:created>
  <dcterms:modified xsi:type="dcterms:W3CDTF">2019-01-16T13:03:15Z</dcterms:modified>
</cp:coreProperties>
</file>