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皮璐宇 - 夜晚的海滨小镇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9610" y="328930"/>
            <a:ext cx="495300" cy="495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808" y="623569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梅在白雪中绽放，月在黑夜里皎洁，白云在蓝天下才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967" y="1206500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有了模样，一切美好的事物都是在其它的衬托下显得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967" y="1855788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美好，那我很幸运的遇上了今生的美好，唯一的美好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352" y="2578100"/>
            <a:ext cx="829691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119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天的陪伴，相聚</a:t>
            </a:r>
            <a:r>
              <a:rPr lang="en-US" altLang="zh-CN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451.7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公里，时间在我眼里和距离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967" y="3286125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一样，是那么的漫长，如果不是学业紧张，作为男生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827" y="3970338"/>
            <a:ext cx="83159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，我真的不想去考虑什么</a:t>
            </a:r>
            <a:r>
              <a:rPr lang="en-US" altLang="zh-CN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爱需要有所附立</a:t>
            </a:r>
            <a:r>
              <a:rPr lang="en-US" altLang="zh-CN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，单纯的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1967" y="4689475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爱你就好，可惜，能做到这个的也就只能是皇帝吧。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2125" y="5393055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玫瑰有刺，因为是玫瑰。莫泊桑曾说过：人生总没有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8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314008" y="623569"/>
            <a:ext cx="8717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你想的那么好，也没有你想的那么遭，认清这一点，勇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4167" y="1206500"/>
            <a:ext cx="8717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感的去面对生活，我觉得这样的人生态度是我一直保持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4167" y="1855788"/>
            <a:ext cx="8717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着的，分享给你。希望在新的一年里我们能为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彼此磨合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4167" y="2578100"/>
            <a:ext cx="8717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性格，我也想去了解你的内心，在里面播种代表纯洁爱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4167" y="3286125"/>
            <a:ext cx="8717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情的种子，希望看到它生根发芽的那天，你我相视，是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2104" y="3970338"/>
            <a:ext cx="87014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背景这对</a:t>
            </a:r>
            <a:r>
              <a:rPr lang="en-US" altLang="zh-CN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一样温馨可爱。在每个有风有雨的时候，我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4167" y="4689475"/>
            <a:ext cx="8717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会一直为你遮风挡雨，你会一直依偎在我身旁，离你近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1785" y="5343525"/>
            <a:ext cx="76504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到让我感受到你的呼吸，这是我想像中的美好。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91808" y="623569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没有你在我身边也就像看着落叶缤纷的阿狸，时常是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967" y="1206500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感受到一个人的孤单是多么可怕，前天也是看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到旁边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967" y="1855788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一对情侣坐着吃饭，靠得近近的，但就是还想靠近一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1967" y="2578100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点。看着很甜，想着很酸，异地恋带给我的除了宝宝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734" y="3286125"/>
            <a:ext cx="827214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，还有想念宝宝的痛苦</a:t>
            </a:r>
            <a:r>
              <a:rPr lang="en-US" altLang="zh-CN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&lt;*^*&gt;,</a:t>
            </a:r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每天都有你该有多好，</a:t>
            </a:r>
            <a:endParaRPr lang="en-US" altLang="zh-CN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967" y="3970338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还要每天抱你起床，给你梳头发，帮你穿衣服，喂你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1967" y="4689475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吃饭，陪你刷剧，和你聊天，玩手机，还有一起睡觉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6575" y="5406390"/>
            <a:ext cx="87388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这些都要。</a:t>
            </a:r>
            <a:r>
              <a:rPr lang="zh-CN" altLang="en-US" sz="2800" b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哈哈，还在某个想你的梦里流过口水</a:t>
            </a:r>
            <a:r>
              <a:rPr lang="en-US" altLang="zh-CN" sz="2800" b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sz="2800" b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有点</a:t>
            </a:r>
            <a:r>
              <a:rPr lang="en-US" altLang="zh-CN" sz="2800" b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...</a:t>
            </a:r>
            <a:endParaRPr lang="en-US" altLang="zh-CN" sz="2800" b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89585" y="631824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什么叫浪漫呢？烛光晚餐，惊喜礼物？没有一个准确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059" y="1206500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的说法说浪漫应该什么样子，但是它确实是有个模样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059" y="1855788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浪漫在宝宝眼里也许是每天的坚持不懈的早安晚安，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059" y="2578100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是无论如何都要说的甜甜情话，是每天都不能失联的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0059" y="3286125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爱，把时间的记忆都锁定在这些时光。这些，快乐、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0059" y="3970338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永恒、可预期而又不定时到来的关心称之为浪漫。而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059" y="4689475"/>
            <a:ext cx="84054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我在恋爱里的成长，是不断地把这些当成是习惯，化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585" y="5343525"/>
            <a:ext cx="72948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成身体的肌肉记忆，刻成脑中不变的反射弧。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958306" y="2674620"/>
            <a:ext cx="4805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你是我所有温柔的来源和归属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306" y="3323908"/>
            <a:ext cx="8361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2800" b="1" strike="noStrike" noProof="1">
                <a:solidFill>
                  <a:srgbClr val="EDF60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新年快乐，我的仙女妹妹，集美丽与可爱与一身的你</a:t>
            </a:r>
            <a:endParaRPr lang="zh-CN" altLang="en-US" sz="2800" b="1" strike="noStrike" noProof="1">
              <a:solidFill>
                <a:srgbClr val="EDF60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" grpId="1"/>
      <p:bldP spid="7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演示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叶子的清香</cp:lastModifiedBy>
  <cp:revision>4</cp:revision>
  <dcterms:created xsi:type="dcterms:W3CDTF">2020-12-29T09:03:00Z</dcterms:created>
  <dcterms:modified xsi:type="dcterms:W3CDTF">2020-12-30T12:27:58Z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