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6" r:id="rId1"/>
  </p:sldMasterIdLst>
  <p:notesMasterIdLst>
    <p:notesMasterId r:id="rId2"/>
  </p:notesMasterIdLst>
  <p:sldIdLst>
    <p:sldId id="274" r:id="rId3"/>
    <p:sldId id="278" r:id="rId4"/>
    <p:sldId id="279" r:id="rId5"/>
    <p:sldId id="280" r:id="rId6"/>
    <p:sldId id="281" r:id="rId7"/>
    <p:sldId id="282" r:id="rId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374177" y="0"/>
            <a:ext cx="5443645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24766" y="0"/>
            <a:ext cx="4542467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98424" y="0"/>
            <a:ext cx="5195152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98095" y="0"/>
            <a:ext cx="4595809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508659" y="0"/>
            <a:ext cx="5174682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86759" y="0"/>
            <a:ext cx="5818481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PCT-AL10</dc:creator>
  <cp:lastModifiedBy>付安邦</cp:lastModifiedBy>
  <dcterms:created xsi:type="dcterms:W3CDTF">2019-06-05T10:45:34Z</dcterms:created>
  <dcterms:modified xsi:type="dcterms:W3CDTF">2021-12-02T09:43:14Z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ICV">
    <vt:lpwstr>09fcdd0bbe6d4af189a945f5d650b8f0</vt:lpwstr>
  </property>
</Properties>
</file>