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61" r:id="rId5"/>
    <p:sldId id="262" r:id="rId6"/>
    <p:sldId id="263" r:id="rId7"/>
    <p:sldId id="264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21110" y="0"/>
            <a:ext cx="6749779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77425" y="0"/>
            <a:ext cx="5237149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86402" y="0"/>
            <a:ext cx="4819195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38624" y="0"/>
            <a:ext cx="4914751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323435" y="0"/>
            <a:ext cx="5545129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51612" y="0"/>
            <a:ext cx="5288776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PCT-AL10</dc:creator>
  <cp:lastModifiedBy>付安邦</cp:lastModifiedBy>
  <dcterms:created xsi:type="dcterms:W3CDTF">2019-06-05T10:45:34Z</dcterms:created>
  <dcterms:modified xsi:type="dcterms:W3CDTF">2021-12-02T09:34:28Z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a6c447fba2a54bd9ae195c1df6de17dd</vt:lpwstr>
  </property>
</Properties>
</file>