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sldIdLst>
    <p:sldId id="256" r:id="rId2"/>
    <p:sldId id="901" r:id="rId3"/>
    <p:sldId id="750" r:id="rId4"/>
    <p:sldId id="858" r:id="rId5"/>
    <p:sldId id="862" r:id="rId6"/>
    <p:sldId id="860" r:id="rId7"/>
    <p:sldId id="861" r:id="rId8"/>
    <p:sldId id="859" r:id="rId9"/>
    <p:sldId id="764" r:id="rId10"/>
    <p:sldId id="863" r:id="rId11"/>
    <p:sldId id="765" r:id="rId12"/>
    <p:sldId id="864" r:id="rId13"/>
    <p:sldId id="865" r:id="rId14"/>
    <p:sldId id="866" r:id="rId15"/>
    <p:sldId id="868" r:id="rId16"/>
    <p:sldId id="960" r:id="rId17"/>
    <p:sldId id="961" r:id="rId18"/>
    <p:sldId id="963" r:id="rId19"/>
    <p:sldId id="964" r:id="rId20"/>
    <p:sldId id="869" r:id="rId21"/>
    <p:sldId id="870" r:id="rId22"/>
    <p:sldId id="871" r:id="rId23"/>
    <p:sldId id="873" r:id="rId24"/>
    <p:sldId id="872" r:id="rId25"/>
    <p:sldId id="965" r:id="rId26"/>
    <p:sldId id="966" r:id="rId27"/>
    <p:sldId id="875" r:id="rId28"/>
    <p:sldId id="774" r:id="rId29"/>
    <p:sldId id="775" r:id="rId30"/>
    <p:sldId id="776" r:id="rId31"/>
    <p:sldId id="876" r:id="rId32"/>
    <p:sldId id="877" r:id="rId33"/>
    <p:sldId id="816" r:id="rId34"/>
    <p:sldId id="879" r:id="rId35"/>
    <p:sldId id="881" r:id="rId36"/>
    <p:sldId id="880" r:id="rId37"/>
    <p:sldId id="883" r:id="rId38"/>
    <p:sldId id="882" r:id="rId39"/>
    <p:sldId id="885" r:id="rId40"/>
    <p:sldId id="884" r:id="rId41"/>
    <p:sldId id="886" r:id="rId42"/>
    <p:sldId id="887" r:id="rId43"/>
    <p:sldId id="833" r:id="rId44"/>
    <p:sldId id="888" r:id="rId45"/>
    <p:sldId id="889" r:id="rId46"/>
    <p:sldId id="782" r:id="rId47"/>
    <p:sldId id="783" r:id="rId48"/>
    <p:sldId id="784" r:id="rId49"/>
    <p:sldId id="785" r:id="rId50"/>
    <p:sldId id="781" r:id="rId51"/>
    <p:sldId id="996" r:id="rId52"/>
    <p:sldId id="897" r:id="rId53"/>
    <p:sldId id="956" r:id="rId54"/>
    <p:sldId id="786" r:id="rId55"/>
    <p:sldId id="830" r:id="rId56"/>
    <p:sldId id="878" r:id="rId57"/>
    <p:sldId id="898" r:id="rId58"/>
    <p:sldId id="899" r:id="rId59"/>
    <p:sldId id="900" r:id="rId60"/>
    <p:sldId id="997" r:id="rId61"/>
    <p:sldId id="902" r:id="rId62"/>
    <p:sldId id="967" r:id="rId63"/>
    <p:sldId id="968" r:id="rId64"/>
    <p:sldId id="969" r:id="rId65"/>
    <p:sldId id="904" r:id="rId66"/>
    <p:sldId id="943" r:id="rId67"/>
    <p:sldId id="944" r:id="rId68"/>
    <p:sldId id="945" r:id="rId69"/>
    <p:sldId id="946" r:id="rId70"/>
    <p:sldId id="942" r:id="rId71"/>
    <p:sldId id="905" r:id="rId72"/>
    <p:sldId id="906" r:id="rId73"/>
    <p:sldId id="907" r:id="rId74"/>
    <p:sldId id="908" r:id="rId75"/>
    <p:sldId id="910" r:id="rId76"/>
    <p:sldId id="957" r:id="rId77"/>
    <p:sldId id="958" r:id="rId78"/>
    <p:sldId id="959" r:id="rId79"/>
    <p:sldId id="911" r:id="rId80"/>
    <p:sldId id="912" r:id="rId81"/>
    <p:sldId id="913" r:id="rId82"/>
    <p:sldId id="914" r:id="rId83"/>
    <p:sldId id="915" r:id="rId84"/>
    <p:sldId id="916" r:id="rId85"/>
    <p:sldId id="917" r:id="rId86"/>
    <p:sldId id="918" r:id="rId87"/>
    <p:sldId id="919" r:id="rId88"/>
    <p:sldId id="920" r:id="rId89"/>
    <p:sldId id="973" r:id="rId90"/>
    <p:sldId id="974" r:id="rId91"/>
    <p:sldId id="998" r:id="rId92"/>
    <p:sldId id="972" r:id="rId93"/>
    <p:sldId id="976" r:id="rId94"/>
    <p:sldId id="921" r:id="rId95"/>
    <p:sldId id="999" r:id="rId96"/>
    <p:sldId id="922" r:id="rId97"/>
    <p:sldId id="1000" r:id="rId98"/>
    <p:sldId id="923" r:id="rId99"/>
    <p:sldId id="924" r:id="rId100"/>
    <p:sldId id="925" r:id="rId101"/>
    <p:sldId id="926" r:id="rId102"/>
    <p:sldId id="932" r:id="rId103"/>
    <p:sldId id="977" r:id="rId104"/>
    <p:sldId id="981" r:id="rId105"/>
    <p:sldId id="980" r:id="rId106"/>
    <p:sldId id="979" r:id="rId107"/>
    <p:sldId id="978" r:id="rId108"/>
    <p:sldId id="940" r:id="rId109"/>
    <p:sldId id="982" r:id="rId110"/>
    <p:sldId id="983" r:id="rId111"/>
    <p:sldId id="984" r:id="rId112"/>
    <p:sldId id="985" r:id="rId113"/>
    <p:sldId id="986" r:id="rId114"/>
    <p:sldId id="930" r:id="rId115"/>
    <p:sldId id="931" r:id="rId116"/>
    <p:sldId id="987" r:id="rId117"/>
    <p:sldId id="988" r:id="rId118"/>
    <p:sldId id="1065" r:id="rId119"/>
    <p:sldId id="989" r:id="rId120"/>
    <p:sldId id="991" r:id="rId121"/>
    <p:sldId id="995" r:id="rId122"/>
    <p:sldId id="994" r:id="rId1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669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华康俪金黑W8(P)" panose="020B0800000000000000" pitchFamily="34" charset="-122"/>
                <a:ea typeface="华康俪金黑W8(P)" panose="020B08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华康俪金黑W8(P)" panose="020B0800000000000000" pitchFamily="34" charset="-122"/>
                <a:ea typeface="华康俪金黑W8(P)" panose="020B0800000000000000" pitchFamily="34" charset="-122"/>
              </a:defRPr>
            </a:lvl1pPr>
          </a:lstStyle>
          <a:p>
            <a:fld id="{4A6FB2A4-E34C-494C-9F02-EBF8EC9AC675}" type="datetimeFigureOut">
              <a:rPr lang="zh-CN" altLang="en-US" smtClean="0"/>
              <a:pPr/>
              <a:t>2021/11/7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华康俪金黑W8(P)" panose="020B0800000000000000" pitchFamily="34" charset="-122"/>
                <a:ea typeface="华康俪金黑W8(P)" panose="020B08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华康俪金黑W8(P)" panose="020B0800000000000000" pitchFamily="34" charset="-122"/>
                <a:ea typeface="华康俪金黑W8(P)" panose="020B0800000000000000" pitchFamily="34" charset="-122"/>
              </a:defRPr>
            </a:lvl1pPr>
          </a:lstStyle>
          <a:p>
            <a:fld id="{D0E71529-4883-4F95-9DF7-98A8EF64692A}" type="slidenum">
              <a:rPr lang="zh-CN" altLang="en-US" smtClean="0"/>
              <a:pPr/>
              <a:t>‹#›</a:t>
            </a:fld>
            <a:endParaRPr lang="zh-CN" altLang="en-US" dirty="0"/>
          </a:p>
        </p:txBody>
      </p:sp>
    </p:spTree>
    <p:extLst>
      <p:ext uri="{BB962C8B-B14F-4D97-AF65-F5344CB8AC3E}">
        <p14:creationId xmlns:p14="http://schemas.microsoft.com/office/powerpoint/2010/main" val="274516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华康俪金黑W8(P)" panose="020B0800000000000000" pitchFamily="34" charset="-122"/>
        <a:ea typeface="华康俪金黑W8(P)" panose="020B0800000000000000" pitchFamily="34" charset="-122"/>
        <a:cs typeface="+mn-cs"/>
      </a:defRPr>
    </a:lvl1pPr>
    <a:lvl2pPr marL="457200" algn="l" defTabSz="914400" rtl="0" eaLnBrk="1" latinLnBrk="0" hangingPunct="1">
      <a:defRPr sz="1200" kern="1200">
        <a:solidFill>
          <a:schemeClr val="tx1"/>
        </a:solidFill>
        <a:latin typeface="华康俪金黑W8(P)" panose="020B0800000000000000" pitchFamily="34" charset="-122"/>
        <a:ea typeface="华康俪金黑W8(P)" panose="020B0800000000000000" pitchFamily="34" charset="-122"/>
        <a:cs typeface="+mn-cs"/>
      </a:defRPr>
    </a:lvl2pPr>
    <a:lvl3pPr marL="914400" algn="l" defTabSz="914400" rtl="0" eaLnBrk="1" latinLnBrk="0" hangingPunct="1">
      <a:defRPr sz="1200" kern="1200">
        <a:solidFill>
          <a:schemeClr val="tx1"/>
        </a:solidFill>
        <a:latin typeface="华康俪金黑W8(P)" panose="020B0800000000000000" pitchFamily="34" charset="-122"/>
        <a:ea typeface="华康俪金黑W8(P)" panose="020B0800000000000000" pitchFamily="34" charset="-122"/>
        <a:cs typeface="+mn-cs"/>
      </a:defRPr>
    </a:lvl3pPr>
    <a:lvl4pPr marL="1371600" algn="l" defTabSz="914400" rtl="0" eaLnBrk="1" latinLnBrk="0" hangingPunct="1">
      <a:defRPr sz="1200" kern="1200">
        <a:solidFill>
          <a:schemeClr val="tx1"/>
        </a:solidFill>
        <a:latin typeface="华康俪金黑W8(P)" panose="020B0800000000000000" pitchFamily="34" charset="-122"/>
        <a:ea typeface="华康俪金黑W8(P)" panose="020B0800000000000000" pitchFamily="34" charset="-122"/>
        <a:cs typeface="+mn-cs"/>
      </a:defRPr>
    </a:lvl4pPr>
    <a:lvl5pPr marL="1828800" algn="l" defTabSz="914400" rtl="0" eaLnBrk="1" latinLnBrk="0" hangingPunct="1">
      <a:defRPr sz="1200" kern="1200">
        <a:solidFill>
          <a:schemeClr val="tx1"/>
        </a:solidFill>
        <a:latin typeface="华康俪金黑W8(P)" panose="020B0800000000000000" pitchFamily="34" charset="-122"/>
        <a:ea typeface="华康俪金黑W8(P)" panose="020B08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BA44A55-3D03-4A55-B9F4-097265F4681F}"/>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25B3923-6A21-4136-8E4D-80EB2043A477}" type="slidenum">
              <a:rPr kumimoji="0" lang="zh-CN" altLang="en-US" sz="1200" b="0"/>
              <a:pPr/>
              <a:t>58</a:t>
            </a:fld>
            <a:endParaRPr kumimoji="0" lang="en-US" altLang="zh-CN" sz="1200" b="0"/>
          </a:p>
        </p:txBody>
      </p:sp>
      <p:sp>
        <p:nvSpPr>
          <p:cNvPr id="65539" name="Rectangle 2">
            <a:extLst>
              <a:ext uri="{FF2B5EF4-FFF2-40B4-BE49-F238E27FC236}">
                <a16:creationId xmlns:a16="http://schemas.microsoft.com/office/drawing/2014/main" id="{9122538E-0361-4F03-B90B-67A86C0AAD24}"/>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71957618-8A1A-4FD9-BCCE-6C9AECB6A986}"/>
              </a:ext>
            </a:extLst>
          </p:cNvPr>
          <p:cNvSpPr>
            <a:spLocks noGrp="1" noChangeArrowheads="1"/>
          </p:cNvSpPr>
          <p:nvPr>
            <p:ph type="body" idx="1"/>
          </p:nvPr>
        </p:nvSpPr>
        <p:spPr>
          <a:noFill/>
        </p:spPr>
        <p:txBody>
          <a:bodyPr/>
          <a:lstStyle/>
          <a:p>
            <a:pPr eaLnBrk="1" hangingPunct="1">
              <a:buFontTx/>
              <a:buChar char="•"/>
            </a:pPr>
            <a:r>
              <a:rPr lang="zh-CN" altLang="en-US"/>
              <a:t>建立平衡二叉树</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BDF632E-8A4B-49C7-B8BB-C15AD2A7F62D}"/>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E47019E-F334-43A5-B637-AEAC274D36B2}" type="slidenum">
              <a:rPr kumimoji="0" lang="zh-CN" altLang="en-US" sz="1200" b="0"/>
              <a:pPr/>
              <a:t>70</a:t>
            </a:fld>
            <a:endParaRPr kumimoji="0" lang="en-US" altLang="zh-CN" sz="1200" b="0"/>
          </a:p>
        </p:txBody>
      </p:sp>
      <p:sp>
        <p:nvSpPr>
          <p:cNvPr id="87043" name="Rectangle 2">
            <a:extLst>
              <a:ext uri="{FF2B5EF4-FFF2-40B4-BE49-F238E27FC236}">
                <a16:creationId xmlns:a16="http://schemas.microsoft.com/office/drawing/2014/main" id="{40969D13-0DC0-4658-A410-03518A4C58F3}"/>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E4877EFE-567F-4436-8388-6246DB0434AE}"/>
              </a:ext>
            </a:extLst>
          </p:cNvPr>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A74A09A1-D7CA-44AC-BFF0-B6406EFF49EC}"/>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D34DDF5-4054-4CB7-870F-5F2571AE259C}" type="slidenum">
              <a:rPr kumimoji="0" lang="zh-CN" altLang="en-US" sz="1200" b="0"/>
              <a:pPr/>
              <a:t>71</a:t>
            </a:fld>
            <a:endParaRPr kumimoji="0" lang="en-US" altLang="zh-CN" sz="1200" b="0"/>
          </a:p>
        </p:txBody>
      </p:sp>
      <p:sp>
        <p:nvSpPr>
          <p:cNvPr id="89091" name="Rectangle 2">
            <a:extLst>
              <a:ext uri="{FF2B5EF4-FFF2-40B4-BE49-F238E27FC236}">
                <a16:creationId xmlns:a16="http://schemas.microsoft.com/office/drawing/2014/main" id="{0798D4AA-4A50-41BB-A0FF-5C927A07EAD1}"/>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0E6F3923-53F3-4F9F-BBC4-45E384093935}"/>
              </a:ext>
            </a:extLst>
          </p:cNvPr>
          <p:cNvSpPr>
            <a:spLocks noGrp="1" noChangeArrowheads="1"/>
          </p:cNvSpPr>
          <p:nvPr>
            <p:ph type="body" idx="1"/>
          </p:nvPr>
        </p:nvSpPr>
        <p:spPr>
          <a:noFill/>
        </p:spPr>
        <p:txBody>
          <a:bodyPr/>
          <a:lstStyle/>
          <a:p>
            <a:pPr eaLnBrk="1" hangingPunct="1"/>
            <a:r>
              <a:rPr lang="en-US" altLang="zh-CN"/>
              <a:t>2005</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8F0A06C-AE43-4010-A64C-615859B0E3A5}"/>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A80EC5CE-4732-49F8-BD39-E4C60555C762}" type="slidenum">
              <a:rPr kumimoji="0" lang="zh-CN" altLang="en-US" sz="1200" b="0"/>
              <a:pPr/>
              <a:t>82</a:t>
            </a:fld>
            <a:endParaRPr kumimoji="0" lang="en-US" altLang="zh-CN" sz="1200" b="0"/>
          </a:p>
        </p:txBody>
      </p:sp>
      <p:sp>
        <p:nvSpPr>
          <p:cNvPr id="101379" name="Rectangle 2">
            <a:extLst>
              <a:ext uri="{FF2B5EF4-FFF2-40B4-BE49-F238E27FC236}">
                <a16:creationId xmlns:a16="http://schemas.microsoft.com/office/drawing/2014/main" id="{60ADAD94-2A07-4457-AC7E-F7ED94647888}"/>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102A1B15-A33B-4792-9C56-77D20F8F3991}"/>
              </a:ext>
            </a:extLst>
          </p:cNvPr>
          <p:cNvSpPr>
            <a:spLocks noGrp="1" noChangeArrowheads="1"/>
          </p:cNvSpPr>
          <p:nvPr>
            <p:ph type="body" idx="1"/>
          </p:nvPr>
        </p:nvSpPr>
        <p:spPr>
          <a:noFill/>
        </p:spPr>
        <p:txBody>
          <a:bodyPr/>
          <a:lstStyle/>
          <a:p>
            <a:pPr eaLnBrk="1" hangingPunct="1">
              <a:buFontTx/>
              <a:buChar char="•"/>
            </a:pPr>
            <a:r>
              <a:rPr lang="zh-CN" altLang="en-US"/>
              <a:t>给出图和要求在</a:t>
            </a:r>
            <a:r>
              <a:rPr lang="en-US" altLang="zh-CN"/>
              <a:t>B</a:t>
            </a:r>
            <a:r>
              <a:rPr lang="zh-CN" altLang="en-US"/>
              <a:t>树中插入</a:t>
            </a:r>
            <a:r>
              <a:rPr lang="en-US" altLang="zh-CN"/>
              <a:t>/</a:t>
            </a:r>
            <a:r>
              <a:rPr lang="zh-CN" altLang="en-US"/>
              <a:t>删除</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A80C4E7F-9DE8-4214-B566-A6D97F9E840E}"/>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9FE47EC4-FA88-43F2-A8C2-93158053CFC0}" type="slidenum">
              <a:rPr kumimoji="0" lang="zh-CN" altLang="en-US" sz="1200" b="0"/>
              <a:pPr/>
              <a:t>115</a:t>
            </a:fld>
            <a:endParaRPr kumimoji="0" lang="en-US" altLang="zh-CN" sz="1200" b="0"/>
          </a:p>
        </p:txBody>
      </p:sp>
      <p:sp>
        <p:nvSpPr>
          <p:cNvPr id="136195" name="Rectangle 2">
            <a:extLst>
              <a:ext uri="{FF2B5EF4-FFF2-40B4-BE49-F238E27FC236}">
                <a16:creationId xmlns:a16="http://schemas.microsoft.com/office/drawing/2014/main" id="{365B7B75-3700-42C3-AB18-40309323B5BD}"/>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653E68DF-DB49-4503-B0A6-D9A69D3B846A}"/>
              </a:ext>
            </a:extLst>
          </p:cNvPr>
          <p:cNvSpPr>
            <a:spLocks noGrp="1" noChangeArrowheads="1"/>
          </p:cNvSpPr>
          <p:nvPr>
            <p:ph type="body" idx="1"/>
          </p:nvPr>
        </p:nvSpPr>
        <p:spPr>
          <a:noFill/>
        </p:spPr>
        <p:txBody>
          <a:bodyPr/>
          <a:lstStyle/>
          <a:p>
            <a:pPr eaLnBrk="1" hangingPunct="1"/>
            <a:r>
              <a:rPr lang="zh-CN" altLang="en-US"/>
              <a:t>主文件为顺序文件。通过	</a:t>
            </a:r>
            <a:r>
              <a:rPr lang="en-US" altLang="zh-CN"/>
              <a:t>B</a:t>
            </a:r>
            <a:r>
              <a:rPr lang="zh-CN" altLang="en-US"/>
              <a:t>树对关键字建立索引。</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6706603E-49D6-4C15-BB86-5B7E014903DB}"/>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C52E29EC-01C0-4A7A-9BA1-A9942097FBD9}" type="slidenum">
              <a:rPr kumimoji="0" lang="zh-CN" altLang="en-US" sz="1200" b="0"/>
              <a:pPr/>
              <a:t>116</a:t>
            </a:fld>
            <a:endParaRPr kumimoji="0" lang="en-US" altLang="zh-CN" sz="1200" b="0"/>
          </a:p>
        </p:txBody>
      </p:sp>
      <p:sp>
        <p:nvSpPr>
          <p:cNvPr id="138243" name="Rectangle 2">
            <a:extLst>
              <a:ext uri="{FF2B5EF4-FFF2-40B4-BE49-F238E27FC236}">
                <a16:creationId xmlns:a16="http://schemas.microsoft.com/office/drawing/2014/main" id="{E1F42056-85C2-4A7A-8559-1FE6867D2DC7}"/>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153715F8-81B0-426B-AB2E-BB2631C7F970}"/>
              </a:ext>
            </a:extLst>
          </p:cNvPr>
          <p:cNvSpPr>
            <a:spLocks noGrp="1" noChangeArrowheads="1"/>
          </p:cNvSpPr>
          <p:nvPr>
            <p:ph type="body" idx="1"/>
          </p:nvPr>
        </p:nvSpPr>
        <p:spPr>
          <a:noFill/>
        </p:spPr>
        <p:txBody>
          <a:bodyPr/>
          <a:lstStyle/>
          <a:p>
            <a:pPr eaLnBrk="1" hangingPunct="1"/>
            <a:r>
              <a:rPr lang="zh-CN" altLang="en-US"/>
              <a:t>主文件为顺序文件。通过	</a:t>
            </a:r>
            <a:r>
              <a:rPr lang="en-US" altLang="zh-CN"/>
              <a:t>B</a:t>
            </a:r>
            <a:r>
              <a:rPr lang="zh-CN" altLang="en-US"/>
              <a:t>树对关键字建立索引。</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D7F3B852-757A-43D0-B71A-002F8CD6DF17}"/>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1B900C47-C9F0-4F6B-B9C2-CB967E4CADC1}" type="slidenum">
              <a:rPr kumimoji="0" lang="zh-CN" altLang="en-US" sz="1200" b="0"/>
              <a:pPr/>
              <a:t>117</a:t>
            </a:fld>
            <a:endParaRPr kumimoji="0" lang="en-US" altLang="zh-CN" sz="1200" b="0"/>
          </a:p>
        </p:txBody>
      </p:sp>
      <p:sp>
        <p:nvSpPr>
          <p:cNvPr id="140291" name="Rectangle 2">
            <a:extLst>
              <a:ext uri="{FF2B5EF4-FFF2-40B4-BE49-F238E27FC236}">
                <a16:creationId xmlns:a16="http://schemas.microsoft.com/office/drawing/2014/main" id="{F5E6B357-244C-4AD7-BE42-2791EB347F53}"/>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8B8704C3-9E13-42BF-B2E2-B30EEB8E55F4}"/>
              </a:ext>
            </a:extLst>
          </p:cNvPr>
          <p:cNvSpPr>
            <a:spLocks noGrp="1" noChangeArrowheads="1"/>
          </p:cNvSpPr>
          <p:nvPr>
            <p:ph type="body" idx="1"/>
          </p:nvPr>
        </p:nvSpPr>
        <p:spPr>
          <a:noFill/>
        </p:spPr>
        <p:txBody>
          <a:bodyPr/>
          <a:lstStyle/>
          <a:p>
            <a:pPr eaLnBrk="1" hangingPunct="1"/>
            <a:r>
              <a:rPr lang="zh-CN" altLang="en-US"/>
              <a:t>主文件为顺序文件。通过	</a:t>
            </a:r>
            <a:r>
              <a:rPr lang="en-US" altLang="zh-CN"/>
              <a:t>B</a:t>
            </a:r>
            <a:r>
              <a:rPr lang="zh-CN" altLang="en-US"/>
              <a:t>树对关键字建立索引。</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03D33D54-AC42-4AE4-A7AC-7BDAD9A6894A}"/>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99C6E0AC-B09D-450C-A17D-884A89A08969}" type="slidenum">
              <a:rPr kumimoji="0" lang="zh-CN" altLang="en-US" sz="1200" b="0"/>
              <a:pPr/>
              <a:t>119</a:t>
            </a:fld>
            <a:endParaRPr kumimoji="0" lang="en-US" altLang="zh-CN" sz="1200" b="0"/>
          </a:p>
        </p:txBody>
      </p:sp>
      <p:sp>
        <p:nvSpPr>
          <p:cNvPr id="143363" name="Rectangle 2">
            <a:extLst>
              <a:ext uri="{FF2B5EF4-FFF2-40B4-BE49-F238E27FC236}">
                <a16:creationId xmlns:a16="http://schemas.microsoft.com/office/drawing/2014/main" id="{CA6FE04D-A808-4558-A9DA-B450219B712B}"/>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CB7AD525-E509-4B09-BBAA-E866FB8DE37F}"/>
              </a:ext>
            </a:extLst>
          </p:cNvPr>
          <p:cNvSpPr>
            <a:spLocks noGrp="1" noChangeArrowheads="1"/>
          </p:cNvSpPr>
          <p:nvPr>
            <p:ph type="body" idx="1"/>
          </p:nvPr>
        </p:nvSpPr>
        <p:spPr>
          <a:noFill/>
        </p:spPr>
        <p:txBody>
          <a:bodyPr/>
          <a:lstStyle/>
          <a:p>
            <a:pPr eaLnBrk="1" hangingPunct="1"/>
            <a:r>
              <a:rPr lang="zh-CN" altLang="en-US"/>
              <a:t>主文件为顺序文件。通过	</a:t>
            </a:r>
            <a:r>
              <a:rPr lang="en-US" altLang="zh-CN"/>
              <a:t>B</a:t>
            </a:r>
            <a:r>
              <a:rPr lang="zh-CN" altLang="en-US"/>
              <a:t>树对关键字建立索引。</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4C21825C-0578-44A0-AD12-BE630D5CF7B4}"/>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93A7FA3C-5FA4-4844-98AE-162E3CF0CA57}" type="slidenum">
              <a:rPr kumimoji="0" lang="zh-CN" altLang="en-US" sz="1200" b="0"/>
              <a:pPr/>
              <a:t>120</a:t>
            </a:fld>
            <a:endParaRPr kumimoji="0" lang="en-US" altLang="zh-CN" sz="1200" b="0"/>
          </a:p>
        </p:txBody>
      </p:sp>
      <p:sp>
        <p:nvSpPr>
          <p:cNvPr id="145411" name="Rectangle 2">
            <a:extLst>
              <a:ext uri="{FF2B5EF4-FFF2-40B4-BE49-F238E27FC236}">
                <a16:creationId xmlns:a16="http://schemas.microsoft.com/office/drawing/2014/main" id="{3282CBBC-C3FB-40F5-869F-A2903676F43E}"/>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DC316886-2E2C-4B37-9447-E29801D0BE6F}"/>
              </a:ext>
            </a:extLst>
          </p:cNvPr>
          <p:cNvSpPr>
            <a:spLocks noGrp="1" noChangeArrowheads="1"/>
          </p:cNvSpPr>
          <p:nvPr>
            <p:ph type="body" idx="1"/>
          </p:nvPr>
        </p:nvSpPr>
        <p:spPr>
          <a:noFill/>
        </p:spPr>
        <p:txBody>
          <a:bodyPr/>
          <a:lstStyle/>
          <a:p>
            <a:pPr eaLnBrk="1" hangingPunct="1"/>
            <a:r>
              <a:rPr lang="zh-CN" altLang="en-US"/>
              <a:t>主文件为顺序文件。通过	</a:t>
            </a:r>
            <a:r>
              <a:rPr lang="en-US" altLang="zh-CN"/>
              <a:t>B</a:t>
            </a:r>
            <a:r>
              <a:rPr lang="zh-CN" altLang="en-US"/>
              <a:t>树对关键字建立索引。</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40A892BA-A1B5-497C-BDDA-87ED46E796A4}"/>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887A22CD-0D61-4DD9-911D-FE36A64342E2}" type="slidenum">
              <a:rPr kumimoji="0" lang="zh-CN" altLang="en-US" sz="1200" b="0"/>
              <a:pPr/>
              <a:t>121</a:t>
            </a:fld>
            <a:endParaRPr kumimoji="0" lang="en-US" altLang="zh-CN" sz="1200" b="0"/>
          </a:p>
        </p:txBody>
      </p:sp>
      <p:sp>
        <p:nvSpPr>
          <p:cNvPr id="181251" name="Rectangle 2">
            <a:extLst>
              <a:ext uri="{FF2B5EF4-FFF2-40B4-BE49-F238E27FC236}">
                <a16:creationId xmlns:a16="http://schemas.microsoft.com/office/drawing/2014/main" id="{DAB27DBE-F1BF-474F-97A3-FDA2CE48C32D}"/>
              </a:ext>
            </a:extLst>
          </p:cNvPr>
          <p:cNvSpPr>
            <a:spLocks noGrp="1" noRot="1" noChangeAspect="1" noChangeArrowheads="1" noTextEdit="1"/>
          </p:cNvSpPr>
          <p:nvPr>
            <p:ph type="sldImg"/>
          </p:nvPr>
        </p:nvSpPr>
        <p:spPr>
          <a:ln/>
        </p:spPr>
      </p:sp>
      <p:sp>
        <p:nvSpPr>
          <p:cNvPr id="181252" name="Rectangle 3">
            <a:extLst>
              <a:ext uri="{FF2B5EF4-FFF2-40B4-BE49-F238E27FC236}">
                <a16:creationId xmlns:a16="http://schemas.microsoft.com/office/drawing/2014/main" id="{6EBD58A5-513D-4B95-9A9B-2200D136FCF6}"/>
              </a:ext>
            </a:extLst>
          </p:cNvPr>
          <p:cNvSpPr>
            <a:spLocks noGrp="1" noChangeArrowheads="1"/>
          </p:cNvSpPr>
          <p:nvPr>
            <p:ph type="body" idx="1"/>
          </p:nvPr>
        </p:nvSpPr>
        <p:spPr>
          <a:noFill/>
        </p:spPr>
        <p:txBody>
          <a:bodyPr/>
          <a:lstStyle/>
          <a:p>
            <a:pPr eaLnBrk="1" hangingPunct="1"/>
            <a:r>
              <a:rPr lang="zh-CN" altLang="en-US"/>
              <a:t>主文件为顺序文件。通过	</a:t>
            </a:r>
            <a:r>
              <a:rPr lang="en-US" altLang="zh-CN"/>
              <a:t>B</a:t>
            </a:r>
            <a:r>
              <a:rPr lang="zh-CN" altLang="en-US"/>
              <a:t>树对关键字建立索引。</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3330BAEC-F17C-4ED5-B88E-FED3D01A49AD}"/>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1CBAF052-E94F-4B78-BDDF-4E48CE08BD66}" type="slidenum">
              <a:rPr kumimoji="0" lang="zh-CN" altLang="en-US" sz="1200" b="0"/>
              <a:pPr/>
              <a:t>122</a:t>
            </a:fld>
            <a:endParaRPr kumimoji="0" lang="en-US" altLang="zh-CN" sz="1200" b="0"/>
          </a:p>
        </p:txBody>
      </p:sp>
      <p:sp>
        <p:nvSpPr>
          <p:cNvPr id="183299" name="Rectangle 2">
            <a:extLst>
              <a:ext uri="{FF2B5EF4-FFF2-40B4-BE49-F238E27FC236}">
                <a16:creationId xmlns:a16="http://schemas.microsoft.com/office/drawing/2014/main" id="{C6CC3551-06D5-4CF1-8117-F3E8A861792B}"/>
              </a:ext>
            </a:extLst>
          </p:cNvPr>
          <p:cNvSpPr>
            <a:spLocks noGrp="1" noRot="1" noChangeAspect="1" noChangeArrowheads="1" noTextEdit="1"/>
          </p:cNvSpPr>
          <p:nvPr>
            <p:ph type="sldImg"/>
          </p:nvPr>
        </p:nvSpPr>
        <p:spPr>
          <a:ln/>
        </p:spPr>
      </p:sp>
      <p:sp>
        <p:nvSpPr>
          <p:cNvPr id="183300" name="Rectangle 3">
            <a:extLst>
              <a:ext uri="{FF2B5EF4-FFF2-40B4-BE49-F238E27FC236}">
                <a16:creationId xmlns:a16="http://schemas.microsoft.com/office/drawing/2014/main" id="{06678A2F-8ADC-4B41-A09B-DC37412194A6}"/>
              </a:ext>
            </a:extLst>
          </p:cNvPr>
          <p:cNvSpPr>
            <a:spLocks noGrp="1" noChangeArrowheads="1"/>
          </p:cNvSpPr>
          <p:nvPr>
            <p:ph type="body" idx="1"/>
          </p:nvPr>
        </p:nvSpPr>
        <p:spPr>
          <a:noFill/>
        </p:spPr>
        <p:txBody>
          <a:bodyPr/>
          <a:lstStyle/>
          <a:p>
            <a:pPr eaLnBrk="1" hangingPunct="1"/>
            <a:r>
              <a:rPr lang="zh-CN" altLang="en-US"/>
              <a:t>主文件为顺序文件。通过	</a:t>
            </a:r>
            <a:r>
              <a:rPr lang="en-US" altLang="zh-CN"/>
              <a:t>B</a:t>
            </a:r>
            <a:r>
              <a:rPr lang="zh-CN" altLang="en-US"/>
              <a:t>树对关键字建立索引。</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563840A8-676F-4233-8157-A5F12BE24B79}"/>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C6F0FCB0-B395-486C-A670-948593DA4938}" type="slidenum">
              <a:rPr kumimoji="0" lang="zh-CN" altLang="en-US" sz="1200" b="0"/>
              <a:pPr/>
              <a:t>59</a:t>
            </a:fld>
            <a:endParaRPr kumimoji="0" lang="en-US" altLang="zh-CN" sz="1200" b="0"/>
          </a:p>
        </p:txBody>
      </p:sp>
      <p:sp>
        <p:nvSpPr>
          <p:cNvPr id="67587" name="Rectangle 2">
            <a:extLst>
              <a:ext uri="{FF2B5EF4-FFF2-40B4-BE49-F238E27FC236}">
                <a16:creationId xmlns:a16="http://schemas.microsoft.com/office/drawing/2014/main" id="{0A544146-EDDE-40BD-9CA1-93499B9E31D5}"/>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9827A697-1521-47BB-B090-F27CE07C32F3}"/>
              </a:ext>
            </a:extLst>
          </p:cNvPr>
          <p:cNvSpPr>
            <a:spLocks noGrp="1" noChangeArrowheads="1"/>
          </p:cNvSpPr>
          <p:nvPr>
            <p:ph type="body" idx="1"/>
          </p:nvPr>
        </p:nvSpPr>
        <p:spPr>
          <a:noFill/>
        </p:spPr>
        <p:txBody>
          <a:bodyPr/>
          <a:lstStyle/>
          <a:p>
            <a:pPr eaLnBrk="1" hangingPunct="1">
              <a:buFontTx/>
              <a:buChar char="•"/>
            </a:pPr>
            <a:r>
              <a:rPr lang="zh-CN" altLang="en-US"/>
              <a:t>建立平衡二叉树</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68831898-C73F-4D3C-B1B4-07DE003A4B2B}"/>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ACBA4E0-B053-4C15-88EB-E603462D4619}" type="slidenum">
              <a:rPr kumimoji="0" lang="zh-CN" altLang="en-US" sz="1200" b="0"/>
              <a:pPr/>
              <a:t>60</a:t>
            </a:fld>
            <a:endParaRPr kumimoji="0" lang="en-US" altLang="zh-CN" sz="1200" b="0"/>
          </a:p>
        </p:txBody>
      </p:sp>
      <p:sp>
        <p:nvSpPr>
          <p:cNvPr id="69635" name="Rectangle 2">
            <a:extLst>
              <a:ext uri="{FF2B5EF4-FFF2-40B4-BE49-F238E27FC236}">
                <a16:creationId xmlns:a16="http://schemas.microsoft.com/office/drawing/2014/main" id="{76ECAE02-C5A5-4D11-B29B-199901547D0B}"/>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5EB558E4-7691-4600-BBEA-3C302B599B8A}"/>
              </a:ext>
            </a:extLst>
          </p:cNvPr>
          <p:cNvSpPr>
            <a:spLocks noGrp="1" noChangeArrowheads="1"/>
          </p:cNvSpPr>
          <p:nvPr>
            <p:ph type="body" idx="1"/>
          </p:nvPr>
        </p:nvSpPr>
        <p:spPr>
          <a:noFill/>
        </p:spPr>
        <p:txBody>
          <a:bodyPr/>
          <a:lstStyle/>
          <a:p>
            <a:pPr eaLnBrk="1" hangingPunct="1">
              <a:buFontTx/>
              <a:buChar char="•"/>
            </a:pPr>
            <a:r>
              <a:rPr lang="zh-CN" altLang="en-US"/>
              <a:t>建立平衡二叉树</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F2C09E1D-CB49-46B5-B4A4-FAE47F700236}"/>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83D6AC1-721D-4FE4-9B17-EFAA529AFC10}" type="slidenum">
              <a:rPr kumimoji="0" lang="zh-CN" altLang="en-US" sz="1200" b="0"/>
              <a:pPr/>
              <a:t>61</a:t>
            </a:fld>
            <a:endParaRPr kumimoji="0" lang="en-US" altLang="zh-CN" sz="1200" b="0"/>
          </a:p>
        </p:txBody>
      </p:sp>
      <p:sp>
        <p:nvSpPr>
          <p:cNvPr id="71683" name="Rectangle 2">
            <a:extLst>
              <a:ext uri="{FF2B5EF4-FFF2-40B4-BE49-F238E27FC236}">
                <a16:creationId xmlns:a16="http://schemas.microsoft.com/office/drawing/2014/main" id="{F53BF35D-03D3-4B8D-A68F-AE22D26047C3}"/>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37A71BDB-0998-44A7-B345-554F26C6E16B}"/>
              </a:ext>
            </a:extLst>
          </p:cNvPr>
          <p:cNvSpPr>
            <a:spLocks noGrp="1" noChangeArrowheads="1"/>
          </p:cNvSpPr>
          <p:nvPr>
            <p:ph type="body" idx="1"/>
          </p:nvPr>
        </p:nvSpPr>
        <p:spPr>
          <a:noFill/>
        </p:spPr>
        <p:txBody>
          <a:bodyPr/>
          <a:lstStyle/>
          <a:p>
            <a:pPr eaLnBrk="1" hangingPunct="1">
              <a:buFontTx/>
              <a:buChar char="•"/>
            </a:pPr>
            <a:r>
              <a:rPr lang="zh-CN" altLang="en-US"/>
              <a:t>建立平衡二叉树</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BDAA37BD-99EF-482B-AC0E-9777AE1D1308}"/>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9EF485B7-4873-40FA-A548-7008F7E05253}" type="slidenum">
              <a:rPr kumimoji="0" lang="zh-CN" altLang="en-US" sz="1200" b="0"/>
              <a:pPr/>
              <a:t>65</a:t>
            </a:fld>
            <a:endParaRPr kumimoji="0" lang="en-US" altLang="zh-CN" sz="1200" b="0"/>
          </a:p>
        </p:txBody>
      </p:sp>
      <p:sp>
        <p:nvSpPr>
          <p:cNvPr id="76803" name="Rectangle 2">
            <a:extLst>
              <a:ext uri="{FF2B5EF4-FFF2-40B4-BE49-F238E27FC236}">
                <a16:creationId xmlns:a16="http://schemas.microsoft.com/office/drawing/2014/main" id="{EBFBF001-6685-4127-90E3-157A177C319E}"/>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6FD69F77-D709-4CE9-961F-70DDD632A760}"/>
              </a:ext>
            </a:extLst>
          </p:cNvPr>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1CB29544-74F9-4B31-8511-3DFAA4E21A33}"/>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116078E0-7D09-41EA-BEC7-D882398445EB}" type="slidenum">
              <a:rPr kumimoji="0" lang="zh-CN" altLang="en-US" sz="1200" b="0"/>
              <a:pPr/>
              <a:t>66</a:t>
            </a:fld>
            <a:endParaRPr kumimoji="0" lang="en-US" altLang="zh-CN" sz="1200" b="0"/>
          </a:p>
        </p:txBody>
      </p:sp>
      <p:sp>
        <p:nvSpPr>
          <p:cNvPr id="78851" name="Rectangle 2">
            <a:extLst>
              <a:ext uri="{FF2B5EF4-FFF2-40B4-BE49-F238E27FC236}">
                <a16:creationId xmlns:a16="http://schemas.microsoft.com/office/drawing/2014/main" id="{8B8FD956-3246-4665-875D-5A29437F04B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0170D94B-DC84-4577-AC26-46373688EFAB}"/>
              </a:ext>
            </a:extLst>
          </p:cNvPr>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021AE463-DAB7-4A28-B8CE-AD6F4E096B05}"/>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3AE4FA2A-2DD9-40BE-B6C1-9A34FAB895AC}" type="slidenum">
              <a:rPr kumimoji="0" lang="zh-CN" altLang="en-US" sz="1200" b="0"/>
              <a:pPr/>
              <a:t>67</a:t>
            </a:fld>
            <a:endParaRPr kumimoji="0" lang="en-US" altLang="zh-CN" sz="1200" b="0"/>
          </a:p>
        </p:txBody>
      </p:sp>
      <p:sp>
        <p:nvSpPr>
          <p:cNvPr id="80899" name="Rectangle 2">
            <a:extLst>
              <a:ext uri="{FF2B5EF4-FFF2-40B4-BE49-F238E27FC236}">
                <a16:creationId xmlns:a16="http://schemas.microsoft.com/office/drawing/2014/main" id="{4562D081-9FFA-4ED9-95CC-F1EEFA801FE6}"/>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186F18DE-0AAD-48A5-932E-E8576F17CC30}"/>
              </a:ext>
            </a:extLst>
          </p:cNvPr>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E65A6C62-C5D5-4938-B43A-BF1239566D56}"/>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A5A9C70-59DF-4D39-8A50-A39F0AB1A6BC}" type="slidenum">
              <a:rPr kumimoji="0" lang="zh-CN" altLang="en-US" sz="1200" b="0"/>
              <a:pPr/>
              <a:t>68</a:t>
            </a:fld>
            <a:endParaRPr kumimoji="0" lang="en-US" altLang="zh-CN" sz="1200" b="0"/>
          </a:p>
        </p:txBody>
      </p:sp>
      <p:sp>
        <p:nvSpPr>
          <p:cNvPr id="82947" name="Rectangle 2">
            <a:extLst>
              <a:ext uri="{FF2B5EF4-FFF2-40B4-BE49-F238E27FC236}">
                <a16:creationId xmlns:a16="http://schemas.microsoft.com/office/drawing/2014/main" id="{402C75C4-D365-4552-B910-58CFCEDB7D2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05CA237C-A1D7-428A-85CA-31D1DC342889}"/>
              </a:ext>
            </a:extLst>
          </p:cNvPr>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D021335-00C8-41D8-921A-68FBA7C65F74}"/>
              </a:ext>
            </a:extLst>
          </p:cNvPr>
          <p:cNvSpPr>
            <a:spLocks noGrp="1" noChangeArrowheads="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C45573D-3630-470D-A4ED-6FA78C748067}" type="slidenum">
              <a:rPr kumimoji="0" lang="zh-CN" altLang="en-US" sz="1200" b="0"/>
              <a:pPr/>
              <a:t>69</a:t>
            </a:fld>
            <a:endParaRPr kumimoji="0" lang="en-US" altLang="zh-CN" sz="1200" b="0"/>
          </a:p>
        </p:txBody>
      </p:sp>
      <p:sp>
        <p:nvSpPr>
          <p:cNvPr id="84995" name="Rectangle 2">
            <a:extLst>
              <a:ext uri="{FF2B5EF4-FFF2-40B4-BE49-F238E27FC236}">
                <a16:creationId xmlns:a16="http://schemas.microsoft.com/office/drawing/2014/main" id="{FAE0085E-39FF-452B-BCAE-38C937FFAE73}"/>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A2B3445A-EB11-4C24-8C8B-E0865362D6D0}"/>
              </a:ext>
            </a:extLst>
          </p:cNvPr>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CBAE9-CC31-4C2A-A1F9-A3CC52F4B73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B79956-54D3-44F9-8C87-B1EFD3CD54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43110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6B68E-ED6B-42A8-BB7B-5D11F59D27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BC58EE4-5656-4D6D-8447-191C3C0AF2F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82313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16F939-61B1-412A-A342-E6D5706785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C85CB7-7AF1-4CFD-BF46-2CE9EC66F4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10994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11545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8E4F2-89FB-4CC0-A64E-9D48DC71F0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2BEE67-DC85-45A4-9078-FD4E840B7738}"/>
              </a:ext>
            </a:extLst>
          </p:cNvPr>
          <p:cNvSpPr>
            <a:spLocks noGrp="1"/>
          </p:cNvSpPr>
          <p:nvPr>
            <p:ph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4045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9DBB8-1917-4251-A959-8E0B61C5433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14136C8-767E-4389-94D8-4F49AC99C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64405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D6901-1286-4C3F-A5AF-367BB593AE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DD9BA4-2F71-4222-B486-D277F0ABF70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5DFC36-424F-45BF-B780-9606B092A6B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20712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B1B8C-0637-44D1-8D07-9BE5C2C858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CE6EB5-90F0-4B65-9DAB-2BB9B826BA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2E16AAF-7780-4DDB-91EC-9BC3C5B48B6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C457A41-2559-447A-AA91-A2B303E56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E6D8933-69FA-4FA2-8172-C50A00BF431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09439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B77A5-4CBF-4CFC-A92E-23504FCB70B4}"/>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6484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16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47FAA-8ABF-478E-817F-6D3E375C44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9E3E83-5DD7-4AC5-94A4-5DE0E1824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62194FA-64A8-4DE8-94A5-89EA9CA53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1599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717C6-BE7B-4F68-89E4-4FE5BA80BC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2F015E3-9FFB-4B7D-BE5C-71F68082D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679E68-533F-4BAA-B74C-7150B3F56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01708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C33D1E-3F94-4A3F-A22A-A6CCF2860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D4AB2780-B33E-4917-84F5-A734AF758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7" name="图片 6">
            <a:extLst>
              <a:ext uri="{FF2B5EF4-FFF2-40B4-BE49-F238E27FC236}">
                <a16:creationId xmlns:a16="http://schemas.microsoft.com/office/drawing/2014/main" id="{1416625F-4DB3-47EA-8B21-2BA0A926794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28507" y="6221036"/>
            <a:ext cx="2516697" cy="623182"/>
          </a:xfrm>
          <a:prstGeom prst="rect">
            <a:avLst/>
          </a:prstGeom>
        </p:spPr>
      </p:pic>
      <p:pic>
        <p:nvPicPr>
          <p:cNvPr id="8" name="图片 7">
            <a:extLst>
              <a:ext uri="{FF2B5EF4-FFF2-40B4-BE49-F238E27FC236}">
                <a16:creationId xmlns:a16="http://schemas.microsoft.com/office/drawing/2014/main" id="{1FF80870-CC5A-4019-A01E-0EDEC259401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25834" y="6338930"/>
            <a:ext cx="402673" cy="402673"/>
          </a:xfrm>
          <a:prstGeom prst="rect">
            <a:avLst/>
          </a:prstGeom>
        </p:spPr>
      </p:pic>
      <p:pic>
        <p:nvPicPr>
          <p:cNvPr id="9" name="图片 8">
            <a:extLst>
              <a:ext uri="{FF2B5EF4-FFF2-40B4-BE49-F238E27FC236}">
                <a16:creationId xmlns:a16="http://schemas.microsoft.com/office/drawing/2014/main" id="{FBDFD7BC-7A38-47E9-982A-2417AA9B2C9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448800" y="6320055"/>
            <a:ext cx="2743200" cy="714375"/>
          </a:xfrm>
          <a:prstGeom prst="rect">
            <a:avLst/>
          </a:prstGeom>
        </p:spPr>
      </p:pic>
      <p:cxnSp>
        <p:nvCxnSpPr>
          <p:cNvPr id="10" name="直接连接符 9">
            <a:extLst>
              <a:ext uri="{FF2B5EF4-FFF2-40B4-BE49-F238E27FC236}">
                <a16:creationId xmlns:a16="http://schemas.microsoft.com/office/drawing/2014/main" id="{DE583A56-91A1-48EB-A24D-D29274347E0A}"/>
              </a:ext>
            </a:extLst>
          </p:cNvPr>
          <p:cNvCxnSpPr/>
          <p:nvPr userDrawn="1"/>
        </p:nvCxnSpPr>
        <p:spPr>
          <a:xfrm>
            <a:off x="62917" y="6212647"/>
            <a:ext cx="12066166" cy="0"/>
          </a:xfrm>
          <a:prstGeom prst="line">
            <a:avLst/>
          </a:prstGeom>
          <a:ln w="47625">
            <a:solidFill>
              <a:srgbClr val="166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165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华康俪金黑W8(P)" panose="020B0800000000000000" pitchFamily="34" charset="-122"/>
          <a:ea typeface="华康俪金黑W8(P)" panose="020B08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康俪金黑W8(P)" panose="020B0800000000000000" pitchFamily="34" charset="-122"/>
          <a:ea typeface="华康俪金黑W8(P)" panose="020B08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康俪金黑W8(P)" panose="020B0800000000000000" pitchFamily="34" charset="-122"/>
          <a:ea typeface="华康俪金黑W8(P)" panose="020B08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康俪金黑W8(P)" panose="020B0800000000000000" pitchFamily="34" charset="-122"/>
          <a:ea typeface="华康俪金黑W8(P)" panose="020B08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康俪金黑W8(P)" panose="020B0800000000000000" pitchFamily="34" charset="-122"/>
          <a:ea typeface="华康俪金黑W8(P)" panose="020B08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康俪金黑W8(P)" panose="020B0800000000000000" pitchFamily="34" charset="-122"/>
          <a:ea typeface="华康俪金黑W8(P)" panose="020B08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 Id="rId9"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09FEB015-590B-4623-A1C8-ECB0AA60C628}"/>
              </a:ext>
            </a:extLst>
          </p:cNvPr>
          <p:cNvSpPr>
            <a:spLocks noGrp="1"/>
          </p:cNvSpPr>
          <p:nvPr>
            <p:ph type="ctrTitle"/>
          </p:nvPr>
        </p:nvSpPr>
        <p:spPr/>
        <p:txBody>
          <a:bodyPr/>
          <a:lstStyle/>
          <a:p>
            <a:r>
              <a:rPr lang="zh-CN" altLang="en-US" dirty="0">
                <a:latin typeface="华康俪金黑W8(P)" panose="020B0800000000000000" pitchFamily="34" charset="-122"/>
                <a:ea typeface="华康俪金黑W8(P)" panose="020B0800000000000000" pitchFamily="34" charset="-122"/>
              </a:rPr>
              <a:t>数据结构与算法设计</a:t>
            </a:r>
          </a:p>
        </p:txBody>
      </p:sp>
      <p:sp>
        <p:nvSpPr>
          <p:cNvPr id="15" name="副标题 14">
            <a:extLst>
              <a:ext uri="{FF2B5EF4-FFF2-40B4-BE49-F238E27FC236}">
                <a16:creationId xmlns:a16="http://schemas.microsoft.com/office/drawing/2014/main" id="{84378CBA-F9AC-40E8-BF8E-EDA062D06D0A}"/>
              </a:ext>
            </a:extLst>
          </p:cNvPr>
          <p:cNvSpPr>
            <a:spLocks noGrp="1"/>
          </p:cNvSpPr>
          <p:nvPr>
            <p:ph type="subTitle" idx="1"/>
          </p:nvPr>
        </p:nvSpPr>
        <p:spPr>
          <a:xfrm>
            <a:off x="1524000" y="3617370"/>
            <a:ext cx="9144000" cy="777010"/>
          </a:xfrm>
        </p:spPr>
        <p:txBody>
          <a:bodyPr/>
          <a:lstStyle/>
          <a:p>
            <a:r>
              <a:rPr lang="en-US" altLang="zh-CN" dirty="0">
                <a:latin typeface="Century Gothic" panose="020B0502020202020204" pitchFamily="34" charset="0"/>
              </a:rPr>
              <a:t>2021-09</a:t>
            </a:r>
            <a:endParaRPr lang="zh-CN" altLang="en-US" dirty="0">
              <a:latin typeface="Century Gothic" panose="020B0502020202020204" pitchFamily="34" charset="0"/>
            </a:endParaRPr>
          </a:p>
        </p:txBody>
      </p:sp>
      <p:pic>
        <p:nvPicPr>
          <p:cNvPr id="7" name="图片 6">
            <a:extLst>
              <a:ext uri="{FF2B5EF4-FFF2-40B4-BE49-F238E27FC236}">
                <a16:creationId xmlns:a16="http://schemas.microsoft.com/office/drawing/2014/main" id="{8A8D1311-3F6E-4C95-8689-CA278647C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07" y="6221036"/>
            <a:ext cx="2516697" cy="623182"/>
          </a:xfrm>
          <a:prstGeom prst="rect">
            <a:avLst/>
          </a:prstGeom>
        </p:spPr>
      </p:pic>
      <p:pic>
        <p:nvPicPr>
          <p:cNvPr id="9" name="图片 8">
            <a:extLst>
              <a:ext uri="{FF2B5EF4-FFF2-40B4-BE49-F238E27FC236}">
                <a16:creationId xmlns:a16="http://schemas.microsoft.com/office/drawing/2014/main" id="{D890ED60-40B7-42AA-9E50-EC5B9EE7D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34" y="6338930"/>
            <a:ext cx="402673" cy="402673"/>
          </a:xfrm>
          <a:prstGeom prst="rect">
            <a:avLst/>
          </a:prstGeom>
        </p:spPr>
      </p:pic>
      <p:pic>
        <p:nvPicPr>
          <p:cNvPr id="11" name="图片 10">
            <a:extLst>
              <a:ext uri="{FF2B5EF4-FFF2-40B4-BE49-F238E27FC236}">
                <a16:creationId xmlns:a16="http://schemas.microsoft.com/office/drawing/2014/main" id="{6C245511-6882-45F1-AD16-48B7B5FF49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6320055"/>
            <a:ext cx="2743200" cy="714375"/>
          </a:xfrm>
          <a:prstGeom prst="rect">
            <a:avLst/>
          </a:prstGeom>
        </p:spPr>
      </p:pic>
      <p:cxnSp>
        <p:nvCxnSpPr>
          <p:cNvPr id="13" name="直接连接符 12">
            <a:extLst>
              <a:ext uri="{FF2B5EF4-FFF2-40B4-BE49-F238E27FC236}">
                <a16:creationId xmlns:a16="http://schemas.microsoft.com/office/drawing/2014/main" id="{CB4ABFCF-42C3-4474-B5F1-45C021461D59}"/>
              </a:ext>
            </a:extLst>
          </p:cNvPr>
          <p:cNvCxnSpPr/>
          <p:nvPr/>
        </p:nvCxnSpPr>
        <p:spPr>
          <a:xfrm>
            <a:off x="62917" y="6212647"/>
            <a:ext cx="12066166" cy="0"/>
          </a:xfrm>
          <a:prstGeom prst="line">
            <a:avLst/>
          </a:prstGeom>
          <a:ln w="47625">
            <a:solidFill>
              <a:srgbClr val="166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54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0A575A0-8EDD-4A47-85D7-6C2C71D70C31}"/>
              </a:ext>
            </a:extLst>
          </p:cNvPr>
          <p:cNvSpPr>
            <a:spLocks noGrp="1" noChangeArrowheads="1"/>
          </p:cNvSpPr>
          <p:nvPr>
            <p:ph type="title"/>
          </p:nvPr>
        </p:nvSpPr>
        <p:spPr>
          <a:xfrm>
            <a:off x="163513" y="-146050"/>
            <a:ext cx="10515600" cy="1325563"/>
          </a:xfrm>
        </p:spPr>
        <p:txBody>
          <a:bodyPr/>
          <a:lstStyle/>
          <a:p>
            <a:pPr eaLnBrk="1" hangingPunct="1"/>
            <a:r>
              <a:rPr lang="zh-CN" altLang="en-US" dirty="0"/>
              <a:t>第</a:t>
            </a:r>
            <a:r>
              <a:rPr lang="en-US" altLang="zh-CN" dirty="0"/>
              <a:t>7</a:t>
            </a:r>
            <a:r>
              <a:rPr lang="zh-CN" altLang="en-US" dirty="0"/>
              <a:t>章 查找</a:t>
            </a:r>
          </a:p>
        </p:txBody>
      </p:sp>
      <p:sp>
        <p:nvSpPr>
          <p:cNvPr id="15363" name="Rectangle 3">
            <a:extLst>
              <a:ext uri="{FF2B5EF4-FFF2-40B4-BE49-F238E27FC236}">
                <a16:creationId xmlns:a16="http://schemas.microsoft.com/office/drawing/2014/main" id="{9F1825B5-F785-4D84-9D74-5025382362D6}"/>
              </a:ext>
            </a:extLst>
          </p:cNvPr>
          <p:cNvSpPr>
            <a:spLocks noGrp="1" noChangeArrowheads="1"/>
          </p:cNvSpPr>
          <p:nvPr>
            <p:ph idx="1"/>
          </p:nvPr>
        </p:nvSpPr>
        <p:spPr>
          <a:xfrm>
            <a:off x="901700" y="1179513"/>
            <a:ext cx="10515600" cy="4351337"/>
          </a:xfrm>
        </p:spPr>
        <p:txBody>
          <a:bodyPr>
            <a:normAutofit lnSpcReduction="10000"/>
          </a:bodyPr>
          <a:lstStyle/>
          <a:p>
            <a:pPr eaLnBrk="1" hangingPunct="1">
              <a:buClr>
                <a:srgbClr val="C00000"/>
              </a:buClr>
              <a:buFont typeface="Wingdings" panose="05000000000000000000" pitchFamily="2" charset="2"/>
              <a:buChar char="n"/>
            </a:pPr>
            <a:r>
              <a:rPr lang="zh-CN" altLang="en-US" dirty="0"/>
              <a:t>对数值型关键字</a:t>
            </a:r>
          </a:p>
          <a:p>
            <a:pPr eaLnBrk="1" hangingPunct="1">
              <a:buFont typeface="Wingdings" panose="05000000000000000000" pitchFamily="2" charset="2"/>
              <a:buNone/>
            </a:pPr>
            <a:r>
              <a:rPr lang="zh-CN" altLang="en-US" dirty="0"/>
              <a:t>  </a:t>
            </a:r>
            <a:r>
              <a:rPr lang="en-US" altLang="zh-CN" dirty="0">
                <a:solidFill>
                  <a:schemeClr val="hlink"/>
                </a:solidFill>
              </a:rPr>
              <a:t>#define  EQ(</a:t>
            </a:r>
            <a:r>
              <a:rPr lang="en-US" altLang="zh-CN" dirty="0" err="1">
                <a:solidFill>
                  <a:schemeClr val="hlink"/>
                </a:solidFill>
              </a:rPr>
              <a:t>a,b</a:t>
            </a:r>
            <a:r>
              <a:rPr lang="en-US" altLang="zh-CN" dirty="0">
                <a:solidFill>
                  <a:schemeClr val="hlink"/>
                </a:solidFill>
              </a:rPr>
              <a:t>)  ((a) = = (b))</a:t>
            </a:r>
          </a:p>
          <a:p>
            <a:pPr eaLnBrk="1" hangingPunct="1">
              <a:buFont typeface="Wingdings" panose="05000000000000000000" pitchFamily="2" charset="2"/>
              <a:buNone/>
            </a:pPr>
            <a:r>
              <a:rPr lang="en-US" altLang="zh-CN" dirty="0">
                <a:solidFill>
                  <a:schemeClr val="hlink"/>
                </a:solidFill>
              </a:rPr>
              <a:t>  #define  LT(</a:t>
            </a:r>
            <a:r>
              <a:rPr lang="en-US" altLang="zh-CN" dirty="0" err="1">
                <a:solidFill>
                  <a:schemeClr val="hlink"/>
                </a:solidFill>
              </a:rPr>
              <a:t>a,b</a:t>
            </a:r>
            <a:r>
              <a:rPr lang="en-US" altLang="zh-CN" dirty="0">
                <a:solidFill>
                  <a:schemeClr val="hlink"/>
                </a:solidFill>
              </a:rPr>
              <a:t>)  ((a) &lt;  (b))</a:t>
            </a:r>
          </a:p>
          <a:p>
            <a:pPr eaLnBrk="1" hangingPunct="1">
              <a:buFont typeface="Wingdings" panose="05000000000000000000" pitchFamily="2" charset="2"/>
              <a:buNone/>
            </a:pPr>
            <a:r>
              <a:rPr lang="en-US" altLang="zh-CN" dirty="0">
                <a:solidFill>
                  <a:schemeClr val="hlink"/>
                </a:solidFill>
              </a:rPr>
              <a:t>  #define  LQ(</a:t>
            </a:r>
            <a:r>
              <a:rPr lang="en-US" altLang="zh-CN" dirty="0" err="1">
                <a:solidFill>
                  <a:schemeClr val="hlink"/>
                </a:solidFill>
              </a:rPr>
              <a:t>a,b</a:t>
            </a:r>
            <a:r>
              <a:rPr lang="en-US" altLang="zh-CN" dirty="0">
                <a:solidFill>
                  <a:schemeClr val="hlink"/>
                </a:solidFill>
              </a:rPr>
              <a:t>)  ((a) &lt;= (b))</a:t>
            </a:r>
          </a:p>
          <a:p>
            <a:pPr eaLnBrk="1" hangingPunct="1">
              <a:buClr>
                <a:srgbClr val="C00000"/>
              </a:buClr>
              <a:buFont typeface="Wingdings" panose="05000000000000000000" pitchFamily="2" charset="2"/>
              <a:buChar char="n"/>
            </a:pPr>
            <a:r>
              <a:rPr lang="zh-CN" altLang="en-US" dirty="0"/>
              <a:t>对字符串型关键字</a:t>
            </a:r>
          </a:p>
          <a:p>
            <a:pPr eaLnBrk="1" hangingPunct="1">
              <a:buFont typeface="Wingdings" panose="05000000000000000000" pitchFamily="2" charset="2"/>
              <a:buNone/>
            </a:pPr>
            <a:r>
              <a:rPr lang="zh-CN" altLang="en-US" dirty="0">
                <a:solidFill>
                  <a:schemeClr val="hlink"/>
                </a:solidFill>
              </a:rPr>
              <a:t>  </a:t>
            </a:r>
            <a:r>
              <a:rPr lang="en-US" altLang="zh-CN" dirty="0">
                <a:solidFill>
                  <a:schemeClr val="hlink"/>
                </a:solidFill>
              </a:rPr>
              <a:t>#define  EQ(</a:t>
            </a:r>
            <a:r>
              <a:rPr lang="en-US" altLang="zh-CN" dirty="0" err="1">
                <a:solidFill>
                  <a:schemeClr val="hlink"/>
                </a:solidFill>
              </a:rPr>
              <a:t>a,b</a:t>
            </a:r>
            <a:r>
              <a:rPr lang="en-US" altLang="zh-CN" dirty="0">
                <a:solidFill>
                  <a:schemeClr val="hlink"/>
                </a:solidFill>
              </a:rPr>
              <a:t>)  (!</a:t>
            </a:r>
            <a:r>
              <a:rPr lang="en-US" altLang="zh-CN" dirty="0" err="1">
                <a:solidFill>
                  <a:schemeClr val="hlink"/>
                </a:solidFill>
              </a:rPr>
              <a:t>strcmp</a:t>
            </a:r>
            <a:r>
              <a:rPr lang="en-US" altLang="zh-CN" dirty="0">
                <a:solidFill>
                  <a:schemeClr val="hlink"/>
                </a:solidFill>
              </a:rPr>
              <a:t>((a),(b)))</a:t>
            </a:r>
          </a:p>
          <a:p>
            <a:pPr eaLnBrk="1" hangingPunct="1">
              <a:buFont typeface="Wingdings" panose="05000000000000000000" pitchFamily="2" charset="2"/>
              <a:buNone/>
            </a:pPr>
            <a:r>
              <a:rPr lang="en-US" altLang="zh-CN" dirty="0">
                <a:solidFill>
                  <a:schemeClr val="hlink"/>
                </a:solidFill>
              </a:rPr>
              <a:t>  #define  LT(</a:t>
            </a:r>
            <a:r>
              <a:rPr lang="en-US" altLang="zh-CN" dirty="0" err="1">
                <a:solidFill>
                  <a:schemeClr val="hlink"/>
                </a:solidFill>
              </a:rPr>
              <a:t>a,b</a:t>
            </a:r>
            <a:r>
              <a:rPr lang="en-US" altLang="zh-CN" dirty="0">
                <a:solidFill>
                  <a:schemeClr val="hlink"/>
                </a:solidFill>
              </a:rPr>
              <a:t>)  (</a:t>
            </a:r>
            <a:r>
              <a:rPr lang="en-US" altLang="zh-CN" dirty="0" err="1">
                <a:solidFill>
                  <a:schemeClr val="hlink"/>
                </a:solidFill>
              </a:rPr>
              <a:t>strcmp</a:t>
            </a:r>
            <a:r>
              <a:rPr lang="en-US" altLang="zh-CN" dirty="0">
                <a:solidFill>
                  <a:schemeClr val="hlink"/>
                </a:solidFill>
              </a:rPr>
              <a:t>((a),(b)) &lt; 0)</a:t>
            </a:r>
          </a:p>
          <a:p>
            <a:pPr eaLnBrk="1" hangingPunct="1">
              <a:buFont typeface="Wingdings" panose="05000000000000000000" pitchFamily="2" charset="2"/>
              <a:buNone/>
            </a:pPr>
            <a:r>
              <a:rPr lang="en-US" altLang="zh-CN" dirty="0">
                <a:solidFill>
                  <a:schemeClr val="hlink"/>
                </a:solidFill>
              </a:rPr>
              <a:t>  #define  LQ(</a:t>
            </a:r>
            <a:r>
              <a:rPr lang="en-US" altLang="zh-CN" dirty="0" err="1">
                <a:solidFill>
                  <a:schemeClr val="hlink"/>
                </a:solidFill>
              </a:rPr>
              <a:t>a,b</a:t>
            </a:r>
            <a:r>
              <a:rPr lang="en-US" altLang="zh-CN" dirty="0">
                <a:solidFill>
                  <a:schemeClr val="hlink"/>
                </a:solidFill>
              </a:rPr>
              <a:t>)  (</a:t>
            </a:r>
            <a:r>
              <a:rPr lang="en-US" altLang="zh-CN" dirty="0" err="1">
                <a:solidFill>
                  <a:schemeClr val="hlink"/>
                </a:solidFill>
              </a:rPr>
              <a:t>strcmp</a:t>
            </a:r>
            <a:r>
              <a:rPr lang="en-US" altLang="zh-CN" dirty="0">
                <a:solidFill>
                  <a:schemeClr val="hlink"/>
                </a:solidFill>
              </a:rPr>
              <a:t>((a),(b)) &lt;= 0)</a:t>
            </a:r>
          </a:p>
        </p:txBody>
      </p:sp>
    </p:spTree>
  </p:cSld>
  <p:clrMapOvr>
    <a:masterClrMapping/>
  </p:clrMapOvr>
  <p:transition>
    <p:random/>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3">
            <a:extLst>
              <a:ext uri="{FF2B5EF4-FFF2-40B4-BE49-F238E27FC236}">
                <a16:creationId xmlns:a16="http://schemas.microsoft.com/office/drawing/2014/main" id="{E03B7326-2209-432F-B50B-440BCA96D79B}"/>
              </a:ext>
            </a:extLst>
          </p:cNvPr>
          <p:cNvSpPr>
            <a:spLocks noGrp="1" noChangeArrowheads="1"/>
          </p:cNvSpPr>
          <p:nvPr>
            <p:ph type="title"/>
          </p:nvPr>
        </p:nvSpPr>
        <p:spPr>
          <a:xfrm>
            <a:off x="228600" y="-187325"/>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85794" name="Rectangle 2">
            <a:extLst>
              <a:ext uri="{FF2B5EF4-FFF2-40B4-BE49-F238E27FC236}">
                <a16:creationId xmlns:a16="http://schemas.microsoft.com/office/drawing/2014/main" id="{14F89E56-E888-4EF7-BB79-13AE02D384AF}"/>
              </a:ext>
            </a:extLst>
          </p:cNvPr>
          <p:cNvSpPr>
            <a:spLocks noGrp="1" noChangeArrowheads="1"/>
          </p:cNvSpPr>
          <p:nvPr>
            <p:ph idx="1"/>
          </p:nvPr>
        </p:nvSpPr>
        <p:spPr>
          <a:xfrm>
            <a:off x="838200" y="1330325"/>
            <a:ext cx="10515600" cy="3565525"/>
          </a:xfrm>
        </p:spPr>
        <p:txBody>
          <a:bodyPr rtlCol="0">
            <a:normAutofit/>
          </a:bodyPr>
          <a:lstStyle/>
          <a:p>
            <a:pPr marL="0" indent="0" eaLnBrk="1" fontAlgn="auto" hangingPunct="1">
              <a:spcBef>
                <a:spcPct val="0"/>
              </a:spcBef>
              <a:spcAft>
                <a:spcPts val="0"/>
              </a:spcAft>
              <a:buFont typeface="Arial" panose="020B0604020202020204" pitchFamily="34" charset="0"/>
              <a:buNone/>
              <a:defRPr/>
            </a:pPr>
            <a:r>
              <a:rPr lang="en-US" altLang="zh-CN" sz="3200" dirty="0"/>
              <a:t>B</a:t>
            </a:r>
            <a:r>
              <a:rPr lang="zh-CN" altLang="en-US" sz="3200" dirty="0"/>
              <a:t>树的插入过程</a:t>
            </a:r>
          </a:p>
          <a:p>
            <a:pPr eaLnBrk="1" fontAlgn="auto" hangingPunct="1">
              <a:lnSpc>
                <a:spcPct val="110000"/>
              </a:lnSpc>
              <a:spcAft>
                <a:spcPts val="0"/>
              </a:spcAft>
              <a:buFont typeface="Wingdings" panose="05000000000000000000" pitchFamily="2" charset="2"/>
              <a:buNone/>
              <a:defRPr/>
            </a:pPr>
            <a:r>
              <a:rPr lang="zh-CN" altLang="en-US" sz="3200" dirty="0">
                <a:effectLst>
                  <a:outerShdw blurRad="38100" dist="38100" dir="2700000" algn="tl">
                    <a:srgbClr val="000000"/>
                  </a:outerShdw>
                </a:effectLst>
              </a:rPr>
              <a:t>		</a:t>
            </a:r>
            <a:r>
              <a:rPr lang="zh-CN" altLang="en-US" sz="3200" dirty="0"/>
              <a:t>在插入新关键字时，需要自底向上分裂结点，最坏情况下，从被插关键字所在叶结点到根的路径上的所有结点都要</a:t>
            </a:r>
            <a:r>
              <a:rPr lang="zh-CN" altLang="en-US" sz="3200" dirty="0">
                <a:solidFill>
                  <a:srgbClr val="FF0000"/>
                </a:solidFill>
              </a:rPr>
              <a:t>分裂</a:t>
            </a:r>
            <a:r>
              <a:rPr lang="zh-CN" altLang="en-US" sz="3200" dirty="0"/>
              <a:t>。</a:t>
            </a:r>
          </a:p>
          <a:p>
            <a:pPr eaLnBrk="1" fontAlgn="auto" hangingPunct="1">
              <a:lnSpc>
                <a:spcPct val="110000"/>
              </a:lnSpc>
              <a:spcAft>
                <a:spcPts val="0"/>
              </a:spcAft>
              <a:buFont typeface="Wingdings" panose="05000000000000000000" pitchFamily="2" charset="2"/>
              <a:buNone/>
              <a:defRPr/>
            </a:pPr>
            <a:r>
              <a:rPr lang="zh-CN" altLang="en-US" sz="3200" dirty="0">
                <a:effectLst>
                  <a:outerShdw blurRad="38100" dist="38100" dir="2700000" algn="tl">
                    <a:srgbClr val="000000"/>
                  </a:outerShdw>
                </a:effectLst>
              </a:rPr>
              <a:t>		</a:t>
            </a:r>
            <a:r>
              <a:rPr lang="en-US" altLang="zh-CN" sz="3200" dirty="0"/>
              <a:t>B</a:t>
            </a:r>
            <a:r>
              <a:rPr lang="zh-CN" altLang="en-US" sz="3200" dirty="0"/>
              <a:t>树是通过结点的</a:t>
            </a:r>
            <a:r>
              <a:rPr lang="zh-CN" altLang="en-US" sz="3200" dirty="0">
                <a:solidFill>
                  <a:srgbClr val="FF0000"/>
                </a:solidFill>
              </a:rPr>
              <a:t>分裂</a:t>
            </a:r>
            <a:r>
              <a:rPr lang="zh-CN" altLang="en-US" sz="3200" dirty="0"/>
              <a:t>而</a:t>
            </a:r>
            <a:r>
              <a:rPr lang="zh-CN" altLang="en-US" sz="3200" dirty="0">
                <a:solidFill>
                  <a:srgbClr val="FF0000"/>
                </a:solidFill>
              </a:rPr>
              <a:t>长高</a:t>
            </a:r>
            <a:r>
              <a:rPr lang="zh-CN" altLang="en-US" sz="3200" dirty="0"/>
              <a:t>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57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57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57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794"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8BF5DF09-CB42-48B5-92DC-F4F221085878}"/>
              </a:ext>
            </a:extLst>
          </p:cNvPr>
          <p:cNvSpPr>
            <a:spLocks noGrp="1" noChangeArrowheads="1"/>
          </p:cNvSpPr>
          <p:nvPr>
            <p:ph type="title"/>
          </p:nvPr>
        </p:nvSpPr>
        <p:spPr>
          <a:xfrm>
            <a:off x="247650" y="-168275"/>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86818" name="Rectangle 2">
            <a:extLst>
              <a:ext uri="{FF2B5EF4-FFF2-40B4-BE49-F238E27FC236}">
                <a16:creationId xmlns:a16="http://schemas.microsoft.com/office/drawing/2014/main" id="{F63DFACA-C2E7-479D-B645-6D73A3D707FD}"/>
              </a:ext>
            </a:extLst>
          </p:cNvPr>
          <p:cNvSpPr>
            <a:spLocks noGrp="1" noChangeArrowheads="1"/>
          </p:cNvSpPr>
          <p:nvPr>
            <p:ph idx="1"/>
          </p:nvPr>
        </p:nvSpPr>
        <p:spPr>
          <a:xfrm>
            <a:off x="914400" y="1330325"/>
            <a:ext cx="10515600" cy="4351338"/>
          </a:xfrm>
        </p:spPr>
        <p:txBody>
          <a:bodyPr rtlCol="0">
            <a:normAutofit lnSpcReduction="10000"/>
          </a:bodyPr>
          <a:lstStyle/>
          <a:p>
            <a:pPr marL="0" indent="0" eaLnBrk="1" fontAlgn="auto" hangingPunct="1">
              <a:spcBef>
                <a:spcPct val="0"/>
              </a:spcBef>
              <a:spcAft>
                <a:spcPts val="0"/>
              </a:spcAft>
              <a:buFont typeface="Arial" panose="020B0604020202020204" pitchFamily="34" charset="0"/>
              <a:buNone/>
              <a:defRPr/>
            </a:pPr>
            <a:r>
              <a:rPr lang="en-US" altLang="zh-CN" sz="3200" dirty="0"/>
              <a:t>B</a:t>
            </a:r>
            <a:r>
              <a:rPr lang="zh-CN" altLang="en-US" sz="3200" dirty="0"/>
              <a:t>树的删除过程</a:t>
            </a:r>
          </a:p>
          <a:p>
            <a:pPr eaLnBrk="1" fontAlgn="auto" hangingPunct="1">
              <a:lnSpc>
                <a:spcPct val="135000"/>
              </a:lnSpc>
              <a:spcBef>
                <a:spcPct val="0"/>
              </a:spcBef>
              <a:spcAft>
                <a:spcPts val="0"/>
              </a:spcAft>
              <a:buFontTx/>
              <a:buNone/>
              <a:defRPr/>
            </a:pPr>
            <a:r>
              <a:rPr lang="zh-CN" altLang="en-US" sz="3200" dirty="0"/>
              <a:t>		与插入操作相反，删除首先必须找到待删关键字所在结点，并且要求删除之后，结点中关键字的个数不能小于</a:t>
            </a:r>
            <a:r>
              <a:rPr lang="zh-CN" altLang="en-US" sz="3200" dirty="0">
                <a:solidFill>
                  <a:srgbClr val="00FFFF"/>
                </a:solidFill>
              </a:rPr>
              <a:t> </a:t>
            </a:r>
            <a:r>
              <a:rPr lang="zh-CN" altLang="en-US" sz="3200" dirty="0">
                <a:solidFill>
                  <a:srgbClr val="FF0000"/>
                </a:solidFill>
                <a:sym typeface="Symbol" panose="05050102010706020507" pitchFamily="18" charset="2"/>
              </a:rPr>
              <a:t></a:t>
            </a:r>
            <a:r>
              <a:rPr lang="en-US" altLang="zh-CN" sz="3200" dirty="0">
                <a:solidFill>
                  <a:srgbClr val="FF0000"/>
                </a:solidFill>
              </a:rPr>
              <a:t>m/2</a:t>
            </a:r>
            <a:r>
              <a:rPr lang="en-US" altLang="zh-CN" sz="3200" dirty="0">
                <a:solidFill>
                  <a:srgbClr val="FF0000"/>
                </a:solidFill>
                <a:sym typeface="Symbol" panose="05050102010706020507" pitchFamily="18" charset="2"/>
              </a:rPr>
              <a:t></a:t>
            </a:r>
            <a:r>
              <a:rPr lang="en-US" altLang="zh-CN" sz="3200" dirty="0">
                <a:solidFill>
                  <a:srgbClr val="FF0000"/>
                </a:solidFill>
              </a:rPr>
              <a:t>-1</a:t>
            </a:r>
            <a:r>
              <a:rPr lang="zh-CN" altLang="en-US" sz="3200" dirty="0"/>
              <a:t>，否则，要从其左（或右）兄弟结点“借调”关键字，若其左和右兄弟结点均无关键字可借（结点中只有最少量的关键字），则必须进行结点的“</a:t>
            </a:r>
            <a:r>
              <a:rPr lang="zh-CN" altLang="en-US" sz="3200" dirty="0">
                <a:solidFill>
                  <a:srgbClr val="FF0000"/>
                </a:solidFill>
              </a:rPr>
              <a:t>合并</a:t>
            </a:r>
            <a:r>
              <a:rPr lang="zh-CN" altLang="en-US" sz="3200" dirty="0"/>
              <a:t>”。</a:t>
            </a:r>
          </a:p>
          <a:p>
            <a:pPr eaLnBrk="1" fontAlgn="auto" hangingPunct="1">
              <a:lnSpc>
                <a:spcPct val="135000"/>
              </a:lnSpc>
              <a:spcBef>
                <a:spcPct val="0"/>
              </a:spcBef>
              <a:spcAft>
                <a:spcPts val="0"/>
              </a:spcAft>
              <a:buFontTx/>
              <a:buNone/>
              <a:defRPr/>
            </a:pPr>
            <a:r>
              <a:rPr lang="zh-CN" altLang="en-US" sz="3200" dirty="0">
                <a:effectLst>
                  <a:outerShdw blurRad="38100" dist="38100" dir="2700000" algn="tl">
                    <a:srgbClr val="000000"/>
                  </a:outerShdw>
                </a:effectLst>
              </a:rPr>
              <a:t>		</a:t>
            </a:r>
            <a:r>
              <a:rPr lang="en-US" altLang="zh-CN" sz="3200" dirty="0">
                <a:solidFill>
                  <a:srgbClr val="FF0000"/>
                </a:solidFill>
              </a:rPr>
              <a:t>B</a:t>
            </a:r>
            <a:r>
              <a:rPr lang="zh-CN" altLang="en-US" sz="3200" dirty="0">
                <a:solidFill>
                  <a:srgbClr val="FF0000"/>
                </a:solidFill>
              </a:rPr>
              <a:t>树是通过结点的合并而降低的。</a:t>
            </a:r>
          </a:p>
        </p:txBody>
      </p:sp>
    </p:spTree>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3">
            <a:extLst>
              <a:ext uri="{FF2B5EF4-FFF2-40B4-BE49-F238E27FC236}">
                <a16:creationId xmlns:a16="http://schemas.microsoft.com/office/drawing/2014/main" id="{FB9FDFD9-BFC5-41FA-8858-6201CF6CC29F}"/>
              </a:ext>
            </a:extLst>
          </p:cNvPr>
          <p:cNvSpPr txBox="1">
            <a:spLocks noChangeArrowheads="1"/>
          </p:cNvSpPr>
          <p:nvPr/>
        </p:nvSpPr>
        <p:spPr bwMode="auto">
          <a:xfrm>
            <a:off x="171450" y="-1714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0" lang="en-US" altLang="zh-CN" sz="4400" b="0" dirty="0">
                <a:latin typeface="华康俪金黑W8(P)" panose="020B0800000000000000" pitchFamily="34" charset="-122"/>
                <a:ea typeface="华康俪金黑W8(P)" panose="020B0800000000000000" pitchFamily="34" charset="-122"/>
              </a:rPr>
              <a:t>8.2.2</a:t>
            </a:r>
            <a:r>
              <a:rPr kumimoji="0" lang="zh-CN" altLang="en-US" sz="4400" b="0" dirty="0">
                <a:latin typeface="华康俪金黑W8(P)" panose="020B0800000000000000" pitchFamily="34" charset="-122"/>
                <a:ea typeface="华康俪金黑W8(P)" panose="020B0800000000000000" pitchFamily="34" charset="-122"/>
              </a:rPr>
              <a:t> </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树和</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a:t>
            </a:r>
          </a:p>
        </p:txBody>
      </p:sp>
      <p:sp>
        <p:nvSpPr>
          <p:cNvPr id="8" name="Text Box 18">
            <a:extLst>
              <a:ext uri="{FF2B5EF4-FFF2-40B4-BE49-F238E27FC236}">
                <a16:creationId xmlns:a16="http://schemas.microsoft.com/office/drawing/2014/main" id="{0A260844-C159-4ED0-A0AC-B2B506DB5141}"/>
              </a:ext>
            </a:extLst>
          </p:cNvPr>
          <p:cNvSpPr txBox="1">
            <a:spLocks noChangeArrowheads="1"/>
          </p:cNvSpPr>
          <p:nvPr/>
        </p:nvSpPr>
        <p:spPr bwMode="auto">
          <a:xfrm>
            <a:off x="457200" y="1066800"/>
            <a:ext cx="8153400" cy="369332"/>
          </a:xfrm>
          <a:prstGeom prst="rect">
            <a:avLst/>
          </a:prstGeom>
          <a:noFill/>
          <a:ln w="9525">
            <a:noFill/>
            <a:miter lim="800000"/>
            <a:headEnd/>
            <a:tailEnd/>
          </a:ln>
          <a:effectLst/>
        </p:spPr>
        <p:txBody>
          <a:bodyPr>
            <a:spAutoFit/>
          </a:bodyPr>
          <a:lstStyle/>
          <a:p>
            <a:pPr>
              <a:spcBef>
                <a:spcPct val="50000"/>
              </a:spcBef>
              <a:defRPr/>
            </a:pPr>
            <a:r>
              <a:rPr lang="zh-CN" altLang="en-US" dirty="0">
                <a:latin typeface="Arial" charset="0"/>
                <a:ea typeface="华康俪金黑W8(P)" panose="020B0800000000000000" pitchFamily="34" charset="-122"/>
              </a:rPr>
              <a:t>例如：</a:t>
            </a:r>
            <a:r>
              <a:rPr lang="en-US" altLang="zh-CN" dirty="0">
                <a:latin typeface="Arial" charset="0"/>
                <a:ea typeface="华康俪金黑W8(P)" panose="020B0800000000000000" pitchFamily="34" charset="-122"/>
              </a:rPr>
              <a:t>m=3, </a:t>
            </a:r>
            <a:r>
              <a:rPr lang="zh-CN" altLang="en-US" dirty="0">
                <a:latin typeface="Arial" charset="0"/>
                <a:ea typeface="华康俪金黑W8(P)" panose="020B0800000000000000" pitchFamily="34" charset="-122"/>
              </a:rPr>
              <a:t> </a:t>
            </a:r>
            <a:r>
              <a:rPr lang="zh-CN" altLang="en-US" dirty="0">
                <a:effectLst>
                  <a:outerShdw blurRad="38100" dist="38100" dir="2700000" algn="tl">
                    <a:srgbClr val="C0C0C0"/>
                  </a:outerShdw>
                </a:effectLst>
                <a:latin typeface="Arial" charset="0"/>
                <a:ea typeface="华康俪金黑W8(P)" panose="020B0800000000000000" pitchFamily="34" charset="-122"/>
                <a:sym typeface="Symbol" pitchFamily="18" charset="2"/>
              </a:rPr>
              <a:t></a:t>
            </a:r>
            <a:r>
              <a:rPr lang="en-US" altLang="zh-CN" i="1" dirty="0">
                <a:effectLst>
                  <a:outerShdw blurRad="38100" dist="38100" dir="2700000" algn="tl">
                    <a:srgbClr val="C0C0C0"/>
                  </a:outerShdw>
                </a:effectLst>
                <a:latin typeface="Arial" charset="0"/>
                <a:ea typeface="华康俪金黑W8(P)" panose="020B0800000000000000" pitchFamily="34" charset="-122"/>
              </a:rPr>
              <a:t>m</a:t>
            </a:r>
            <a:r>
              <a:rPr lang="en-US" altLang="zh-CN" dirty="0">
                <a:effectLst>
                  <a:outerShdw blurRad="38100" dist="38100" dir="2700000" algn="tl">
                    <a:srgbClr val="C0C0C0"/>
                  </a:outerShdw>
                </a:effectLst>
                <a:latin typeface="Arial" charset="0"/>
                <a:ea typeface="华康俪金黑W8(P)" panose="020B0800000000000000" pitchFamily="34" charset="-122"/>
              </a:rPr>
              <a:t>/2</a:t>
            </a:r>
            <a:r>
              <a:rPr lang="en-US" altLang="zh-CN" dirty="0">
                <a:effectLst>
                  <a:outerShdw blurRad="38100" dist="38100" dir="2700000" algn="tl">
                    <a:srgbClr val="C0C0C0"/>
                  </a:outerShdw>
                </a:effectLst>
                <a:latin typeface="Arial" charset="0"/>
                <a:ea typeface="华康俪金黑W8(P)" panose="020B0800000000000000" pitchFamily="34" charset="-122"/>
                <a:sym typeface="Symbol" pitchFamily="18" charset="2"/>
              </a:rPr>
              <a:t></a:t>
            </a:r>
            <a:r>
              <a:rPr lang="en-US" altLang="zh-CN" dirty="0">
                <a:latin typeface="Arial" charset="0"/>
                <a:ea typeface="华康俪金黑W8(P)" panose="020B0800000000000000" pitchFamily="34" charset="-122"/>
              </a:rPr>
              <a:t> -1=1</a:t>
            </a:r>
            <a:r>
              <a:rPr lang="zh-CN" altLang="en-US" dirty="0">
                <a:latin typeface="Arial" charset="0"/>
                <a:ea typeface="华康俪金黑W8(P)" panose="020B0800000000000000" pitchFamily="34" charset="-122"/>
              </a:rPr>
              <a:t>；</a:t>
            </a:r>
            <a:r>
              <a:rPr lang="zh-CN" altLang="zh-CN" dirty="0">
                <a:latin typeface="Arial" charset="0"/>
                <a:ea typeface="华康俪金黑W8(P)" panose="020B0800000000000000" pitchFamily="34" charset="-122"/>
              </a:rPr>
              <a:t>至少1个关键字</a:t>
            </a:r>
            <a:r>
              <a:rPr lang="en-US" altLang="zh-CN" dirty="0">
                <a:latin typeface="Arial" charset="0"/>
                <a:ea typeface="华康俪金黑W8(P)" panose="020B0800000000000000" pitchFamily="34" charset="-122"/>
              </a:rPr>
              <a:t>, 2</a:t>
            </a:r>
            <a:r>
              <a:rPr lang="zh-CN" altLang="zh-CN" dirty="0">
                <a:latin typeface="Arial" charset="0"/>
                <a:ea typeface="华康俪金黑W8(P)" panose="020B0800000000000000" pitchFamily="34" charset="-122"/>
              </a:rPr>
              <a:t>个子结点</a:t>
            </a:r>
            <a:r>
              <a:rPr lang="en-US" altLang="zh-CN" dirty="0">
                <a:latin typeface="Arial" charset="0"/>
                <a:ea typeface="华康俪金黑W8(P)" panose="020B0800000000000000" pitchFamily="34" charset="-122"/>
              </a:rPr>
              <a:t>, </a:t>
            </a:r>
            <a:r>
              <a:rPr lang="zh-CN" altLang="en-US" dirty="0">
                <a:latin typeface="Arial" charset="0"/>
                <a:ea typeface="华康俪金黑W8(P)" panose="020B0800000000000000" pitchFamily="34" charset="-122"/>
              </a:rPr>
              <a:t>最多</a:t>
            </a:r>
            <a:r>
              <a:rPr lang="en-US" altLang="zh-CN" dirty="0">
                <a:latin typeface="Arial" charset="0"/>
                <a:ea typeface="华康俪金黑W8(P)" panose="020B0800000000000000" pitchFamily="34" charset="-122"/>
              </a:rPr>
              <a:t>2</a:t>
            </a:r>
            <a:r>
              <a:rPr lang="zh-CN" altLang="en-US" dirty="0">
                <a:latin typeface="Arial" charset="0"/>
                <a:ea typeface="华康俪金黑W8(P)" panose="020B0800000000000000" pitchFamily="34" charset="-122"/>
              </a:rPr>
              <a:t>个关键字。</a:t>
            </a:r>
          </a:p>
        </p:txBody>
      </p:sp>
      <p:sp>
        <p:nvSpPr>
          <p:cNvPr id="121860" name="Oval 36">
            <a:extLst>
              <a:ext uri="{FF2B5EF4-FFF2-40B4-BE49-F238E27FC236}">
                <a16:creationId xmlns:a16="http://schemas.microsoft.com/office/drawing/2014/main" id="{161F33A4-987D-40A2-9A8A-697B5EDCAA96}"/>
              </a:ext>
            </a:extLst>
          </p:cNvPr>
          <p:cNvSpPr>
            <a:spLocks noChangeArrowheads="1"/>
          </p:cNvSpPr>
          <p:nvPr/>
        </p:nvSpPr>
        <p:spPr bwMode="auto">
          <a:xfrm>
            <a:off x="3276600" y="2286000"/>
            <a:ext cx="990600" cy="533400"/>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45</a:t>
            </a:r>
            <a:endParaRPr lang="en-US" altLang="zh-CN" sz="2400" dirty="0">
              <a:latin typeface="Times New Roman" panose="02020603050405020304" pitchFamily="18" charset="0"/>
              <a:ea typeface="华康俪金黑W8(P)" panose="020B0800000000000000" pitchFamily="34" charset="-122"/>
              <a:sym typeface="Symbol" panose="05050102010706020507" pitchFamily="18" charset="2"/>
            </a:endParaRPr>
          </a:p>
        </p:txBody>
      </p:sp>
      <p:sp>
        <p:nvSpPr>
          <p:cNvPr id="121861" name="Line 37">
            <a:extLst>
              <a:ext uri="{FF2B5EF4-FFF2-40B4-BE49-F238E27FC236}">
                <a16:creationId xmlns:a16="http://schemas.microsoft.com/office/drawing/2014/main" id="{1C1DF0C2-7BD5-44D0-A185-6100A729B35F}"/>
              </a:ext>
            </a:extLst>
          </p:cNvPr>
          <p:cNvSpPr>
            <a:spLocks noChangeShapeType="1"/>
          </p:cNvSpPr>
          <p:nvPr/>
        </p:nvSpPr>
        <p:spPr bwMode="auto">
          <a:xfrm>
            <a:off x="4038600" y="2590800"/>
            <a:ext cx="987425" cy="7667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62" name="Line 38">
            <a:extLst>
              <a:ext uri="{FF2B5EF4-FFF2-40B4-BE49-F238E27FC236}">
                <a16:creationId xmlns:a16="http://schemas.microsoft.com/office/drawing/2014/main" id="{92850681-5EC6-4310-9243-DB4AAD57D1B9}"/>
              </a:ext>
            </a:extLst>
          </p:cNvPr>
          <p:cNvSpPr>
            <a:spLocks noChangeShapeType="1"/>
          </p:cNvSpPr>
          <p:nvPr/>
        </p:nvSpPr>
        <p:spPr bwMode="auto">
          <a:xfrm flipH="1">
            <a:off x="2819400" y="2590800"/>
            <a:ext cx="685800" cy="8556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63" name="Oval 39">
            <a:extLst>
              <a:ext uri="{FF2B5EF4-FFF2-40B4-BE49-F238E27FC236}">
                <a16:creationId xmlns:a16="http://schemas.microsoft.com/office/drawing/2014/main" id="{2AD35C26-EAF6-4AEB-80FC-16D939F8BD86}"/>
              </a:ext>
            </a:extLst>
          </p:cNvPr>
          <p:cNvSpPr>
            <a:spLocks noChangeArrowheads="1"/>
          </p:cNvSpPr>
          <p:nvPr/>
        </p:nvSpPr>
        <p:spPr bwMode="auto">
          <a:xfrm>
            <a:off x="2209800" y="3276600"/>
            <a:ext cx="9906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24</a:t>
            </a:r>
          </a:p>
        </p:txBody>
      </p:sp>
      <p:sp>
        <p:nvSpPr>
          <p:cNvPr id="121864" name="Oval 40">
            <a:extLst>
              <a:ext uri="{FF2B5EF4-FFF2-40B4-BE49-F238E27FC236}">
                <a16:creationId xmlns:a16="http://schemas.microsoft.com/office/drawing/2014/main" id="{EB2FA6F8-0B91-4BBD-A63E-0259C5206F9A}"/>
              </a:ext>
            </a:extLst>
          </p:cNvPr>
          <p:cNvSpPr>
            <a:spLocks noChangeArrowheads="1"/>
          </p:cNvSpPr>
          <p:nvPr/>
        </p:nvSpPr>
        <p:spPr bwMode="auto">
          <a:xfrm>
            <a:off x="4645025" y="3213100"/>
            <a:ext cx="137477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53 90</a:t>
            </a:r>
          </a:p>
        </p:txBody>
      </p:sp>
      <p:sp>
        <p:nvSpPr>
          <p:cNvPr id="121865" name="Line 41">
            <a:extLst>
              <a:ext uri="{FF2B5EF4-FFF2-40B4-BE49-F238E27FC236}">
                <a16:creationId xmlns:a16="http://schemas.microsoft.com/office/drawing/2014/main" id="{8C94B580-AB7D-4D20-9F2B-FE5863E17CEA}"/>
              </a:ext>
            </a:extLst>
          </p:cNvPr>
          <p:cNvSpPr>
            <a:spLocks noChangeShapeType="1"/>
          </p:cNvSpPr>
          <p:nvPr/>
        </p:nvSpPr>
        <p:spPr bwMode="auto">
          <a:xfrm flipH="1">
            <a:off x="2209800" y="3581400"/>
            <a:ext cx="228600" cy="92868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66" name="Oval 42">
            <a:extLst>
              <a:ext uri="{FF2B5EF4-FFF2-40B4-BE49-F238E27FC236}">
                <a16:creationId xmlns:a16="http://schemas.microsoft.com/office/drawing/2014/main" id="{84A9AD76-A9D8-42BF-AD38-9093FC69CB96}"/>
              </a:ext>
            </a:extLst>
          </p:cNvPr>
          <p:cNvSpPr>
            <a:spLocks noChangeArrowheads="1"/>
          </p:cNvSpPr>
          <p:nvPr/>
        </p:nvSpPr>
        <p:spPr bwMode="auto">
          <a:xfrm>
            <a:off x="1447800" y="4365625"/>
            <a:ext cx="11779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3 12</a:t>
            </a:r>
          </a:p>
        </p:txBody>
      </p:sp>
      <p:sp>
        <p:nvSpPr>
          <p:cNvPr id="121867" name="Line 43">
            <a:extLst>
              <a:ext uri="{FF2B5EF4-FFF2-40B4-BE49-F238E27FC236}">
                <a16:creationId xmlns:a16="http://schemas.microsoft.com/office/drawing/2014/main" id="{2A63BF29-91A2-43D3-B32A-3FE859C26C8F}"/>
              </a:ext>
            </a:extLst>
          </p:cNvPr>
          <p:cNvSpPr>
            <a:spLocks noChangeShapeType="1"/>
          </p:cNvSpPr>
          <p:nvPr/>
        </p:nvSpPr>
        <p:spPr bwMode="auto">
          <a:xfrm flipH="1">
            <a:off x="4114800" y="3502025"/>
            <a:ext cx="682625" cy="917575"/>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68" name="Line 44">
            <a:extLst>
              <a:ext uri="{FF2B5EF4-FFF2-40B4-BE49-F238E27FC236}">
                <a16:creationId xmlns:a16="http://schemas.microsoft.com/office/drawing/2014/main" id="{996F7F78-3DE0-489D-9353-9861C10FD441}"/>
              </a:ext>
            </a:extLst>
          </p:cNvPr>
          <p:cNvSpPr>
            <a:spLocks noChangeShapeType="1"/>
          </p:cNvSpPr>
          <p:nvPr/>
        </p:nvSpPr>
        <p:spPr bwMode="auto">
          <a:xfrm>
            <a:off x="5791200" y="3505200"/>
            <a:ext cx="838200" cy="11430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69" name="Line 47">
            <a:extLst>
              <a:ext uri="{FF2B5EF4-FFF2-40B4-BE49-F238E27FC236}">
                <a16:creationId xmlns:a16="http://schemas.microsoft.com/office/drawing/2014/main" id="{F8725894-F8D2-43D6-B08E-3A67B4D45FDF}"/>
              </a:ext>
            </a:extLst>
          </p:cNvPr>
          <p:cNvSpPr>
            <a:spLocks noChangeShapeType="1"/>
          </p:cNvSpPr>
          <p:nvPr/>
        </p:nvSpPr>
        <p:spPr bwMode="auto">
          <a:xfrm>
            <a:off x="2971800" y="3657600"/>
            <a:ext cx="228600" cy="8382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70" name="Oval 48">
            <a:extLst>
              <a:ext uri="{FF2B5EF4-FFF2-40B4-BE49-F238E27FC236}">
                <a16:creationId xmlns:a16="http://schemas.microsoft.com/office/drawing/2014/main" id="{FF043F53-9AB0-4C81-B7A6-4BD16A793DE7}"/>
              </a:ext>
            </a:extLst>
          </p:cNvPr>
          <p:cNvSpPr>
            <a:spLocks noChangeArrowheads="1"/>
          </p:cNvSpPr>
          <p:nvPr/>
        </p:nvSpPr>
        <p:spPr bwMode="auto">
          <a:xfrm>
            <a:off x="2679700" y="4365625"/>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37</a:t>
            </a:r>
          </a:p>
        </p:txBody>
      </p:sp>
      <p:sp>
        <p:nvSpPr>
          <p:cNvPr id="121871" name="Oval 49">
            <a:extLst>
              <a:ext uri="{FF2B5EF4-FFF2-40B4-BE49-F238E27FC236}">
                <a16:creationId xmlns:a16="http://schemas.microsoft.com/office/drawing/2014/main" id="{7F81142B-701B-43E1-A774-4BC77132EDB9}"/>
              </a:ext>
            </a:extLst>
          </p:cNvPr>
          <p:cNvSpPr>
            <a:spLocks noChangeArrowheads="1"/>
          </p:cNvSpPr>
          <p:nvPr/>
        </p:nvSpPr>
        <p:spPr bwMode="auto">
          <a:xfrm>
            <a:off x="3684588" y="4365625"/>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50</a:t>
            </a:r>
          </a:p>
        </p:txBody>
      </p:sp>
      <p:sp>
        <p:nvSpPr>
          <p:cNvPr id="121872" name="Oval 50">
            <a:extLst>
              <a:ext uri="{FF2B5EF4-FFF2-40B4-BE49-F238E27FC236}">
                <a16:creationId xmlns:a16="http://schemas.microsoft.com/office/drawing/2014/main" id="{AA1B3D13-5B46-444C-8D78-A1A7FBF89C8F}"/>
              </a:ext>
            </a:extLst>
          </p:cNvPr>
          <p:cNvSpPr>
            <a:spLocks noChangeArrowheads="1"/>
          </p:cNvSpPr>
          <p:nvPr/>
        </p:nvSpPr>
        <p:spPr bwMode="auto">
          <a:xfrm>
            <a:off x="6061075" y="4365625"/>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100</a:t>
            </a:r>
          </a:p>
        </p:txBody>
      </p:sp>
      <p:sp>
        <p:nvSpPr>
          <p:cNvPr id="121873" name="Line 52">
            <a:extLst>
              <a:ext uri="{FF2B5EF4-FFF2-40B4-BE49-F238E27FC236}">
                <a16:creationId xmlns:a16="http://schemas.microsoft.com/office/drawing/2014/main" id="{16F8FFC3-145C-4F8E-AA91-45E068752EE0}"/>
              </a:ext>
            </a:extLst>
          </p:cNvPr>
          <p:cNvSpPr>
            <a:spLocks noChangeShapeType="1"/>
          </p:cNvSpPr>
          <p:nvPr/>
        </p:nvSpPr>
        <p:spPr bwMode="auto">
          <a:xfrm>
            <a:off x="5330825" y="3505200"/>
            <a:ext cx="3175"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74" name="Oval 51">
            <a:extLst>
              <a:ext uri="{FF2B5EF4-FFF2-40B4-BE49-F238E27FC236}">
                <a16:creationId xmlns:a16="http://schemas.microsoft.com/office/drawing/2014/main" id="{D27F34EC-7E45-420D-A356-77A4457054C5}"/>
              </a:ext>
            </a:extLst>
          </p:cNvPr>
          <p:cNvSpPr>
            <a:spLocks noChangeArrowheads="1"/>
          </p:cNvSpPr>
          <p:nvPr/>
        </p:nvSpPr>
        <p:spPr bwMode="auto">
          <a:xfrm>
            <a:off x="4689475" y="4365625"/>
            <a:ext cx="1316038"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61 70</a:t>
            </a:r>
          </a:p>
        </p:txBody>
      </p:sp>
      <p:sp>
        <p:nvSpPr>
          <p:cNvPr id="24" name="Rectangle 53">
            <a:extLst>
              <a:ext uri="{FF2B5EF4-FFF2-40B4-BE49-F238E27FC236}">
                <a16:creationId xmlns:a16="http://schemas.microsoft.com/office/drawing/2014/main" id="{9B7A8B37-4FEA-4614-AD61-62A8CA21CFE1}"/>
              </a:ext>
            </a:extLst>
          </p:cNvPr>
          <p:cNvSpPr>
            <a:spLocks noChangeArrowheads="1"/>
          </p:cNvSpPr>
          <p:nvPr/>
        </p:nvSpPr>
        <p:spPr bwMode="auto">
          <a:xfrm>
            <a:off x="381000" y="1981200"/>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删除关键字</a:t>
            </a:r>
            <a:r>
              <a:rPr lang="en-US" altLang="zh-CN" sz="2400" dirty="0">
                <a:latin typeface="Times New Roman" panose="02020603050405020304" pitchFamily="18" charset="0"/>
                <a:ea typeface="华康俪金黑W8(P)" panose="020B0800000000000000" pitchFamily="34" charset="-122"/>
              </a:rPr>
              <a:t>45</a:t>
            </a:r>
          </a:p>
        </p:txBody>
      </p:sp>
      <p:sp>
        <p:nvSpPr>
          <p:cNvPr id="25" name="Oval 59">
            <a:extLst>
              <a:ext uri="{FF2B5EF4-FFF2-40B4-BE49-F238E27FC236}">
                <a16:creationId xmlns:a16="http://schemas.microsoft.com/office/drawing/2014/main" id="{D56988EB-0A89-47A6-964B-ACC0816E39B1}"/>
              </a:ext>
            </a:extLst>
          </p:cNvPr>
          <p:cNvSpPr>
            <a:spLocks noChangeArrowheads="1"/>
          </p:cNvSpPr>
          <p:nvPr/>
        </p:nvSpPr>
        <p:spPr bwMode="auto">
          <a:xfrm>
            <a:off x="3276600" y="2286000"/>
            <a:ext cx="990600" cy="533400"/>
          </a:xfrm>
          <a:prstGeom prst="ellipse">
            <a:avLst/>
          </a:prstGeom>
          <a:solidFill>
            <a:schemeClr val="tx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50</a:t>
            </a:r>
            <a:endParaRPr lang="en-US" altLang="zh-CN" sz="2400" dirty="0">
              <a:latin typeface="Times New Roman" panose="02020603050405020304" pitchFamily="18" charset="0"/>
              <a:ea typeface="华康俪金黑W8(P)" panose="020B0800000000000000" pitchFamily="34" charset="-122"/>
              <a:sym typeface="Symbol" panose="05050102010706020507" pitchFamily="18" charset="2"/>
            </a:endParaRPr>
          </a:p>
        </p:txBody>
      </p:sp>
      <p:sp>
        <p:nvSpPr>
          <p:cNvPr id="26" name="Freeform 62">
            <a:extLst>
              <a:ext uri="{FF2B5EF4-FFF2-40B4-BE49-F238E27FC236}">
                <a16:creationId xmlns:a16="http://schemas.microsoft.com/office/drawing/2014/main" id="{7940DA7A-C71C-48AD-85CD-77EC23712FD7}"/>
              </a:ext>
            </a:extLst>
          </p:cNvPr>
          <p:cNvSpPr>
            <a:spLocks/>
          </p:cNvSpPr>
          <p:nvPr/>
        </p:nvSpPr>
        <p:spPr bwMode="auto">
          <a:xfrm>
            <a:off x="3770313" y="2819400"/>
            <a:ext cx="277812" cy="369332"/>
          </a:xfrm>
          <a:custGeom>
            <a:avLst/>
            <a:gdLst>
              <a:gd name="T0" fmla="*/ 2147483646 w 175"/>
              <a:gd name="T1" fmla="*/ 2147483646 h 983"/>
              <a:gd name="T2" fmla="*/ 2147483646 w 175"/>
              <a:gd name="T3" fmla="*/ 2147483646 h 983"/>
              <a:gd name="T4" fmla="*/ 2147483646 w 175"/>
              <a:gd name="T5" fmla="*/ 0 h 983"/>
              <a:gd name="T6" fmla="*/ 0 60000 65536"/>
              <a:gd name="T7" fmla="*/ 0 60000 65536"/>
              <a:gd name="T8" fmla="*/ 0 60000 65536"/>
              <a:gd name="T9" fmla="*/ 0 w 175"/>
              <a:gd name="T10" fmla="*/ 0 h 983"/>
              <a:gd name="T11" fmla="*/ 175 w 175"/>
              <a:gd name="T12" fmla="*/ 983 h 983"/>
            </a:gdLst>
            <a:ahLst/>
            <a:cxnLst>
              <a:cxn ang="T6">
                <a:pos x="T0" y="T1"/>
              </a:cxn>
              <a:cxn ang="T7">
                <a:pos x="T2" y="T3"/>
              </a:cxn>
              <a:cxn ang="T8">
                <a:pos x="T4" y="T5"/>
              </a:cxn>
            </a:cxnLst>
            <a:rect l="T9" t="T10" r="T11" b="T12"/>
            <a:pathLst>
              <a:path w="175" h="983">
                <a:moveTo>
                  <a:pt x="175" y="983"/>
                </a:moveTo>
                <a:cubicBezTo>
                  <a:pt x="149" y="921"/>
                  <a:pt x="50" y="772"/>
                  <a:pt x="25" y="608"/>
                </a:cubicBezTo>
                <a:cubicBezTo>
                  <a:pt x="0" y="444"/>
                  <a:pt x="9" y="228"/>
                  <a:pt x="25" y="0"/>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78" name="Line 66">
            <a:extLst>
              <a:ext uri="{FF2B5EF4-FFF2-40B4-BE49-F238E27FC236}">
                <a16:creationId xmlns:a16="http://schemas.microsoft.com/office/drawing/2014/main" id="{17A6F3E9-F3E1-43B7-941C-F1D14C20BCEF}"/>
              </a:ext>
            </a:extLst>
          </p:cNvPr>
          <p:cNvSpPr>
            <a:spLocks noChangeShapeType="1"/>
          </p:cNvSpPr>
          <p:nvPr/>
        </p:nvSpPr>
        <p:spPr bwMode="auto">
          <a:xfrm>
            <a:off x="4800600" y="4724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79" name="Line 67">
            <a:extLst>
              <a:ext uri="{FF2B5EF4-FFF2-40B4-BE49-F238E27FC236}">
                <a16:creationId xmlns:a16="http://schemas.microsoft.com/office/drawing/2014/main" id="{FF1AB7F8-3A9E-4C6F-90C6-2949A463FBA6}"/>
              </a:ext>
            </a:extLst>
          </p:cNvPr>
          <p:cNvSpPr>
            <a:spLocks noChangeShapeType="1"/>
          </p:cNvSpPr>
          <p:nvPr/>
        </p:nvSpPr>
        <p:spPr bwMode="auto">
          <a:xfrm>
            <a:off x="5334000" y="4724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80" name="Line 68">
            <a:extLst>
              <a:ext uri="{FF2B5EF4-FFF2-40B4-BE49-F238E27FC236}">
                <a16:creationId xmlns:a16="http://schemas.microsoft.com/office/drawing/2014/main" id="{1B390821-71A8-42B3-8A5A-4620FDC08ECE}"/>
              </a:ext>
            </a:extLst>
          </p:cNvPr>
          <p:cNvSpPr>
            <a:spLocks noChangeShapeType="1"/>
          </p:cNvSpPr>
          <p:nvPr/>
        </p:nvSpPr>
        <p:spPr bwMode="auto">
          <a:xfrm>
            <a:off x="5867400" y="4724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81" name="Line 69">
            <a:extLst>
              <a:ext uri="{FF2B5EF4-FFF2-40B4-BE49-F238E27FC236}">
                <a16:creationId xmlns:a16="http://schemas.microsoft.com/office/drawing/2014/main" id="{A3AF78A9-FA4B-441D-8828-26B05FB967B7}"/>
              </a:ext>
            </a:extLst>
          </p:cNvPr>
          <p:cNvSpPr>
            <a:spLocks noChangeShapeType="1"/>
          </p:cNvSpPr>
          <p:nvPr/>
        </p:nvSpPr>
        <p:spPr bwMode="auto">
          <a:xfrm>
            <a:off x="1981200" y="4724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82" name="Line 70">
            <a:extLst>
              <a:ext uri="{FF2B5EF4-FFF2-40B4-BE49-F238E27FC236}">
                <a16:creationId xmlns:a16="http://schemas.microsoft.com/office/drawing/2014/main" id="{BC293497-FB57-4E59-B741-7A8A34CADE2B}"/>
              </a:ext>
            </a:extLst>
          </p:cNvPr>
          <p:cNvSpPr>
            <a:spLocks noChangeShapeType="1"/>
          </p:cNvSpPr>
          <p:nvPr/>
        </p:nvSpPr>
        <p:spPr bwMode="auto">
          <a:xfrm>
            <a:off x="2362200" y="4724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83" name="Line 71">
            <a:extLst>
              <a:ext uri="{FF2B5EF4-FFF2-40B4-BE49-F238E27FC236}">
                <a16:creationId xmlns:a16="http://schemas.microsoft.com/office/drawing/2014/main" id="{D13F4751-8BEC-4A24-BA16-4E27DD6B366D}"/>
              </a:ext>
            </a:extLst>
          </p:cNvPr>
          <p:cNvSpPr>
            <a:spLocks noChangeShapeType="1"/>
          </p:cNvSpPr>
          <p:nvPr/>
        </p:nvSpPr>
        <p:spPr bwMode="auto">
          <a:xfrm>
            <a:off x="2819400" y="4724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84" name="Line 72">
            <a:extLst>
              <a:ext uri="{FF2B5EF4-FFF2-40B4-BE49-F238E27FC236}">
                <a16:creationId xmlns:a16="http://schemas.microsoft.com/office/drawing/2014/main" id="{CD9039AE-BE84-4911-90C1-886E011AE455}"/>
              </a:ext>
            </a:extLst>
          </p:cNvPr>
          <p:cNvSpPr>
            <a:spLocks noChangeShapeType="1"/>
          </p:cNvSpPr>
          <p:nvPr/>
        </p:nvSpPr>
        <p:spPr bwMode="auto">
          <a:xfrm>
            <a:off x="3352800" y="4724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85" name="Line 73">
            <a:extLst>
              <a:ext uri="{FF2B5EF4-FFF2-40B4-BE49-F238E27FC236}">
                <a16:creationId xmlns:a16="http://schemas.microsoft.com/office/drawing/2014/main" id="{2566D6FD-7703-408F-AB92-C4D5D1619FDF}"/>
              </a:ext>
            </a:extLst>
          </p:cNvPr>
          <p:cNvSpPr>
            <a:spLocks noChangeShapeType="1"/>
          </p:cNvSpPr>
          <p:nvPr/>
        </p:nvSpPr>
        <p:spPr bwMode="auto">
          <a:xfrm>
            <a:off x="6248400" y="4724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86" name="Line 74">
            <a:extLst>
              <a:ext uri="{FF2B5EF4-FFF2-40B4-BE49-F238E27FC236}">
                <a16:creationId xmlns:a16="http://schemas.microsoft.com/office/drawing/2014/main" id="{8FB90F0A-BAB5-42CB-B779-10D04792DE8F}"/>
              </a:ext>
            </a:extLst>
          </p:cNvPr>
          <p:cNvSpPr>
            <a:spLocks noChangeShapeType="1"/>
          </p:cNvSpPr>
          <p:nvPr/>
        </p:nvSpPr>
        <p:spPr bwMode="auto">
          <a:xfrm>
            <a:off x="6781800" y="4724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6" name="Rectangle 75">
            <a:extLst>
              <a:ext uri="{FF2B5EF4-FFF2-40B4-BE49-F238E27FC236}">
                <a16:creationId xmlns:a16="http://schemas.microsoft.com/office/drawing/2014/main" id="{3A39EDB3-375F-485D-8221-62CC2F476EF1}"/>
              </a:ext>
            </a:extLst>
          </p:cNvPr>
          <p:cNvSpPr txBox="1">
            <a:spLocks noChangeArrowheads="1"/>
          </p:cNvSpPr>
          <p:nvPr/>
        </p:nvSpPr>
        <p:spPr bwMode="auto">
          <a:xfrm>
            <a:off x="5854700" y="1619250"/>
            <a:ext cx="6227763" cy="1371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kumimoji="0" lang="zh-CN" altLang="en-US" b="0" dirty="0">
                <a:solidFill>
                  <a:srgbClr val="FF0000"/>
                </a:solidFill>
                <a:ea typeface="华康俪金黑W8(P)" panose="020B0800000000000000" pitchFamily="34" charset="-122"/>
              </a:rPr>
              <a:t>特点</a:t>
            </a:r>
            <a:r>
              <a:rPr kumimoji="0" lang="zh-CN" altLang="en-US" b="0" dirty="0">
                <a:ea typeface="华康俪金黑W8(P)" panose="020B0800000000000000" pitchFamily="34" charset="-122"/>
              </a:rPr>
              <a:t>：非叶子节点</a:t>
            </a:r>
          </a:p>
          <a:p>
            <a:pPr eaLnBrk="1" hangingPunct="1"/>
            <a:r>
              <a:rPr kumimoji="0" lang="zh-CN" altLang="en-US" b="0" dirty="0">
                <a:solidFill>
                  <a:srgbClr val="FF0000"/>
                </a:solidFill>
                <a:ea typeface="华康俪金黑W8(P)" panose="020B0800000000000000" pitchFamily="34" charset="-122"/>
              </a:rPr>
              <a:t>方法：</a:t>
            </a:r>
            <a:r>
              <a:rPr kumimoji="0" lang="zh-CN" altLang="en-US" b="0" dirty="0">
                <a:ea typeface="华康俪金黑W8(P)" panose="020B0800000000000000" pitchFamily="34" charset="-122"/>
              </a:rPr>
              <a:t>向前驱</a:t>
            </a:r>
            <a:r>
              <a:rPr kumimoji="0" lang="en-US" altLang="zh-CN" b="0" dirty="0">
                <a:ea typeface="华康俪金黑W8(P)" panose="020B0800000000000000" pitchFamily="34" charset="-122"/>
              </a:rPr>
              <a:t>/</a:t>
            </a:r>
            <a:r>
              <a:rPr kumimoji="0" lang="zh-CN" altLang="en-US" b="0" dirty="0">
                <a:ea typeface="华康俪金黑W8(P)" panose="020B0800000000000000" pitchFamily="34" charset="-122"/>
              </a:rPr>
              <a:t>后继借关键字</a:t>
            </a:r>
            <a:r>
              <a:rPr kumimoji="0" lang="en-US" altLang="zh-CN" b="0" dirty="0">
                <a:ea typeface="华康俪金黑W8(P)" panose="020B0800000000000000" pitchFamily="34" charset="-122"/>
              </a:rPr>
              <a:t>, </a:t>
            </a:r>
            <a:r>
              <a:rPr kumimoji="0" lang="zh-CN" altLang="en-US" b="0" dirty="0">
                <a:ea typeface="华康俪金黑W8(P)" panose="020B0800000000000000" pitchFamily="34" charset="-122"/>
              </a:rPr>
              <a:t>然后删除前驱</a:t>
            </a:r>
            <a:r>
              <a:rPr kumimoji="0" lang="en-US" altLang="zh-CN" b="0" dirty="0">
                <a:ea typeface="华康俪金黑W8(P)" panose="020B0800000000000000" pitchFamily="34" charset="-122"/>
              </a:rPr>
              <a:t>/</a:t>
            </a:r>
            <a:r>
              <a:rPr kumimoji="0" lang="zh-CN" altLang="en-US" b="0" dirty="0">
                <a:ea typeface="华康俪金黑W8(P)" panose="020B0800000000000000" pitchFamily="34" charset="-122"/>
              </a:rPr>
              <a:t>后继中借走的关键字</a:t>
            </a:r>
          </a:p>
        </p:txBody>
      </p:sp>
      <p:sp>
        <p:nvSpPr>
          <p:cNvPr id="121888" name="Line 76">
            <a:extLst>
              <a:ext uri="{FF2B5EF4-FFF2-40B4-BE49-F238E27FC236}">
                <a16:creationId xmlns:a16="http://schemas.microsoft.com/office/drawing/2014/main" id="{3D90AB73-31D6-4423-A71C-704B3689315D}"/>
              </a:ext>
            </a:extLst>
          </p:cNvPr>
          <p:cNvSpPr>
            <a:spLocks noChangeShapeType="1"/>
          </p:cNvSpPr>
          <p:nvPr/>
        </p:nvSpPr>
        <p:spPr bwMode="auto">
          <a:xfrm>
            <a:off x="1676400" y="4724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89" name="Line 77">
            <a:extLst>
              <a:ext uri="{FF2B5EF4-FFF2-40B4-BE49-F238E27FC236}">
                <a16:creationId xmlns:a16="http://schemas.microsoft.com/office/drawing/2014/main" id="{F71BDA69-F8A2-4E37-8AC3-36E5B4B2F9E3}"/>
              </a:ext>
            </a:extLst>
          </p:cNvPr>
          <p:cNvSpPr>
            <a:spLocks noChangeShapeType="1"/>
          </p:cNvSpPr>
          <p:nvPr/>
        </p:nvSpPr>
        <p:spPr bwMode="auto">
          <a:xfrm>
            <a:off x="3886200" y="46482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90" name="Line 78">
            <a:extLst>
              <a:ext uri="{FF2B5EF4-FFF2-40B4-BE49-F238E27FC236}">
                <a16:creationId xmlns:a16="http://schemas.microsoft.com/office/drawing/2014/main" id="{C471D0D4-5402-4781-A92A-4AC07F25B42D}"/>
              </a:ext>
            </a:extLst>
          </p:cNvPr>
          <p:cNvSpPr>
            <a:spLocks noChangeShapeType="1"/>
          </p:cNvSpPr>
          <p:nvPr/>
        </p:nvSpPr>
        <p:spPr bwMode="auto">
          <a:xfrm>
            <a:off x="4419600" y="46482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nvGrpSpPr>
          <p:cNvPr id="40" name="Group 58">
            <a:extLst>
              <a:ext uri="{FF2B5EF4-FFF2-40B4-BE49-F238E27FC236}">
                <a16:creationId xmlns:a16="http://schemas.microsoft.com/office/drawing/2014/main" id="{427DB4E6-DE1C-4999-A367-42A4B6302A05}"/>
              </a:ext>
            </a:extLst>
          </p:cNvPr>
          <p:cNvGrpSpPr>
            <a:grpSpLocks/>
          </p:cNvGrpSpPr>
          <p:nvPr/>
        </p:nvGrpSpPr>
        <p:grpSpPr bwMode="auto">
          <a:xfrm>
            <a:off x="3871913" y="4464050"/>
            <a:ext cx="455612" cy="390525"/>
            <a:chOff x="2208" y="3216"/>
            <a:chExt cx="480" cy="528"/>
          </a:xfrm>
        </p:grpSpPr>
        <p:sp>
          <p:nvSpPr>
            <p:cNvPr id="121892" name="Line 54">
              <a:extLst>
                <a:ext uri="{FF2B5EF4-FFF2-40B4-BE49-F238E27FC236}">
                  <a16:creationId xmlns:a16="http://schemas.microsoft.com/office/drawing/2014/main" id="{7322E282-CDF7-4A8D-BC37-406ADE23183D}"/>
                </a:ext>
              </a:extLst>
            </p:cNvPr>
            <p:cNvSpPr>
              <a:spLocks noChangeShapeType="1"/>
            </p:cNvSpPr>
            <p:nvPr/>
          </p:nvSpPr>
          <p:spPr bwMode="auto">
            <a:xfrm>
              <a:off x="2208"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893" name="Line 55">
              <a:extLst>
                <a:ext uri="{FF2B5EF4-FFF2-40B4-BE49-F238E27FC236}">
                  <a16:creationId xmlns:a16="http://schemas.microsoft.com/office/drawing/2014/main" id="{9E67992A-0C61-43AC-8ADB-FE0989F31A43}"/>
                </a:ext>
              </a:extLst>
            </p:cNvPr>
            <p:cNvSpPr>
              <a:spLocks noChangeShapeType="1"/>
            </p:cNvSpPr>
            <p:nvPr/>
          </p:nvSpPr>
          <p:spPr bwMode="auto">
            <a:xfrm>
              <a:off x="2256"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Left)">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ppt_x</p:attrName>
                                        </p:attrNameLst>
                                      </p:cBhvr>
                                      <p:tavLst>
                                        <p:tav tm="0">
                                          <p:val>
                                            <p:strVal val="#ppt_x"/>
                                          </p:val>
                                        </p:tav>
                                        <p:tav tm="100000">
                                          <p:val>
                                            <p:strVal val="#ppt_x"/>
                                          </p:val>
                                        </p:tav>
                                      </p:tavLst>
                                    </p:anim>
                                    <p:anim calcmode="lin" valueType="num">
                                      <p:cBhvr>
                                        <p:cTn id="13" dur="500" fill="hold"/>
                                        <p:tgtEl>
                                          <p:spTgt spid="26"/>
                                        </p:tgtEl>
                                        <p:attrNameLst>
                                          <p:attrName>ppt_y</p:attrName>
                                        </p:attrNameLst>
                                      </p:cBhvr>
                                      <p:tavLst>
                                        <p:tav tm="0">
                                          <p:val>
                                            <p:strVal val="#ppt_y+#ppt_h/2"/>
                                          </p:val>
                                        </p:tav>
                                        <p:tav tm="100000">
                                          <p:val>
                                            <p:strVal val="#ppt_y"/>
                                          </p:val>
                                        </p:tav>
                                      </p:tavLst>
                                    </p:anim>
                                    <p:anim calcmode="lin" valueType="num">
                                      <p:cBhvr>
                                        <p:cTn id="14" dur="500" fill="hold"/>
                                        <p:tgtEl>
                                          <p:spTgt spid="26"/>
                                        </p:tgtEl>
                                        <p:attrNameLst>
                                          <p:attrName>ppt_w</p:attrName>
                                        </p:attrNameLst>
                                      </p:cBhvr>
                                      <p:tavLst>
                                        <p:tav tm="0">
                                          <p:val>
                                            <p:strVal val="#ppt_w"/>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500" fill="hold"/>
                                        <p:tgtEl>
                                          <p:spTgt spid="25"/>
                                        </p:tgtEl>
                                        <p:attrNameLst>
                                          <p:attrName>ppt_w</p:attrName>
                                        </p:attrNameLst>
                                      </p:cBhvr>
                                      <p:tavLst>
                                        <p:tav tm="0">
                                          <p:val>
                                            <p:fltVal val="0"/>
                                          </p:val>
                                        </p:tav>
                                        <p:tav tm="100000">
                                          <p:val>
                                            <p:strVal val="#ppt_w"/>
                                          </p:val>
                                        </p:tav>
                                      </p:tavLst>
                                    </p:anim>
                                    <p:anim calcmode="lin" valueType="num">
                                      <p:cBhvr>
                                        <p:cTn id="21"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1"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slide(fromTop)">
                                      <p:cBhvr>
                                        <p:cTn id="26" dur="500"/>
                                        <p:tgtEl>
                                          <p:spTgt spid="4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circle(in)">
                                      <p:cBhvr>
                                        <p:cTn id="31"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nimBg="1" autoUpdateAnimBg="0"/>
      <p:bldP spid="36"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3">
            <a:extLst>
              <a:ext uri="{FF2B5EF4-FFF2-40B4-BE49-F238E27FC236}">
                <a16:creationId xmlns:a16="http://schemas.microsoft.com/office/drawing/2014/main" id="{20282627-9F1A-46E1-88E5-3B70688FF9CD}"/>
              </a:ext>
            </a:extLst>
          </p:cNvPr>
          <p:cNvSpPr txBox="1">
            <a:spLocks noChangeArrowheads="1"/>
          </p:cNvSpPr>
          <p:nvPr/>
        </p:nvSpPr>
        <p:spPr bwMode="auto">
          <a:xfrm>
            <a:off x="171450" y="-1714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0" lang="en-US" altLang="zh-CN" sz="4400" b="0" dirty="0">
                <a:latin typeface="华康俪金黑W8(P)" panose="020B0800000000000000" pitchFamily="34" charset="-122"/>
                <a:ea typeface="华康俪金黑W8(P)" panose="020B0800000000000000" pitchFamily="34" charset="-122"/>
              </a:rPr>
              <a:t>8.2.2</a:t>
            </a:r>
            <a:r>
              <a:rPr kumimoji="0" lang="zh-CN" altLang="en-US" sz="4400" b="0" dirty="0">
                <a:latin typeface="华康俪金黑W8(P)" panose="020B0800000000000000" pitchFamily="34" charset="-122"/>
                <a:ea typeface="华康俪金黑W8(P)" panose="020B0800000000000000" pitchFamily="34" charset="-122"/>
              </a:rPr>
              <a:t> </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树和</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a:t>
            </a:r>
          </a:p>
        </p:txBody>
      </p:sp>
      <p:sp>
        <p:nvSpPr>
          <p:cNvPr id="122883" name="Oval 4">
            <a:extLst>
              <a:ext uri="{FF2B5EF4-FFF2-40B4-BE49-F238E27FC236}">
                <a16:creationId xmlns:a16="http://schemas.microsoft.com/office/drawing/2014/main" id="{DB5F070B-A61C-4EEE-8043-51DA44665528}"/>
              </a:ext>
            </a:extLst>
          </p:cNvPr>
          <p:cNvSpPr>
            <a:spLocks noChangeArrowheads="1"/>
          </p:cNvSpPr>
          <p:nvPr/>
        </p:nvSpPr>
        <p:spPr bwMode="auto">
          <a:xfrm>
            <a:off x="3808413" y="3159125"/>
            <a:ext cx="9906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45</a:t>
            </a:r>
            <a:endParaRPr lang="en-US" altLang="zh-CN" sz="2400" dirty="0">
              <a:latin typeface="Times New Roman" panose="02020603050405020304" pitchFamily="18" charset="0"/>
              <a:ea typeface="华康俪金黑W8(P)" panose="020B0800000000000000" pitchFamily="34" charset="-122"/>
              <a:sym typeface="Symbol" panose="05050102010706020507" pitchFamily="18" charset="2"/>
            </a:endParaRPr>
          </a:p>
        </p:txBody>
      </p:sp>
      <p:sp>
        <p:nvSpPr>
          <p:cNvPr id="122884" name="Line 5">
            <a:extLst>
              <a:ext uri="{FF2B5EF4-FFF2-40B4-BE49-F238E27FC236}">
                <a16:creationId xmlns:a16="http://schemas.microsoft.com/office/drawing/2014/main" id="{197EF57F-77FC-4F2B-8B40-8D62C8F0291A}"/>
              </a:ext>
            </a:extLst>
          </p:cNvPr>
          <p:cNvSpPr>
            <a:spLocks noChangeShapeType="1"/>
          </p:cNvSpPr>
          <p:nvPr/>
        </p:nvSpPr>
        <p:spPr bwMode="auto">
          <a:xfrm>
            <a:off x="4570413" y="3463925"/>
            <a:ext cx="987425" cy="7667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885" name="Line 6">
            <a:extLst>
              <a:ext uri="{FF2B5EF4-FFF2-40B4-BE49-F238E27FC236}">
                <a16:creationId xmlns:a16="http://schemas.microsoft.com/office/drawing/2014/main" id="{E02173F3-6ADE-4912-99E9-7FDC6E67F17A}"/>
              </a:ext>
            </a:extLst>
          </p:cNvPr>
          <p:cNvSpPr>
            <a:spLocks noChangeShapeType="1"/>
          </p:cNvSpPr>
          <p:nvPr/>
        </p:nvSpPr>
        <p:spPr bwMode="auto">
          <a:xfrm flipH="1">
            <a:off x="3351213" y="3463925"/>
            <a:ext cx="685800" cy="8556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886" name="Oval 7">
            <a:extLst>
              <a:ext uri="{FF2B5EF4-FFF2-40B4-BE49-F238E27FC236}">
                <a16:creationId xmlns:a16="http://schemas.microsoft.com/office/drawing/2014/main" id="{FBD47BCE-D859-4790-98FE-3FD3CAB37C4F}"/>
              </a:ext>
            </a:extLst>
          </p:cNvPr>
          <p:cNvSpPr>
            <a:spLocks noChangeArrowheads="1"/>
          </p:cNvSpPr>
          <p:nvPr/>
        </p:nvSpPr>
        <p:spPr bwMode="auto">
          <a:xfrm>
            <a:off x="2741613" y="4149725"/>
            <a:ext cx="9906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24</a:t>
            </a:r>
          </a:p>
        </p:txBody>
      </p:sp>
      <p:sp>
        <p:nvSpPr>
          <p:cNvPr id="122887" name="Oval 8">
            <a:extLst>
              <a:ext uri="{FF2B5EF4-FFF2-40B4-BE49-F238E27FC236}">
                <a16:creationId xmlns:a16="http://schemas.microsoft.com/office/drawing/2014/main" id="{48DF9453-980D-4D57-8795-CA02EAC689B2}"/>
              </a:ext>
            </a:extLst>
          </p:cNvPr>
          <p:cNvSpPr>
            <a:spLocks noChangeArrowheads="1"/>
          </p:cNvSpPr>
          <p:nvPr/>
        </p:nvSpPr>
        <p:spPr bwMode="auto">
          <a:xfrm>
            <a:off x="5176838" y="4086225"/>
            <a:ext cx="137477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53 90</a:t>
            </a:r>
          </a:p>
        </p:txBody>
      </p:sp>
      <p:sp>
        <p:nvSpPr>
          <p:cNvPr id="122888" name="Line 9">
            <a:extLst>
              <a:ext uri="{FF2B5EF4-FFF2-40B4-BE49-F238E27FC236}">
                <a16:creationId xmlns:a16="http://schemas.microsoft.com/office/drawing/2014/main" id="{FAE3B718-DF85-4F20-A439-89AB26D6DF42}"/>
              </a:ext>
            </a:extLst>
          </p:cNvPr>
          <p:cNvSpPr>
            <a:spLocks noChangeShapeType="1"/>
          </p:cNvSpPr>
          <p:nvPr/>
        </p:nvSpPr>
        <p:spPr bwMode="auto">
          <a:xfrm flipH="1">
            <a:off x="2741613" y="4454525"/>
            <a:ext cx="228600" cy="92868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889" name="Oval 10">
            <a:extLst>
              <a:ext uri="{FF2B5EF4-FFF2-40B4-BE49-F238E27FC236}">
                <a16:creationId xmlns:a16="http://schemas.microsoft.com/office/drawing/2014/main" id="{C28AA4D9-8C7F-4EB3-BF67-88CA588107A6}"/>
              </a:ext>
            </a:extLst>
          </p:cNvPr>
          <p:cNvSpPr>
            <a:spLocks noChangeArrowheads="1"/>
          </p:cNvSpPr>
          <p:nvPr/>
        </p:nvSpPr>
        <p:spPr bwMode="auto">
          <a:xfrm>
            <a:off x="1979613" y="5238750"/>
            <a:ext cx="1177925" cy="533400"/>
          </a:xfrm>
          <a:prstGeom prst="ellipse">
            <a:avLst/>
          </a:prstGeom>
          <a:solidFill>
            <a:srgbClr val="FFFF00"/>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3 12</a:t>
            </a:r>
          </a:p>
        </p:txBody>
      </p:sp>
      <p:sp>
        <p:nvSpPr>
          <p:cNvPr id="122890" name="Line 11">
            <a:extLst>
              <a:ext uri="{FF2B5EF4-FFF2-40B4-BE49-F238E27FC236}">
                <a16:creationId xmlns:a16="http://schemas.microsoft.com/office/drawing/2014/main" id="{C8181398-F410-4D9F-919A-3ACE2F4654F2}"/>
              </a:ext>
            </a:extLst>
          </p:cNvPr>
          <p:cNvSpPr>
            <a:spLocks noChangeShapeType="1"/>
          </p:cNvSpPr>
          <p:nvPr/>
        </p:nvSpPr>
        <p:spPr bwMode="auto">
          <a:xfrm flipH="1">
            <a:off x="4646613" y="4375150"/>
            <a:ext cx="682625" cy="917575"/>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891" name="Line 12">
            <a:extLst>
              <a:ext uri="{FF2B5EF4-FFF2-40B4-BE49-F238E27FC236}">
                <a16:creationId xmlns:a16="http://schemas.microsoft.com/office/drawing/2014/main" id="{15BDDC5B-C47F-4DCF-AEF9-F438EBA56522}"/>
              </a:ext>
            </a:extLst>
          </p:cNvPr>
          <p:cNvSpPr>
            <a:spLocks noChangeShapeType="1"/>
          </p:cNvSpPr>
          <p:nvPr/>
        </p:nvSpPr>
        <p:spPr bwMode="auto">
          <a:xfrm>
            <a:off x="6323013" y="4378325"/>
            <a:ext cx="838200" cy="11430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892" name="Line 13">
            <a:extLst>
              <a:ext uri="{FF2B5EF4-FFF2-40B4-BE49-F238E27FC236}">
                <a16:creationId xmlns:a16="http://schemas.microsoft.com/office/drawing/2014/main" id="{C232E17E-BD1C-4475-A859-F6EC2037F535}"/>
              </a:ext>
            </a:extLst>
          </p:cNvPr>
          <p:cNvSpPr>
            <a:spLocks noChangeShapeType="1"/>
          </p:cNvSpPr>
          <p:nvPr/>
        </p:nvSpPr>
        <p:spPr bwMode="auto">
          <a:xfrm>
            <a:off x="3503613" y="4530725"/>
            <a:ext cx="228600" cy="8382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893" name="Oval 14">
            <a:extLst>
              <a:ext uri="{FF2B5EF4-FFF2-40B4-BE49-F238E27FC236}">
                <a16:creationId xmlns:a16="http://schemas.microsoft.com/office/drawing/2014/main" id="{6C47C38E-887C-4B1F-8587-65BE91BEB3B3}"/>
              </a:ext>
            </a:extLst>
          </p:cNvPr>
          <p:cNvSpPr>
            <a:spLocks noChangeArrowheads="1"/>
          </p:cNvSpPr>
          <p:nvPr/>
        </p:nvSpPr>
        <p:spPr bwMode="auto">
          <a:xfrm>
            <a:off x="3211513" y="5238750"/>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37</a:t>
            </a:r>
          </a:p>
        </p:txBody>
      </p:sp>
      <p:sp>
        <p:nvSpPr>
          <p:cNvPr id="122894" name="Oval 15">
            <a:extLst>
              <a:ext uri="{FF2B5EF4-FFF2-40B4-BE49-F238E27FC236}">
                <a16:creationId xmlns:a16="http://schemas.microsoft.com/office/drawing/2014/main" id="{9F6B9720-8B98-4DAF-8019-F7A1A9E5BA5F}"/>
              </a:ext>
            </a:extLst>
          </p:cNvPr>
          <p:cNvSpPr>
            <a:spLocks noChangeArrowheads="1"/>
          </p:cNvSpPr>
          <p:nvPr/>
        </p:nvSpPr>
        <p:spPr bwMode="auto">
          <a:xfrm>
            <a:off x="4216400" y="5238750"/>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50</a:t>
            </a:r>
          </a:p>
        </p:txBody>
      </p:sp>
      <p:sp>
        <p:nvSpPr>
          <p:cNvPr id="122895" name="Oval 16">
            <a:extLst>
              <a:ext uri="{FF2B5EF4-FFF2-40B4-BE49-F238E27FC236}">
                <a16:creationId xmlns:a16="http://schemas.microsoft.com/office/drawing/2014/main" id="{9C1C1B20-F1D3-4249-869B-406CCB7456F3}"/>
              </a:ext>
            </a:extLst>
          </p:cNvPr>
          <p:cNvSpPr>
            <a:spLocks noChangeArrowheads="1"/>
          </p:cNvSpPr>
          <p:nvPr/>
        </p:nvSpPr>
        <p:spPr bwMode="auto">
          <a:xfrm>
            <a:off x="6592888" y="5238750"/>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100</a:t>
            </a:r>
          </a:p>
        </p:txBody>
      </p:sp>
      <p:sp>
        <p:nvSpPr>
          <p:cNvPr id="122896" name="Line 17">
            <a:extLst>
              <a:ext uri="{FF2B5EF4-FFF2-40B4-BE49-F238E27FC236}">
                <a16:creationId xmlns:a16="http://schemas.microsoft.com/office/drawing/2014/main" id="{0A99160C-990A-4355-BE02-CDA8EBD44FCB}"/>
              </a:ext>
            </a:extLst>
          </p:cNvPr>
          <p:cNvSpPr>
            <a:spLocks noChangeShapeType="1"/>
          </p:cNvSpPr>
          <p:nvPr/>
        </p:nvSpPr>
        <p:spPr bwMode="auto">
          <a:xfrm>
            <a:off x="5862638" y="4378325"/>
            <a:ext cx="3175"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897" name="Oval 18">
            <a:extLst>
              <a:ext uri="{FF2B5EF4-FFF2-40B4-BE49-F238E27FC236}">
                <a16:creationId xmlns:a16="http://schemas.microsoft.com/office/drawing/2014/main" id="{2832DCE1-CED1-4D5A-9E27-A57486AFDB8E}"/>
              </a:ext>
            </a:extLst>
          </p:cNvPr>
          <p:cNvSpPr>
            <a:spLocks noChangeArrowheads="1"/>
          </p:cNvSpPr>
          <p:nvPr/>
        </p:nvSpPr>
        <p:spPr bwMode="auto">
          <a:xfrm>
            <a:off x="5221288" y="5238750"/>
            <a:ext cx="1316037"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61 70</a:t>
            </a:r>
          </a:p>
        </p:txBody>
      </p:sp>
      <p:sp>
        <p:nvSpPr>
          <p:cNvPr id="122898" name="Line 26">
            <a:extLst>
              <a:ext uri="{FF2B5EF4-FFF2-40B4-BE49-F238E27FC236}">
                <a16:creationId xmlns:a16="http://schemas.microsoft.com/office/drawing/2014/main" id="{9204EDA7-A251-4AE7-B1D2-FBF82BC8C71C}"/>
              </a:ext>
            </a:extLst>
          </p:cNvPr>
          <p:cNvSpPr>
            <a:spLocks noChangeShapeType="1"/>
          </p:cNvSpPr>
          <p:nvPr/>
        </p:nvSpPr>
        <p:spPr bwMode="auto">
          <a:xfrm>
            <a:off x="5332413" y="55975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899" name="Line 27">
            <a:extLst>
              <a:ext uri="{FF2B5EF4-FFF2-40B4-BE49-F238E27FC236}">
                <a16:creationId xmlns:a16="http://schemas.microsoft.com/office/drawing/2014/main" id="{D69D197C-F87A-40B1-8B79-B6D65CACEBE9}"/>
              </a:ext>
            </a:extLst>
          </p:cNvPr>
          <p:cNvSpPr>
            <a:spLocks noChangeShapeType="1"/>
          </p:cNvSpPr>
          <p:nvPr/>
        </p:nvSpPr>
        <p:spPr bwMode="auto">
          <a:xfrm>
            <a:off x="5865813" y="55975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900" name="Line 28">
            <a:extLst>
              <a:ext uri="{FF2B5EF4-FFF2-40B4-BE49-F238E27FC236}">
                <a16:creationId xmlns:a16="http://schemas.microsoft.com/office/drawing/2014/main" id="{6B775523-8CF0-491A-B54C-2102E63628E7}"/>
              </a:ext>
            </a:extLst>
          </p:cNvPr>
          <p:cNvSpPr>
            <a:spLocks noChangeShapeType="1"/>
          </p:cNvSpPr>
          <p:nvPr/>
        </p:nvSpPr>
        <p:spPr bwMode="auto">
          <a:xfrm>
            <a:off x="6399213" y="55975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901" name="Line 31">
            <a:extLst>
              <a:ext uri="{FF2B5EF4-FFF2-40B4-BE49-F238E27FC236}">
                <a16:creationId xmlns:a16="http://schemas.microsoft.com/office/drawing/2014/main" id="{E001864A-7B5E-4BF4-BAD1-0497632B8EEE}"/>
              </a:ext>
            </a:extLst>
          </p:cNvPr>
          <p:cNvSpPr>
            <a:spLocks noChangeShapeType="1"/>
          </p:cNvSpPr>
          <p:nvPr/>
        </p:nvSpPr>
        <p:spPr bwMode="auto">
          <a:xfrm>
            <a:off x="3351213" y="55975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902" name="Line 32">
            <a:extLst>
              <a:ext uri="{FF2B5EF4-FFF2-40B4-BE49-F238E27FC236}">
                <a16:creationId xmlns:a16="http://schemas.microsoft.com/office/drawing/2014/main" id="{3F9D7C4E-1228-49DF-9313-B07947E8C249}"/>
              </a:ext>
            </a:extLst>
          </p:cNvPr>
          <p:cNvSpPr>
            <a:spLocks noChangeShapeType="1"/>
          </p:cNvSpPr>
          <p:nvPr/>
        </p:nvSpPr>
        <p:spPr bwMode="auto">
          <a:xfrm>
            <a:off x="3884613" y="55975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903" name="Line 33">
            <a:extLst>
              <a:ext uri="{FF2B5EF4-FFF2-40B4-BE49-F238E27FC236}">
                <a16:creationId xmlns:a16="http://schemas.microsoft.com/office/drawing/2014/main" id="{50A9A119-1243-4119-9917-CB145D4BF851}"/>
              </a:ext>
            </a:extLst>
          </p:cNvPr>
          <p:cNvSpPr>
            <a:spLocks noChangeShapeType="1"/>
          </p:cNvSpPr>
          <p:nvPr/>
        </p:nvSpPr>
        <p:spPr bwMode="auto">
          <a:xfrm>
            <a:off x="6780213" y="55975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904" name="Line 34">
            <a:extLst>
              <a:ext uri="{FF2B5EF4-FFF2-40B4-BE49-F238E27FC236}">
                <a16:creationId xmlns:a16="http://schemas.microsoft.com/office/drawing/2014/main" id="{7095135E-D14D-4D56-87B3-FA5BBB48C7AD}"/>
              </a:ext>
            </a:extLst>
          </p:cNvPr>
          <p:cNvSpPr>
            <a:spLocks noChangeShapeType="1"/>
          </p:cNvSpPr>
          <p:nvPr/>
        </p:nvSpPr>
        <p:spPr bwMode="auto">
          <a:xfrm>
            <a:off x="7313613" y="55975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905" name="Line 36">
            <a:extLst>
              <a:ext uri="{FF2B5EF4-FFF2-40B4-BE49-F238E27FC236}">
                <a16:creationId xmlns:a16="http://schemas.microsoft.com/office/drawing/2014/main" id="{4AD875CC-A40B-4E69-A10C-59989C0F8004}"/>
              </a:ext>
            </a:extLst>
          </p:cNvPr>
          <p:cNvSpPr>
            <a:spLocks noChangeShapeType="1"/>
          </p:cNvSpPr>
          <p:nvPr/>
        </p:nvSpPr>
        <p:spPr bwMode="auto">
          <a:xfrm>
            <a:off x="4951413" y="55213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906" name="Line 37">
            <a:extLst>
              <a:ext uri="{FF2B5EF4-FFF2-40B4-BE49-F238E27FC236}">
                <a16:creationId xmlns:a16="http://schemas.microsoft.com/office/drawing/2014/main" id="{1ECC8A16-BAE8-411C-BBDA-491FB981ED59}"/>
              </a:ext>
            </a:extLst>
          </p:cNvPr>
          <p:cNvSpPr>
            <a:spLocks noChangeShapeType="1"/>
          </p:cNvSpPr>
          <p:nvPr/>
        </p:nvSpPr>
        <p:spPr bwMode="auto">
          <a:xfrm>
            <a:off x="4494213" y="55213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2" name="Rectangle 38">
            <a:extLst>
              <a:ext uri="{FF2B5EF4-FFF2-40B4-BE49-F238E27FC236}">
                <a16:creationId xmlns:a16="http://schemas.microsoft.com/office/drawing/2014/main" id="{27999316-C7B9-4545-B96E-7830FA1B9079}"/>
              </a:ext>
            </a:extLst>
          </p:cNvPr>
          <p:cNvSpPr>
            <a:spLocks noChangeArrowheads="1"/>
          </p:cNvSpPr>
          <p:nvPr/>
        </p:nvSpPr>
        <p:spPr bwMode="auto">
          <a:xfrm>
            <a:off x="446088" y="1039813"/>
            <a:ext cx="335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删除关键字</a:t>
            </a:r>
            <a:r>
              <a:rPr lang="en-US" altLang="zh-CN" sz="2400" dirty="0">
                <a:latin typeface="Times New Roman" panose="02020603050405020304" pitchFamily="18" charset="0"/>
                <a:ea typeface="华康俪金黑W8(P)" panose="020B0800000000000000" pitchFamily="34" charset="-122"/>
              </a:rPr>
              <a:t>K</a:t>
            </a:r>
            <a:r>
              <a:rPr lang="zh-CN" altLang="en-US" sz="2400" dirty="0">
                <a:latin typeface="Times New Roman" panose="02020603050405020304" pitchFamily="18" charset="0"/>
                <a:ea typeface="华康俪金黑W8(P)" panose="020B0800000000000000" pitchFamily="34" charset="-122"/>
              </a:rPr>
              <a:t>＝</a:t>
            </a:r>
            <a:r>
              <a:rPr lang="en-US" altLang="zh-CN" sz="2400" dirty="0">
                <a:latin typeface="Times New Roman" panose="02020603050405020304" pitchFamily="18" charset="0"/>
                <a:ea typeface="华康俪金黑W8(P)" panose="020B0800000000000000" pitchFamily="34" charset="-122"/>
              </a:rPr>
              <a:t>12</a:t>
            </a:r>
          </a:p>
        </p:txBody>
      </p:sp>
      <p:sp>
        <p:nvSpPr>
          <p:cNvPr id="33" name="Rectangle 39">
            <a:extLst>
              <a:ext uri="{FF2B5EF4-FFF2-40B4-BE49-F238E27FC236}">
                <a16:creationId xmlns:a16="http://schemas.microsoft.com/office/drawing/2014/main" id="{80D291A4-1CB8-4AF9-81CB-8625F7A3E3DC}"/>
              </a:ext>
            </a:extLst>
          </p:cNvPr>
          <p:cNvSpPr txBox="1">
            <a:spLocks noChangeArrowheads="1"/>
          </p:cNvSpPr>
          <p:nvPr/>
        </p:nvSpPr>
        <p:spPr bwMode="auto">
          <a:xfrm>
            <a:off x="4303713" y="941388"/>
            <a:ext cx="7721600" cy="1828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kumimoji="0" lang="zh-CN" altLang="en-US" b="0" dirty="0">
                <a:solidFill>
                  <a:srgbClr val="FF0000"/>
                </a:solidFill>
                <a:ea typeface="华康俪金黑W8(P)" panose="020B0800000000000000" pitchFamily="34" charset="-122"/>
              </a:rPr>
              <a:t>情况</a:t>
            </a:r>
            <a:r>
              <a:rPr kumimoji="0" lang="en-US" altLang="zh-CN" b="0" dirty="0">
                <a:solidFill>
                  <a:srgbClr val="FF0000"/>
                </a:solidFill>
                <a:ea typeface="华康俪金黑W8(P)" panose="020B0800000000000000" pitchFamily="34" charset="-122"/>
              </a:rPr>
              <a:t>1——</a:t>
            </a:r>
          </a:p>
          <a:p>
            <a:pPr eaLnBrk="1" hangingPunct="1"/>
            <a:r>
              <a:rPr kumimoji="0" lang="zh-CN" altLang="en-US" b="0" dirty="0">
                <a:solidFill>
                  <a:srgbClr val="FF0000"/>
                </a:solidFill>
                <a:ea typeface="华康俪金黑W8(P)" panose="020B0800000000000000" pitchFamily="34" charset="-122"/>
              </a:rPr>
              <a:t>特点</a:t>
            </a:r>
            <a:r>
              <a:rPr kumimoji="0" lang="zh-CN" altLang="en-US" b="0" dirty="0">
                <a:ea typeface="华康俪金黑W8(P)" panose="020B0800000000000000" pitchFamily="34" charset="-122"/>
              </a:rPr>
              <a:t>：</a:t>
            </a:r>
            <a:r>
              <a:rPr kumimoji="0" lang="en-US" altLang="zh-CN" b="0" dirty="0">
                <a:ea typeface="华康俪金黑W8(P)" panose="020B0800000000000000" pitchFamily="34" charset="-122"/>
              </a:rPr>
              <a:t>K</a:t>
            </a:r>
            <a:r>
              <a:rPr kumimoji="0" lang="zh-CN" altLang="en-US" b="0" dirty="0">
                <a:ea typeface="华康俪金黑W8(P)" panose="020B0800000000000000" pitchFamily="34" charset="-122"/>
              </a:rPr>
              <a:t>所在节点</a:t>
            </a:r>
            <a:r>
              <a:rPr kumimoji="0" lang="en-US" altLang="zh-CN" b="0" dirty="0">
                <a:ea typeface="华康俪金黑W8(P)" panose="020B0800000000000000" pitchFamily="34" charset="-122"/>
              </a:rPr>
              <a:t>Dk</a:t>
            </a:r>
            <a:r>
              <a:rPr kumimoji="0" lang="zh-CN" altLang="en-US" b="0" dirty="0">
                <a:ea typeface="华康俪金黑W8(P)" panose="020B0800000000000000" pitchFamily="34" charset="-122"/>
              </a:rPr>
              <a:t>的关键字数目不小于</a:t>
            </a:r>
            <a:r>
              <a:rPr lang="zh-CN" altLang="en-US" b="0" dirty="0">
                <a:ea typeface="华康俪金黑W8(P)" panose="020B0800000000000000" pitchFamily="34" charset="-122"/>
                <a:sym typeface="Symbol" panose="05050102010706020507" pitchFamily="18" charset="2"/>
              </a:rPr>
              <a:t></a:t>
            </a:r>
            <a:r>
              <a:rPr lang="en-US" altLang="zh-CN" b="0" dirty="0">
                <a:ea typeface="华康俪金黑W8(P)" panose="020B0800000000000000" pitchFamily="34" charset="-122"/>
              </a:rPr>
              <a:t>m/2</a:t>
            </a:r>
            <a:r>
              <a:rPr lang="en-US" altLang="zh-CN" b="0" dirty="0">
                <a:ea typeface="华康俪金黑W8(P)" panose="020B0800000000000000" pitchFamily="34" charset="-122"/>
                <a:sym typeface="Symbol" panose="05050102010706020507" pitchFamily="18" charset="2"/>
              </a:rPr>
              <a:t></a:t>
            </a:r>
            <a:endParaRPr kumimoji="0" lang="en-US" altLang="zh-CN" b="0" dirty="0">
              <a:ea typeface="华康俪金黑W8(P)" panose="020B0800000000000000" pitchFamily="34" charset="-122"/>
            </a:endParaRPr>
          </a:p>
          <a:p>
            <a:pPr eaLnBrk="1" hangingPunct="1"/>
            <a:r>
              <a:rPr kumimoji="0" lang="zh-CN" altLang="en-US" b="0" dirty="0">
                <a:solidFill>
                  <a:srgbClr val="FF0000"/>
                </a:solidFill>
                <a:ea typeface="华康俪金黑W8(P)" panose="020B0800000000000000" pitchFamily="34" charset="-122"/>
              </a:rPr>
              <a:t>方法：</a:t>
            </a:r>
            <a:r>
              <a:rPr kumimoji="0" lang="zh-CN" altLang="en-US" b="0" dirty="0">
                <a:ea typeface="华康俪金黑W8(P)" panose="020B0800000000000000" pitchFamily="34" charset="-122"/>
              </a:rPr>
              <a:t>从</a:t>
            </a:r>
            <a:r>
              <a:rPr kumimoji="0" lang="en-US" altLang="zh-CN" b="0" dirty="0">
                <a:ea typeface="华康俪金黑W8(P)" panose="020B0800000000000000" pitchFamily="34" charset="-122"/>
              </a:rPr>
              <a:t>Dk</a:t>
            </a:r>
            <a:r>
              <a:rPr kumimoji="0" lang="zh-CN" altLang="en-US" b="0" dirty="0">
                <a:ea typeface="华康俪金黑W8(P)" panose="020B0800000000000000" pitchFamily="34" charset="-122"/>
              </a:rPr>
              <a:t>中删除关键字</a:t>
            </a:r>
            <a:r>
              <a:rPr kumimoji="0" lang="en-US" altLang="zh-CN" b="0" dirty="0">
                <a:ea typeface="华康俪金黑W8(P)" panose="020B0800000000000000" pitchFamily="34" charset="-122"/>
              </a:rPr>
              <a:t>K</a:t>
            </a:r>
            <a:r>
              <a:rPr kumimoji="0" lang="zh-CN" altLang="en-US" b="0" dirty="0">
                <a:ea typeface="华康俪金黑W8(P)" panose="020B0800000000000000" pitchFamily="34" charset="-122"/>
              </a:rPr>
              <a:t>及其对应指针</a:t>
            </a:r>
          </a:p>
        </p:txBody>
      </p:sp>
      <p:sp>
        <p:nvSpPr>
          <p:cNvPr id="35" name="Oval 42">
            <a:extLst>
              <a:ext uri="{FF2B5EF4-FFF2-40B4-BE49-F238E27FC236}">
                <a16:creationId xmlns:a16="http://schemas.microsoft.com/office/drawing/2014/main" id="{9D118E33-2624-4C05-B3A6-06227B0378A8}"/>
              </a:ext>
            </a:extLst>
          </p:cNvPr>
          <p:cNvSpPr>
            <a:spLocks noChangeArrowheads="1"/>
          </p:cNvSpPr>
          <p:nvPr/>
        </p:nvSpPr>
        <p:spPr bwMode="auto">
          <a:xfrm>
            <a:off x="1979613" y="5222875"/>
            <a:ext cx="1177925" cy="533400"/>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    </a:t>
            </a:r>
          </a:p>
        </p:txBody>
      </p:sp>
      <p:sp>
        <p:nvSpPr>
          <p:cNvPr id="36" name="Line 29">
            <a:extLst>
              <a:ext uri="{FF2B5EF4-FFF2-40B4-BE49-F238E27FC236}">
                <a16:creationId xmlns:a16="http://schemas.microsoft.com/office/drawing/2014/main" id="{09641F4B-19D2-4DEA-A13A-5773B92BDE08}"/>
              </a:ext>
            </a:extLst>
          </p:cNvPr>
          <p:cNvSpPr>
            <a:spLocks noChangeShapeType="1"/>
          </p:cNvSpPr>
          <p:nvPr/>
        </p:nvSpPr>
        <p:spPr bwMode="auto">
          <a:xfrm>
            <a:off x="2513013" y="55975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911" name="Line 35">
            <a:extLst>
              <a:ext uri="{FF2B5EF4-FFF2-40B4-BE49-F238E27FC236}">
                <a16:creationId xmlns:a16="http://schemas.microsoft.com/office/drawing/2014/main" id="{6B869C4E-95F3-412F-B5E0-7D6E946A2F1B}"/>
              </a:ext>
            </a:extLst>
          </p:cNvPr>
          <p:cNvSpPr>
            <a:spLocks noChangeShapeType="1"/>
          </p:cNvSpPr>
          <p:nvPr/>
        </p:nvSpPr>
        <p:spPr bwMode="auto">
          <a:xfrm>
            <a:off x="2208213" y="55975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912" name="Line 30">
            <a:extLst>
              <a:ext uri="{FF2B5EF4-FFF2-40B4-BE49-F238E27FC236}">
                <a16:creationId xmlns:a16="http://schemas.microsoft.com/office/drawing/2014/main" id="{09849D67-790C-4111-866D-916C1FBC7CAD}"/>
              </a:ext>
            </a:extLst>
          </p:cNvPr>
          <p:cNvSpPr>
            <a:spLocks noChangeShapeType="1"/>
          </p:cNvSpPr>
          <p:nvPr/>
        </p:nvSpPr>
        <p:spPr bwMode="auto">
          <a:xfrm>
            <a:off x="2894013" y="55975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lide(fromLeft)">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inVertical)">
                                      <p:cBhvr>
                                        <p:cTn id="12" dur="500"/>
                                        <p:tgtEl>
                                          <p:spTgt spid="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xit" presetSubtype="4" fill="hold" nodeType="clickEffect">
                                  <p:stCondLst>
                                    <p:cond delay="0"/>
                                  </p:stCondLst>
                                  <p:childTnLst>
                                    <p:animEffect transition="out" filter="wipe(down)">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33" grpId="0" animBg="1"/>
      <p:bldP spid="35"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3">
            <a:extLst>
              <a:ext uri="{FF2B5EF4-FFF2-40B4-BE49-F238E27FC236}">
                <a16:creationId xmlns:a16="http://schemas.microsoft.com/office/drawing/2014/main" id="{BC8F61A8-CC56-4261-BF8E-85B9495FFC3E}"/>
              </a:ext>
            </a:extLst>
          </p:cNvPr>
          <p:cNvSpPr txBox="1">
            <a:spLocks noChangeArrowheads="1"/>
          </p:cNvSpPr>
          <p:nvPr/>
        </p:nvSpPr>
        <p:spPr bwMode="auto">
          <a:xfrm>
            <a:off x="171450" y="-1714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0" lang="en-US" altLang="zh-CN" sz="4400" b="0" dirty="0">
                <a:latin typeface="华康俪金黑W8(P)" panose="020B0800000000000000" pitchFamily="34" charset="-122"/>
                <a:ea typeface="华康俪金黑W8(P)" panose="020B0800000000000000" pitchFamily="34" charset="-122"/>
              </a:rPr>
              <a:t>8.2.2</a:t>
            </a:r>
            <a:r>
              <a:rPr kumimoji="0" lang="zh-CN" altLang="en-US" sz="4400" b="0" dirty="0">
                <a:latin typeface="华康俪金黑W8(P)" panose="020B0800000000000000" pitchFamily="34" charset="-122"/>
                <a:ea typeface="华康俪金黑W8(P)" panose="020B0800000000000000" pitchFamily="34" charset="-122"/>
              </a:rPr>
              <a:t> </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树和</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a:t>
            </a:r>
          </a:p>
        </p:txBody>
      </p:sp>
      <p:sp>
        <p:nvSpPr>
          <p:cNvPr id="123907" name="Oval 4">
            <a:extLst>
              <a:ext uri="{FF2B5EF4-FFF2-40B4-BE49-F238E27FC236}">
                <a16:creationId xmlns:a16="http://schemas.microsoft.com/office/drawing/2014/main" id="{2E665BE7-3FDC-419E-9C45-A5B4141D093D}"/>
              </a:ext>
            </a:extLst>
          </p:cNvPr>
          <p:cNvSpPr>
            <a:spLocks noChangeArrowheads="1"/>
          </p:cNvSpPr>
          <p:nvPr/>
        </p:nvSpPr>
        <p:spPr bwMode="auto">
          <a:xfrm>
            <a:off x="1676400" y="1447800"/>
            <a:ext cx="9906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45</a:t>
            </a:r>
            <a:endParaRPr lang="en-US" altLang="zh-CN" sz="2400" dirty="0">
              <a:latin typeface="Times New Roman" panose="02020603050405020304" pitchFamily="18" charset="0"/>
              <a:ea typeface="华康俪金黑W8(P)" panose="020B0800000000000000" pitchFamily="34" charset="-122"/>
              <a:sym typeface="Symbol" panose="05050102010706020507" pitchFamily="18" charset="2"/>
            </a:endParaRPr>
          </a:p>
        </p:txBody>
      </p:sp>
      <p:sp>
        <p:nvSpPr>
          <p:cNvPr id="123908" name="Line 5">
            <a:extLst>
              <a:ext uri="{FF2B5EF4-FFF2-40B4-BE49-F238E27FC236}">
                <a16:creationId xmlns:a16="http://schemas.microsoft.com/office/drawing/2014/main" id="{0A3BD7B0-F6AE-4D80-9212-B0B2678555BA}"/>
              </a:ext>
            </a:extLst>
          </p:cNvPr>
          <p:cNvSpPr>
            <a:spLocks noChangeShapeType="1"/>
          </p:cNvSpPr>
          <p:nvPr/>
        </p:nvSpPr>
        <p:spPr bwMode="auto">
          <a:xfrm>
            <a:off x="2438400" y="1752600"/>
            <a:ext cx="987425" cy="7667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09" name="Line 6">
            <a:extLst>
              <a:ext uri="{FF2B5EF4-FFF2-40B4-BE49-F238E27FC236}">
                <a16:creationId xmlns:a16="http://schemas.microsoft.com/office/drawing/2014/main" id="{456DABB5-2A34-4435-B70A-55490F5FF44C}"/>
              </a:ext>
            </a:extLst>
          </p:cNvPr>
          <p:cNvSpPr>
            <a:spLocks noChangeShapeType="1"/>
          </p:cNvSpPr>
          <p:nvPr/>
        </p:nvSpPr>
        <p:spPr bwMode="auto">
          <a:xfrm flipH="1">
            <a:off x="1219200" y="1752600"/>
            <a:ext cx="685800" cy="8556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10" name="Oval 7">
            <a:extLst>
              <a:ext uri="{FF2B5EF4-FFF2-40B4-BE49-F238E27FC236}">
                <a16:creationId xmlns:a16="http://schemas.microsoft.com/office/drawing/2014/main" id="{E64BEFDF-C4A5-4750-B022-729C1602B07D}"/>
              </a:ext>
            </a:extLst>
          </p:cNvPr>
          <p:cNvSpPr>
            <a:spLocks noChangeArrowheads="1"/>
          </p:cNvSpPr>
          <p:nvPr/>
        </p:nvSpPr>
        <p:spPr bwMode="auto">
          <a:xfrm>
            <a:off x="609600" y="2438400"/>
            <a:ext cx="9906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24</a:t>
            </a:r>
          </a:p>
        </p:txBody>
      </p:sp>
      <p:sp>
        <p:nvSpPr>
          <p:cNvPr id="123911" name="Oval 8">
            <a:extLst>
              <a:ext uri="{FF2B5EF4-FFF2-40B4-BE49-F238E27FC236}">
                <a16:creationId xmlns:a16="http://schemas.microsoft.com/office/drawing/2014/main" id="{91D6D44C-0F73-4C88-9068-443DBF7EADFC}"/>
              </a:ext>
            </a:extLst>
          </p:cNvPr>
          <p:cNvSpPr>
            <a:spLocks noChangeArrowheads="1"/>
          </p:cNvSpPr>
          <p:nvPr/>
        </p:nvSpPr>
        <p:spPr bwMode="auto">
          <a:xfrm>
            <a:off x="3044825" y="2374900"/>
            <a:ext cx="137477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53 90</a:t>
            </a:r>
          </a:p>
        </p:txBody>
      </p:sp>
      <p:sp>
        <p:nvSpPr>
          <p:cNvPr id="123912" name="Line 9">
            <a:extLst>
              <a:ext uri="{FF2B5EF4-FFF2-40B4-BE49-F238E27FC236}">
                <a16:creationId xmlns:a16="http://schemas.microsoft.com/office/drawing/2014/main" id="{340B63DF-1124-4FB5-A8D7-AFF7F3334E93}"/>
              </a:ext>
            </a:extLst>
          </p:cNvPr>
          <p:cNvSpPr>
            <a:spLocks noChangeShapeType="1"/>
          </p:cNvSpPr>
          <p:nvPr/>
        </p:nvSpPr>
        <p:spPr bwMode="auto">
          <a:xfrm flipH="1">
            <a:off x="609600" y="2743200"/>
            <a:ext cx="228600" cy="92868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13" name="Oval 10">
            <a:extLst>
              <a:ext uri="{FF2B5EF4-FFF2-40B4-BE49-F238E27FC236}">
                <a16:creationId xmlns:a16="http://schemas.microsoft.com/office/drawing/2014/main" id="{30FC341B-0CE7-4F9C-946D-31E6BA751BDF}"/>
              </a:ext>
            </a:extLst>
          </p:cNvPr>
          <p:cNvSpPr>
            <a:spLocks noChangeArrowheads="1"/>
          </p:cNvSpPr>
          <p:nvPr/>
        </p:nvSpPr>
        <p:spPr bwMode="auto">
          <a:xfrm>
            <a:off x="76200" y="3527425"/>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a:t>
            </a:r>
          </a:p>
        </p:txBody>
      </p:sp>
      <p:sp>
        <p:nvSpPr>
          <p:cNvPr id="123914" name="Line 11">
            <a:extLst>
              <a:ext uri="{FF2B5EF4-FFF2-40B4-BE49-F238E27FC236}">
                <a16:creationId xmlns:a16="http://schemas.microsoft.com/office/drawing/2014/main" id="{23512EA3-D134-4A77-9792-0966AFB387A4}"/>
              </a:ext>
            </a:extLst>
          </p:cNvPr>
          <p:cNvSpPr>
            <a:spLocks noChangeShapeType="1"/>
          </p:cNvSpPr>
          <p:nvPr/>
        </p:nvSpPr>
        <p:spPr bwMode="auto">
          <a:xfrm flipH="1">
            <a:off x="2514600" y="2663825"/>
            <a:ext cx="682625" cy="917575"/>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15" name="Line 12">
            <a:extLst>
              <a:ext uri="{FF2B5EF4-FFF2-40B4-BE49-F238E27FC236}">
                <a16:creationId xmlns:a16="http://schemas.microsoft.com/office/drawing/2014/main" id="{C953D254-AFF6-4B4F-A01B-2BB166164703}"/>
              </a:ext>
            </a:extLst>
          </p:cNvPr>
          <p:cNvSpPr>
            <a:spLocks noChangeShapeType="1"/>
          </p:cNvSpPr>
          <p:nvPr/>
        </p:nvSpPr>
        <p:spPr bwMode="auto">
          <a:xfrm>
            <a:off x="4191000" y="2667000"/>
            <a:ext cx="838200" cy="11430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16" name="Line 13">
            <a:extLst>
              <a:ext uri="{FF2B5EF4-FFF2-40B4-BE49-F238E27FC236}">
                <a16:creationId xmlns:a16="http://schemas.microsoft.com/office/drawing/2014/main" id="{9C384B2E-95EB-4DFA-9423-E90F58688DCD}"/>
              </a:ext>
            </a:extLst>
          </p:cNvPr>
          <p:cNvSpPr>
            <a:spLocks noChangeShapeType="1"/>
          </p:cNvSpPr>
          <p:nvPr/>
        </p:nvSpPr>
        <p:spPr bwMode="auto">
          <a:xfrm>
            <a:off x="1371600" y="2819400"/>
            <a:ext cx="228600" cy="8382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17" name="Oval 14">
            <a:extLst>
              <a:ext uri="{FF2B5EF4-FFF2-40B4-BE49-F238E27FC236}">
                <a16:creationId xmlns:a16="http://schemas.microsoft.com/office/drawing/2014/main" id="{28119C20-493B-454D-9E67-7962AAC666E9}"/>
              </a:ext>
            </a:extLst>
          </p:cNvPr>
          <p:cNvSpPr>
            <a:spLocks noChangeArrowheads="1"/>
          </p:cNvSpPr>
          <p:nvPr/>
        </p:nvSpPr>
        <p:spPr bwMode="auto">
          <a:xfrm>
            <a:off x="1079500" y="3527425"/>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37</a:t>
            </a:r>
          </a:p>
        </p:txBody>
      </p:sp>
      <p:sp>
        <p:nvSpPr>
          <p:cNvPr id="123918" name="Oval 15">
            <a:extLst>
              <a:ext uri="{FF2B5EF4-FFF2-40B4-BE49-F238E27FC236}">
                <a16:creationId xmlns:a16="http://schemas.microsoft.com/office/drawing/2014/main" id="{F6AB2130-361D-4140-9A37-02467BF1CDA2}"/>
              </a:ext>
            </a:extLst>
          </p:cNvPr>
          <p:cNvSpPr>
            <a:spLocks noChangeArrowheads="1"/>
          </p:cNvSpPr>
          <p:nvPr/>
        </p:nvSpPr>
        <p:spPr bwMode="auto">
          <a:xfrm>
            <a:off x="2084388" y="3527425"/>
            <a:ext cx="949325" cy="533400"/>
          </a:xfrm>
          <a:prstGeom prst="ellipse">
            <a:avLst/>
          </a:prstGeom>
          <a:solidFill>
            <a:srgbClr val="FFFF00"/>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50</a:t>
            </a:r>
          </a:p>
        </p:txBody>
      </p:sp>
      <p:sp>
        <p:nvSpPr>
          <p:cNvPr id="123919" name="Oval 16">
            <a:extLst>
              <a:ext uri="{FF2B5EF4-FFF2-40B4-BE49-F238E27FC236}">
                <a16:creationId xmlns:a16="http://schemas.microsoft.com/office/drawing/2014/main" id="{8089B6F8-2337-494E-91EE-BF731C5BDDBB}"/>
              </a:ext>
            </a:extLst>
          </p:cNvPr>
          <p:cNvSpPr>
            <a:spLocks noChangeArrowheads="1"/>
          </p:cNvSpPr>
          <p:nvPr/>
        </p:nvSpPr>
        <p:spPr bwMode="auto">
          <a:xfrm>
            <a:off x="4460875" y="3527425"/>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100</a:t>
            </a:r>
          </a:p>
        </p:txBody>
      </p:sp>
      <p:sp>
        <p:nvSpPr>
          <p:cNvPr id="123920" name="Line 17">
            <a:extLst>
              <a:ext uri="{FF2B5EF4-FFF2-40B4-BE49-F238E27FC236}">
                <a16:creationId xmlns:a16="http://schemas.microsoft.com/office/drawing/2014/main" id="{3372638F-509F-4485-8E86-B41DDECD10A9}"/>
              </a:ext>
            </a:extLst>
          </p:cNvPr>
          <p:cNvSpPr>
            <a:spLocks noChangeShapeType="1"/>
          </p:cNvSpPr>
          <p:nvPr/>
        </p:nvSpPr>
        <p:spPr bwMode="auto">
          <a:xfrm>
            <a:off x="3730625" y="2667000"/>
            <a:ext cx="3175"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21" name="Oval 18">
            <a:extLst>
              <a:ext uri="{FF2B5EF4-FFF2-40B4-BE49-F238E27FC236}">
                <a16:creationId xmlns:a16="http://schemas.microsoft.com/office/drawing/2014/main" id="{13620F5F-81AF-4388-B862-79DEBF2E58F8}"/>
              </a:ext>
            </a:extLst>
          </p:cNvPr>
          <p:cNvSpPr>
            <a:spLocks noChangeArrowheads="1"/>
          </p:cNvSpPr>
          <p:nvPr/>
        </p:nvSpPr>
        <p:spPr bwMode="auto">
          <a:xfrm>
            <a:off x="3089275" y="3527425"/>
            <a:ext cx="1316038"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61 70</a:t>
            </a:r>
          </a:p>
        </p:txBody>
      </p:sp>
      <p:sp>
        <p:nvSpPr>
          <p:cNvPr id="20" name="Freeform 25">
            <a:extLst>
              <a:ext uri="{FF2B5EF4-FFF2-40B4-BE49-F238E27FC236}">
                <a16:creationId xmlns:a16="http://schemas.microsoft.com/office/drawing/2014/main" id="{AD558DA7-2102-4000-BE37-32E087AD7A5B}"/>
              </a:ext>
            </a:extLst>
          </p:cNvPr>
          <p:cNvSpPr>
            <a:spLocks/>
          </p:cNvSpPr>
          <p:nvPr/>
        </p:nvSpPr>
        <p:spPr bwMode="auto">
          <a:xfrm flipH="1">
            <a:off x="3478213" y="2819400"/>
            <a:ext cx="103187" cy="369332"/>
          </a:xfrm>
          <a:custGeom>
            <a:avLst/>
            <a:gdLst>
              <a:gd name="T0" fmla="*/ 2147483646 w 175"/>
              <a:gd name="T1" fmla="*/ 2147483646 h 983"/>
              <a:gd name="T2" fmla="*/ 2147483646 w 175"/>
              <a:gd name="T3" fmla="*/ 2147483646 h 983"/>
              <a:gd name="T4" fmla="*/ 2147483646 w 175"/>
              <a:gd name="T5" fmla="*/ 0 h 983"/>
              <a:gd name="T6" fmla="*/ 0 60000 65536"/>
              <a:gd name="T7" fmla="*/ 0 60000 65536"/>
              <a:gd name="T8" fmla="*/ 0 60000 65536"/>
              <a:gd name="T9" fmla="*/ 0 w 175"/>
              <a:gd name="T10" fmla="*/ 0 h 983"/>
              <a:gd name="T11" fmla="*/ 175 w 175"/>
              <a:gd name="T12" fmla="*/ 983 h 983"/>
            </a:gdLst>
            <a:ahLst/>
            <a:cxnLst>
              <a:cxn ang="T6">
                <a:pos x="T0" y="T1"/>
              </a:cxn>
              <a:cxn ang="T7">
                <a:pos x="T2" y="T3"/>
              </a:cxn>
              <a:cxn ang="T8">
                <a:pos x="T4" y="T5"/>
              </a:cxn>
            </a:cxnLst>
            <a:rect l="T9" t="T10" r="T11" b="T12"/>
            <a:pathLst>
              <a:path w="175" h="983">
                <a:moveTo>
                  <a:pt x="175" y="983"/>
                </a:moveTo>
                <a:cubicBezTo>
                  <a:pt x="149" y="921"/>
                  <a:pt x="50" y="772"/>
                  <a:pt x="25" y="608"/>
                </a:cubicBezTo>
                <a:cubicBezTo>
                  <a:pt x="0" y="444"/>
                  <a:pt x="9" y="228"/>
                  <a:pt x="25" y="0"/>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23" name="Line 26">
            <a:extLst>
              <a:ext uri="{FF2B5EF4-FFF2-40B4-BE49-F238E27FC236}">
                <a16:creationId xmlns:a16="http://schemas.microsoft.com/office/drawing/2014/main" id="{09BFC6AB-7ECA-45B6-852F-F30D5A4F5083}"/>
              </a:ext>
            </a:extLst>
          </p:cNvPr>
          <p:cNvSpPr>
            <a:spLocks noChangeShapeType="1"/>
          </p:cNvSpPr>
          <p:nvPr/>
        </p:nvSpPr>
        <p:spPr bwMode="auto">
          <a:xfrm>
            <a:off x="32004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24" name="Line 27">
            <a:extLst>
              <a:ext uri="{FF2B5EF4-FFF2-40B4-BE49-F238E27FC236}">
                <a16:creationId xmlns:a16="http://schemas.microsoft.com/office/drawing/2014/main" id="{66A281C9-FB93-4192-975C-3116C0AD2D59}"/>
              </a:ext>
            </a:extLst>
          </p:cNvPr>
          <p:cNvSpPr>
            <a:spLocks noChangeShapeType="1"/>
          </p:cNvSpPr>
          <p:nvPr/>
        </p:nvSpPr>
        <p:spPr bwMode="auto">
          <a:xfrm>
            <a:off x="37338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25" name="Line 28">
            <a:extLst>
              <a:ext uri="{FF2B5EF4-FFF2-40B4-BE49-F238E27FC236}">
                <a16:creationId xmlns:a16="http://schemas.microsoft.com/office/drawing/2014/main" id="{E3131FAD-CCC0-4BB2-972C-5931C3E06940}"/>
              </a:ext>
            </a:extLst>
          </p:cNvPr>
          <p:cNvSpPr>
            <a:spLocks noChangeShapeType="1"/>
          </p:cNvSpPr>
          <p:nvPr/>
        </p:nvSpPr>
        <p:spPr bwMode="auto">
          <a:xfrm>
            <a:off x="42672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26" name="Line 29">
            <a:extLst>
              <a:ext uri="{FF2B5EF4-FFF2-40B4-BE49-F238E27FC236}">
                <a16:creationId xmlns:a16="http://schemas.microsoft.com/office/drawing/2014/main" id="{5324F017-1C11-4412-A9EE-0F04224D6DED}"/>
              </a:ext>
            </a:extLst>
          </p:cNvPr>
          <p:cNvSpPr>
            <a:spLocks noChangeShapeType="1"/>
          </p:cNvSpPr>
          <p:nvPr/>
        </p:nvSpPr>
        <p:spPr bwMode="auto">
          <a:xfrm>
            <a:off x="2286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27" name="Line 30">
            <a:extLst>
              <a:ext uri="{FF2B5EF4-FFF2-40B4-BE49-F238E27FC236}">
                <a16:creationId xmlns:a16="http://schemas.microsoft.com/office/drawing/2014/main" id="{A663C977-BABB-4EB9-BCA7-BFDBF3B2D0B8}"/>
              </a:ext>
            </a:extLst>
          </p:cNvPr>
          <p:cNvSpPr>
            <a:spLocks noChangeShapeType="1"/>
          </p:cNvSpPr>
          <p:nvPr/>
        </p:nvSpPr>
        <p:spPr bwMode="auto">
          <a:xfrm>
            <a:off x="7620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28" name="Line 31">
            <a:extLst>
              <a:ext uri="{FF2B5EF4-FFF2-40B4-BE49-F238E27FC236}">
                <a16:creationId xmlns:a16="http://schemas.microsoft.com/office/drawing/2014/main" id="{C3B95511-4816-4A8F-AA31-D6D736742387}"/>
              </a:ext>
            </a:extLst>
          </p:cNvPr>
          <p:cNvSpPr>
            <a:spLocks noChangeShapeType="1"/>
          </p:cNvSpPr>
          <p:nvPr/>
        </p:nvSpPr>
        <p:spPr bwMode="auto">
          <a:xfrm>
            <a:off x="12192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29" name="Line 32">
            <a:extLst>
              <a:ext uri="{FF2B5EF4-FFF2-40B4-BE49-F238E27FC236}">
                <a16:creationId xmlns:a16="http://schemas.microsoft.com/office/drawing/2014/main" id="{DD744DF7-CFD1-4587-A368-99AC4080F8B1}"/>
              </a:ext>
            </a:extLst>
          </p:cNvPr>
          <p:cNvSpPr>
            <a:spLocks noChangeShapeType="1"/>
          </p:cNvSpPr>
          <p:nvPr/>
        </p:nvSpPr>
        <p:spPr bwMode="auto">
          <a:xfrm>
            <a:off x="17526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30" name="Line 33">
            <a:extLst>
              <a:ext uri="{FF2B5EF4-FFF2-40B4-BE49-F238E27FC236}">
                <a16:creationId xmlns:a16="http://schemas.microsoft.com/office/drawing/2014/main" id="{6F964249-52E6-4018-B5BA-08C736EBE79E}"/>
              </a:ext>
            </a:extLst>
          </p:cNvPr>
          <p:cNvSpPr>
            <a:spLocks noChangeShapeType="1"/>
          </p:cNvSpPr>
          <p:nvPr/>
        </p:nvSpPr>
        <p:spPr bwMode="auto">
          <a:xfrm>
            <a:off x="46482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31" name="Line 34">
            <a:extLst>
              <a:ext uri="{FF2B5EF4-FFF2-40B4-BE49-F238E27FC236}">
                <a16:creationId xmlns:a16="http://schemas.microsoft.com/office/drawing/2014/main" id="{0A25AE56-9C7A-4817-88C6-C2F264F2E981}"/>
              </a:ext>
            </a:extLst>
          </p:cNvPr>
          <p:cNvSpPr>
            <a:spLocks noChangeShapeType="1"/>
          </p:cNvSpPr>
          <p:nvPr/>
        </p:nvSpPr>
        <p:spPr bwMode="auto">
          <a:xfrm>
            <a:off x="51816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0" name="Rectangle 35">
            <a:extLst>
              <a:ext uri="{FF2B5EF4-FFF2-40B4-BE49-F238E27FC236}">
                <a16:creationId xmlns:a16="http://schemas.microsoft.com/office/drawing/2014/main" id="{058C4203-5B3C-43CD-BC76-F001272537BC}"/>
              </a:ext>
            </a:extLst>
          </p:cNvPr>
          <p:cNvSpPr txBox="1">
            <a:spLocks noChangeArrowheads="1"/>
          </p:cNvSpPr>
          <p:nvPr/>
        </p:nvSpPr>
        <p:spPr bwMode="auto">
          <a:xfrm>
            <a:off x="246063" y="4375150"/>
            <a:ext cx="8642350" cy="1371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kumimoji="0" lang="zh-CN" altLang="en-US" sz="2400" b="0" dirty="0">
                <a:solidFill>
                  <a:srgbClr val="FF0000"/>
                </a:solidFill>
                <a:ea typeface="华康俪金黑W8(P)" panose="020B0800000000000000" pitchFamily="34" charset="-122"/>
              </a:rPr>
              <a:t>情况</a:t>
            </a:r>
            <a:r>
              <a:rPr kumimoji="0" lang="en-US" altLang="zh-CN" sz="2400" b="0" dirty="0">
                <a:solidFill>
                  <a:srgbClr val="FF0000"/>
                </a:solidFill>
                <a:ea typeface="华康俪金黑W8(P)" panose="020B0800000000000000" pitchFamily="34" charset="-122"/>
              </a:rPr>
              <a:t>2——</a:t>
            </a:r>
          </a:p>
          <a:p>
            <a:pPr eaLnBrk="1" hangingPunct="1"/>
            <a:r>
              <a:rPr kumimoji="0" lang="zh-CN" altLang="en-US" sz="2400" b="0" dirty="0">
                <a:solidFill>
                  <a:srgbClr val="FF0000"/>
                </a:solidFill>
                <a:ea typeface="华康俪金黑W8(P)" panose="020B0800000000000000" pitchFamily="34" charset="-122"/>
              </a:rPr>
              <a:t>特点</a:t>
            </a:r>
            <a:r>
              <a:rPr kumimoji="0" lang="zh-CN" altLang="en-US" sz="2400" b="0" dirty="0">
                <a:ea typeface="华康俪金黑W8(P)" panose="020B0800000000000000" pitchFamily="34" charset="-122"/>
              </a:rPr>
              <a:t>：</a:t>
            </a:r>
            <a:r>
              <a:rPr kumimoji="0" lang="en-US" altLang="zh-CN" sz="2400" b="0" dirty="0">
                <a:ea typeface="华康俪金黑W8(P)" panose="020B0800000000000000" pitchFamily="34" charset="-122"/>
              </a:rPr>
              <a:t>K</a:t>
            </a:r>
            <a:r>
              <a:rPr kumimoji="0" lang="zh-CN" altLang="en-US" sz="2400" b="0" dirty="0">
                <a:ea typeface="华康俪金黑W8(P)" panose="020B0800000000000000" pitchFamily="34" charset="-122"/>
              </a:rPr>
              <a:t>所在节点</a:t>
            </a:r>
            <a:r>
              <a:rPr kumimoji="0" lang="en-US" altLang="zh-CN" sz="2400" b="0" dirty="0">
                <a:ea typeface="华康俪金黑W8(P)" panose="020B0800000000000000" pitchFamily="34" charset="-122"/>
              </a:rPr>
              <a:t>Dk</a:t>
            </a:r>
            <a:r>
              <a:rPr kumimoji="0" lang="zh-CN" altLang="en-US" sz="2400" b="0" dirty="0">
                <a:ea typeface="华康俪金黑W8(P)" panose="020B0800000000000000" pitchFamily="34" charset="-122"/>
              </a:rPr>
              <a:t>的关键字数目等于</a:t>
            </a:r>
            <a:r>
              <a:rPr lang="zh-CN" altLang="en-US" sz="2400" b="0" dirty="0">
                <a:ea typeface="华康俪金黑W8(P)" panose="020B0800000000000000" pitchFamily="34" charset="-122"/>
                <a:sym typeface="Symbol" panose="05050102010706020507" pitchFamily="18" charset="2"/>
              </a:rPr>
              <a:t></a:t>
            </a:r>
            <a:r>
              <a:rPr lang="en-US" altLang="zh-CN" sz="2400" b="0" dirty="0">
                <a:ea typeface="华康俪金黑W8(P)" panose="020B0800000000000000" pitchFamily="34" charset="-122"/>
              </a:rPr>
              <a:t>m/2</a:t>
            </a:r>
            <a:r>
              <a:rPr lang="en-US" altLang="zh-CN" sz="2400" b="0" dirty="0">
                <a:ea typeface="华康俪金黑W8(P)" panose="020B0800000000000000" pitchFamily="34" charset="-122"/>
                <a:sym typeface="Symbol" panose="05050102010706020507" pitchFamily="18" charset="2"/>
              </a:rPr>
              <a:t></a:t>
            </a:r>
            <a:r>
              <a:rPr lang="zh-CN" altLang="en-US" sz="2400" b="0" dirty="0">
                <a:ea typeface="华康俪金黑W8(P)" panose="020B0800000000000000" pitchFamily="34" charset="-122"/>
                <a:sym typeface="Symbol" panose="05050102010706020507" pitchFamily="18" charset="2"/>
              </a:rPr>
              <a:t>－</a:t>
            </a:r>
            <a:r>
              <a:rPr lang="en-US" altLang="zh-CN" sz="2400" b="0" dirty="0">
                <a:ea typeface="华康俪金黑W8(P)" panose="020B0800000000000000" pitchFamily="34" charset="-122"/>
                <a:sym typeface="Symbol" panose="05050102010706020507" pitchFamily="18" charset="2"/>
              </a:rPr>
              <a:t>1, </a:t>
            </a:r>
            <a:r>
              <a:rPr lang="zh-CN" altLang="en-US" sz="2400" b="0" dirty="0">
                <a:ea typeface="华康俪金黑W8(P)" panose="020B0800000000000000" pitchFamily="34" charset="-122"/>
                <a:sym typeface="Symbol" panose="05050102010706020507" pitchFamily="18" charset="2"/>
              </a:rPr>
              <a:t>而其相邻右兄弟</a:t>
            </a:r>
            <a:r>
              <a:rPr lang="en-US" altLang="zh-CN" sz="2400" b="0" dirty="0" err="1">
                <a:ea typeface="华康俪金黑W8(P)" panose="020B0800000000000000" pitchFamily="34" charset="-122"/>
                <a:sym typeface="Symbol" panose="05050102010706020507" pitchFamily="18" charset="2"/>
              </a:rPr>
              <a:t>Dkr</a:t>
            </a:r>
            <a:r>
              <a:rPr lang="zh-CN" altLang="en-US" sz="2400" b="0" dirty="0">
                <a:ea typeface="华康俪金黑W8(P)" panose="020B0800000000000000" pitchFamily="34" charset="-122"/>
                <a:sym typeface="Symbol" panose="05050102010706020507" pitchFamily="18" charset="2"/>
              </a:rPr>
              <a:t>（左兄弟</a:t>
            </a:r>
            <a:r>
              <a:rPr lang="en-US" altLang="zh-CN" sz="2400" b="0" dirty="0">
                <a:ea typeface="华康俪金黑W8(P)" panose="020B0800000000000000" pitchFamily="34" charset="-122"/>
                <a:sym typeface="Symbol" panose="05050102010706020507" pitchFamily="18" charset="2"/>
              </a:rPr>
              <a:t>Dkl</a:t>
            </a:r>
            <a:r>
              <a:rPr lang="zh-CN" altLang="en-US" sz="2400" b="0" dirty="0">
                <a:ea typeface="华康俪金黑W8(P)" panose="020B0800000000000000" pitchFamily="34" charset="-122"/>
                <a:sym typeface="Symbol" panose="05050102010706020507" pitchFamily="18" charset="2"/>
              </a:rPr>
              <a:t>）</a:t>
            </a:r>
            <a:r>
              <a:rPr kumimoji="0" lang="zh-CN" altLang="en-US" sz="2400" b="0" dirty="0">
                <a:ea typeface="华康俪金黑W8(P)" panose="020B0800000000000000" pitchFamily="34" charset="-122"/>
              </a:rPr>
              <a:t>关键字数目大于</a:t>
            </a:r>
            <a:r>
              <a:rPr lang="zh-CN" altLang="en-US" sz="2400" b="0" dirty="0">
                <a:ea typeface="华康俪金黑W8(P)" panose="020B0800000000000000" pitchFamily="34" charset="-122"/>
                <a:sym typeface="Symbol" panose="05050102010706020507" pitchFamily="18" charset="2"/>
              </a:rPr>
              <a:t></a:t>
            </a:r>
            <a:r>
              <a:rPr lang="en-US" altLang="zh-CN" sz="2400" b="0" dirty="0">
                <a:ea typeface="华康俪金黑W8(P)" panose="020B0800000000000000" pitchFamily="34" charset="-122"/>
              </a:rPr>
              <a:t>m/2</a:t>
            </a:r>
            <a:r>
              <a:rPr lang="en-US" altLang="zh-CN" sz="2400" b="0" dirty="0">
                <a:ea typeface="华康俪金黑W8(P)" panose="020B0800000000000000" pitchFamily="34" charset="-122"/>
                <a:sym typeface="Symbol" panose="05050102010706020507" pitchFamily="18" charset="2"/>
              </a:rPr>
              <a:t></a:t>
            </a:r>
            <a:r>
              <a:rPr lang="zh-CN" altLang="en-US" sz="2400" b="0" dirty="0">
                <a:ea typeface="华康俪金黑W8(P)" panose="020B0800000000000000" pitchFamily="34" charset="-122"/>
                <a:sym typeface="Symbol" panose="05050102010706020507" pitchFamily="18" charset="2"/>
              </a:rPr>
              <a:t>－</a:t>
            </a:r>
            <a:r>
              <a:rPr lang="en-US" altLang="zh-CN" sz="2400" b="0" dirty="0">
                <a:ea typeface="华康俪金黑W8(P)" panose="020B0800000000000000" pitchFamily="34" charset="-122"/>
                <a:sym typeface="Symbol" panose="05050102010706020507" pitchFamily="18" charset="2"/>
              </a:rPr>
              <a:t>1</a:t>
            </a:r>
            <a:endParaRPr kumimoji="0" lang="en-US" altLang="zh-CN" sz="2400" b="0" dirty="0">
              <a:ea typeface="华康俪金黑W8(P)" panose="020B0800000000000000" pitchFamily="34" charset="-122"/>
            </a:endParaRPr>
          </a:p>
        </p:txBody>
      </p:sp>
      <p:sp>
        <p:nvSpPr>
          <p:cNvPr id="31" name="Rectangle 36">
            <a:extLst>
              <a:ext uri="{FF2B5EF4-FFF2-40B4-BE49-F238E27FC236}">
                <a16:creationId xmlns:a16="http://schemas.microsoft.com/office/drawing/2014/main" id="{6FC7C6D5-B423-49EA-80B3-512E2EAFF2AD}"/>
              </a:ext>
            </a:extLst>
          </p:cNvPr>
          <p:cNvSpPr>
            <a:spLocks noChangeArrowheads="1"/>
          </p:cNvSpPr>
          <p:nvPr/>
        </p:nvSpPr>
        <p:spPr bwMode="auto">
          <a:xfrm>
            <a:off x="246063" y="933450"/>
            <a:ext cx="335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删除关键字</a:t>
            </a:r>
            <a:r>
              <a:rPr lang="en-US" altLang="zh-CN" sz="2400" dirty="0">
                <a:latin typeface="Times New Roman" panose="02020603050405020304" pitchFamily="18" charset="0"/>
                <a:ea typeface="华康俪金黑W8(P)" panose="020B0800000000000000" pitchFamily="34" charset="-122"/>
              </a:rPr>
              <a:t>K</a:t>
            </a:r>
            <a:r>
              <a:rPr lang="zh-CN" altLang="en-US" sz="2400" dirty="0">
                <a:latin typeface="Times New Roman" panose="02020603050405020304" pitchFamily="18" charset="0"/>
                <a:ea typeface="华康俪金黑W8(P)" panose="020B0800000000000000" pitchFamily="34" charset="-122"/>
              </a:rPr>
              <a:t>＝</a:t>
            </a:r>
            <a:r>
              <a:rPr lang="en-US" altLang="zh-CN" sz="2400" dirty="0">
                <a:latin typeface="Times New Roman" panose="02020603050405020304" pitchFamily="18" charset="0"/>
                <a:ea typeface="华康俪金黑W8(P)" panose="020B0800000000000000" pitchFamily="34" charset="-122"/>
              </a:rPr>
              <a:t>50</a:t>
            </a:r>
          </a:p>
        </p:txBody>
      </p:sp>
      <p:sp>
        <p:nvSpPr>
          <p:cNvPr id="123934" name="Text Box 38">
            <a:extLst>
              <a:ext uri="{FF2B5EF4-FFF2-40B4-BE49-F238E27FC236}">
                <a16:creationId xmlns:a16="http://schemas.microsoft.com/office/drawing/2014/main" id="{A764FBE5-839E-4D46-9587-8EF94F356B1B}"/>
              </a:ext>
            </a:extLst>
          </p:cNvPr>
          <p:cNvSpPr txBox="1">
            <a:spLocks noChangeArrowheads="1"/>
          </p:cNvSpPr>
          <p:nvPr/>
        </p:nvSpPr>
        <p:spPr bwMode="auto">
          <a:xfrm>
            <a:off x="3124200" y="2971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61</a:t>
            </a:r>
          </a:p>
        </p:txBody>
      </p:sp>
      <p:grpSp>
        <p:nvGrpSpPr>
          <p:cNvPr id="33" name="Group 41">
            <a:extLst>
              <a:ext uri="{FF2B5EF4-FFF2-40B4-BE49-F238E27FC236}">
                <a16:creationId xmlns:a16="http://schemas.microsoft.com/office/drawing/2014/main" id="{BFD8B0FA-D9C3-46D3-AC6B-47023519096B}"/>
              </a:ext>
            </a:extLst>
          </p:cNvPr>
          <p:cNvGrpSpPr>
            <a:grpSpLocks/>
          </p:cNvGrpSpPr>
          <p:nvPr/>
        </p:nvGrpSpPr>
        <p:grpSpPr bwMode="auto">
          <a:xfrm>
            <a:off x="2209800" y="2667000"/>
            <a:ext cx="1152525" cy="457200"/>
            <a:chOff x="2400" y="2208"/>
            <a:chExt cx="726" cy="288"/>
          </a:xfrm>
        </p:grpSpPr>
        <p:sp>
          <p:nvSpPr>
            <p:cNvPr id="123957" name="Freeform 37">
              <a:extLst>
                <a:ext uri="{FF2B5EF4-FFF2-40B4-BE49-F238E27FC236}">
                  <a16:creationId xmlns:a16="http://schemas.microsoft.com/office/drawing/2014/main" id="{D1B42225-A1ED-4208-92CD-5BE1E045DC22}"/>
                </a:ext>
              </a:extLst>
            </p:cNvPr>
            <p:cNvSpPr>
              <a:spLocks/>
            </p:cNvSpPr>
            <p:nvPr/>
          </p:nvSpPr>
          <p:spPr bwMode="auto">
            <a:xfrm>
              <a:off x="2516" y="2208"/>
              <a:ext cx="610" cy="233"/>
            </a:xfrm>
            <a:custGeom>
              <a:avLst/>
              <a:gdLst>
                <a:gd name="T0" fmla="*/ 610 w 610"/>
                <a:gd name="T1" fmla="*/ 0 h 596"/>
                <a:gd name="T2" fmla="*/ 161 w 610"/>
                <a:gd name="T3" fmla="*/ 164 h 596"/>
                <a:gd name="T4" fmla="*/ 0 w 610"/>
                <a:gd name="T5" fmla="*/ 596 h 596"/>
                <a:gd name="T6" fmla="*/ 0 60000 65536"/>
                <a:gd name="T7" fmla="*/ 0 60000 65536"/>
                <a:gd name="T8" fmla="*/ 0 60000 65536"/>
                <a:gd name="T9" fmla="*/ 0 w 610"/>
                <a:gd name="T10" fmla="*/ 0 h 596"/>
                <a:gd name="T11" fmla="*/ 610 w 610"/>
                <a:gd name="T12" fmla="*/ 596 h 596"/>
              </a:gdLst>
              <a:ahLst/>
              <a:cxnLst>
                <a:cxn ang="T6">
                  <a:pos x="T0" y="T1"/>
                </a:cxn>
                <a:cxn ang="T7">
                  <a:pos x="T2" y="T3"/>
                </a:cxn>
                <a:cxn ang="T8">
                  <a:pos x="T4" y="T5"/>
                </a:cxn>
              </a:cxnLst>
              <a:rect l="T9" t="T10" r="T11" b="T12"/>
              <a:pathLst>
                <a:path w="610" h="596">
                  <a:moveTo>
                    <a:pt x="610" y="0"/>
                  </a:moveTo>
                  <a:cubicBezTo>
                    <a:pt x="535" y="27"/>
                    <a:pt x="263" y="65"/>
                    <a:pt x="161" y="164"/>
                  </a:cubicBezTo>
                  <a:cubicBezTo>
                    <a:pt x="59" y="263"/>
                    <a:pt x="34" y="506"/>
                    <a:pt x="0" y="596"/>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58" name="Text Box 39">
              <a:extLst>
                <a:ext uri="{FF2B5EF4-FFF2-40B4-BE49-F238E27FC236}">
                  <a16:creationId xmlns:a16="http://schemas.microsoft.com/office/drawing/2014/main" id="{FBBEC6DF-9509-4B8D-A3FD-F38385516478}"/>
                </a:ext>
              </a:extLst>
            </p:cNvPr>
            <p:cNvSpPr txBox="1">
              <a:spLocks noChangeArrowheads="1"/>
            </p:cNvSpPr>
            <p:nvPr/>
          </p:nvSpPr>
          <p:spPr bwMode="auto">
            <a:xfrm>
              <a:off x="2400" y="220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53</a:t>
              </a:r>
            </a:p>
          </p:txBody>
        </p:sp>
      </p:grpSp>
      <p:sp>
        <p:nvSpPr>
          <p:cNvPr id="36" name="AutoShape 40">
            <a:extLst>
              <a:ext uri="{FF2B5EF4-FFF2-40B4-BE49-F238E27FC236}">
                <a16:creationId xmlns:a16="http://schemas.microsoft.com/office/drawing/2014/main" id="{18A2A1AF-A287-49BF-8384-669FDA4409FA}"/>
              </a:ext>
            </a:extLst>
          </p:cNvPr>
          <p:cNvSpPr>
            <a:spLocks noChangeArrowheads="1"/>
          </p:cNvSpPr>
          <p:nvPr/>
        </p:nvSpPr>
        <p:spPr bwMode="auto">
          <a:xfrm rot="10656844" flipV="1">
            <a:off x="2590800" y="3352800"/>
            <a:ext cx="884238" cy="274638"/>
          </a:xfrm>
          <a:prstGeom prst="curvedDownArrow">
            <a:avLst>
              <a:gd name="adj1" fmla="val 43048"/>
              <a:gd name="adj2" fmla="val 128786"/>
              <a:gd name="adj3" fmla="val 23815"/>
            </a:avLst>
          </a:prstGeom>
          <a:solidFill>
            <a:srgbClr val="00FF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zh-CN" altLang="zh-CN" sz="2400" dirty="0">
              <a:solidFill>
                <a:schemeClr val="folHlink"/>
              </a:solidFill>
              <a:latin typeface="Arial" panose="020B0604020202020204" pitchFamily="34" charset="0"/>
              <a:ea typeface="华康俪金黑W8(P)" panose="020B0800000000000000" pitchFamily="34" charset="-122"/>
            </a:endParaRPr>
          </a:p>
        </p:txBody>
      </p:sp>
      <p:grpSp>
        <p:nvGrpSpPr>
          <p:cNvPr id="37" name="Group 70">
            <a:extLst>
              <a:ext uri="{FF2B5EF4-FFF2-40B4-BE49-F238E27FC236}">
                <a16:creationId xmlns:a16="http://schemas.microsoft.com/office/drawing/2014/main" id="{10D2B420-16F6-4942-9E6D-4A20C9EF89D7}"/>
              </a:ext>
            </a:extLst>
          </p:cNvPr>
          <p:cNvGrpSpPr>
            <a:grpSpLocks/>
          </p:cNvGrpSpPr>
          <p:nvPr/>
        </p:nvGrpSpPr>
        <p:grpSpPr bwMode="auto">
          <a:xfrm>
            <a:off x="7218363" y="1527175"/>
            <a:ext cx="4191000" cy="2755900"/>
            <a:chOff x="3024" y="1008"/>
            <a:chExt cx="2640" cy="1736"/>
          </a:xfrm>
        </p:grpSpPr>
        <p:sp>
          <p:nvSpPr>
            <p:cNvPr id="123941" name="Oval 42">
              <a:extLst>
                <a:ext uri="{FF2B5EF4-FFF2-40B4-BE49-F238E27FC236}">
                  <a16:creationId xmlns:a16="http://schemas.microsoft.com/office/drawing/2014/main" id="{082E8D8F-17A9-4EB6-9FA6-91123F7DC760}"/>
                </a:ext>
              </a:extLst>
            </p:cNvPr>
            <p:cNvSpPr>
              <a:spLocks noChangeArrowheads="1"/>
            </p:cNvSpPr>
            <p:nvPr/>
          </p:nvSpPr>
          <p:spPr bwMode="auto">
            <a:xfrm>
              <a:off x="3312" y="1008"/>
              <a:ext cx="624"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45</a:t>
              </a:r>
              <a:endParaRPr lang="en-US" altLang="zh-CN" sz="2400" dirty="0">
                <a:latin typeface="Times New Roman" panose="02020603050405020304" pitchFamily="18" charset="0"/>
                <a:ea typeface="华康俪金黑W8(P)" panose="020B0800000000000000" pitchFamily="34" charset="-122"/>
                <a:sym typeface="Symbol" panose="05050102010706020507" pitchFamily="18" charset="2"/>
              </a:endParaRPr>
            </a:p>
          </p:txBody>
        </p:sp>
        <p:sp>
          <p:nvSpPr>
            <p:cNvPr id="123942" name="Line 43">
              <a:extLst>
                <a:ext uri="{FF2B5EF4-FFF2-40B4-BE49-F238E27FC236}">
                  <a16:creationId xmlns:a16="http://schemas.microsoft.com/office/drawing/2014/main" id="{3CD9E2B6-50FA-4140-9359-92D9C5BFE152}"/>
                </a:ext>
              </a:extLst>
            </p:cNvPr>
            <p:cNvSpPr>
              <a:spLocks noChangeShapeType="1"/>
            </p:cNvSpPr>
            <p:nvPr/>
          </p:nvSpPr>
          <p:spPr bwMode="auto">
            <a:xfrm>
              <a:off x="3792" y="1200"/>
              <a:ext cx="622" cy="48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43" name="Line 44">
              <a:extLst>
                <a:ext uri="{FF2B5EF4-FFF2-40B4-BE49-F238E27FC236}">
                  <a16:creationId xmlns:a16="http://schemas.microsoft.com/office/drawing/2014/main" id="{A25DED73-32A9-4C00-928E-E9412B332A81}"/>
                </a:ext>
              </a:extLst>
            </p:cNvPr>
            <p:cNvSpPr>
              <a:spLocks noChangeShapeType="1"/>
            </p:cNvSpPr>
            <p:nvPr/>
          </p:nvSpPr>
          <p:spPr bwMode="auto">
            <a:xfrm flipH="1">
              <a:off x="3024" y="1200"/>
              <a:ext cx="432" cy="539"/>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44" name="Oval 46">
              <a:extLst>
                <a:ext uri="{FF2B5EF4-FFF2-40B4-BE49-F238E27FC236}">
                  <a16:creationId xmlns:a16="http://schemas.microsoft.com/office/drawing/2014/main" id="{43E424DD-C5C1-4646-BBED-F20904B12A2E}"/>
                </a:ext>
              </a:extLst>
            </p:cNvPr>
            <p:cNvSpPr>
              <a:spLocks noChangeArrowheads="1"/>
            </p:cNvSpPr>
            <p:nvPr/>
          </p:nvSpPr>
          <p:spPr bwMode="auto">
            <a:xfrm>
              <a:off x="4174" y="1592"/>
              <a:ext cx="866" cy="336"/>
            </a:xfrm>
            <a:prstGeom prst="ellipse">
              <a:avLst/>
            </a:prstGeom>
            <a:solidFill>
              <a:srgbClr val="FFFF00"/>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61 90</a:t>
              </a:r>
            </a:p>
          </p:txBody>
        </p:sp>
        <p:sp>
          <p:nvSpPr>
            <p:cNvPr id="123945" name="Line 49">
              <a:extLst>
                <a:ext uri="{FF2B5EF4-FFF2-40B4-BE49-F238E27FC236}">
                  <a16:creationId xmlns:a16="http://schemas.microsoft.com/office/drawing/2014/main" id="{63251C62-1A5E-403D-9524-EB1778621B1A}"/>
                </a:ext>
              </a:extLst>
            </p:cNvPr>
            <p:cNvSpPr>
              <a:spLocks noChangeShapeType="1"/>
            </p:cNvSpPr>
            <p:nvPr/>
          </p:nvSpPr>
          <p:spPr bwMode="auto">
            <a:xfrm flipH="1">
              <a:off x="3840" y="1774"/>
              <a:ext cx="430" cy="57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46" name="Line 50">
              <a:extLst>
                <a:ext uri="{FF2B5EF4-FFF2-40B4-BE49-F238E27FC236}">
                  <a16:creationId xmlns:a16="http://schemas.microsoft.com/office/drawing/2014/main" id="{29DCA191-EA74-446E-A581-9CC75A3B4B93}"/>
                </a:ext>
              </a:extLst>
            </p:cNvPr>
            <p:cNvSpPr>
              <a:spLocks noChangeShapeType="1"/>
            </p:cNvSpPr>
            <p:nvPr/>
          </p:nvSpPr>
          <p:spPr bwMode="auto">
            <a:xfrm>
              <a:off x="4896" y="1776"/>
              <a:ext cx="528" cy="72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47" name="Oval 53">
              <a:extLst>
                <a:ext uri="{FF2B5EF4-FFF2-40B4-BE49-F238E27FC236}">
                  <a16:creationId xmlns:a16="http://schemas.microsoft.com/office/drawing/2014/main" id="{4EA86E2E-391C-4FD6-AC6A-23D5A10C64EA}"/>
                </a:ext>
              </a:extLst>
            </p:cNvPr>
            <p:cNvSpPr>
              <a:spLocks noChangeArrowheads="1"/>
            </p:cNvSpPr>
            <p:nvPr/>
          </p:nvSpPr>
          <p:spPr bwMode="auto">
            <a:xfrm>
              <a:off x="3569" y="2318"/>
              <a:ext cx="598" cy="336"/>
            </a:xfrm>
            <a:prstGeom prst="ellipse">
              <a:avLst/>
            </a:prstGeom>
            <a:solidFill>
              <a:srgbClr val="FFFF00"/>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53</a:t>
              </a:r>
            </a:p>
          </p:txBody>
        </p:sp>
        <p:sp>
          <p:nvSpPr>
            <p:cNvPr id="123948" name="Oval 54">
              <a:extLst>
                <a:ext uri="{FF2B5EF4-FFF2-40B4-BE49-F238E27FC236}">
                  <a16:creationId xmlns:a16="http://schemas.microsoft.com/office/drawing/2014/main" id="{A0197DCB-F83B-4B20-BC59-7CF8ADAE0819}"/>
                </a:ext>
              </a:extLst>
            </p:cNvPr>
            <p:cNvSpPr>
              <a:spLocks noChangeArrowheads="1"/>
            </p:cNvSpPr>
            <p:nvPr/>
          </p:nvSpPr>
          <p:spPr bwMode="auto">
            <a:xfrm>
              <a:off x="5066" y="2318"/>
              <a:ext cx="598"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100</a:t>
              </a:r>
            </a:p>
          </p:txBody>
        </p:sp>
        <p:sp>
          <p:nvSpPr>
            <p:cNvPr id="123949" name="Line 55">
              <a:extLst>
                <a:ext uri="{FF2B5EF4-FFF2-40B4-BE49-F238E27FC236}">
                  <a16:creationId xmlns:a16="http://schemas.microsoft.com/office/drawing/2014/main" id="{DBD8A4F4-0F6F-466E-947B-17D835E9386D}"/>
                </a:ext>
              </a:extLst>
            </p:cNvPr>
            <p:cNvSpPr>
              <a:spLocks noChangeShapeType="1"/>
            </p:cNvSpPr>
            <p:nvPr/>
          </p:nvSpPr>
          <p:spPr bwMode="auto">
            <a:xfrm>
              <a:off x="4606" y="1776"/>
              <a:ext cx="2" cy="67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50" name="Oval 56">
              <a:extLst>
                <a:ext uri="{FF2B5EF4-FFF2-40B4-BE49-F238E27FC236}">
                  <a16:creationId xmlns:a16="http://schemas.microsoft.com/office/drawing/2014/main" id="{B4AC1AB6-D91F-4B7A-9F5C-B1D7E0867A99}"/>
                </a:ext>
              </a:extLst>
            </p:cNvPr>
            <p:cNvSpPr>
              <a:spLocks noChangeArrowheads="1"/>
            </p:cNvSpPr>
            <p:nvPr/>
          </p:nvSpPr>
          <p:spPr bwMode="auto">
            <a:xfrm>
              <a:off x="4202" y="2318"/>
              <a:ext cx="829" cy="336"/>
            </a:xfrm>
            <a:prstGeom prst="ellipse">
              <a:avLst/>
            </a:prstGeom>
            <a:solidFill>
              <a:srgbClr val="FFFF00"/>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70</a:t>
              </a:r>
            </a:p>
          </p:txBody>
        </p:sp>
        <p:sp>
          <p:nvSpPr>
            <p:cNvPr id="123951" name="Line 57">
              <a:extLst>
                <a:ext uri="{FF2B5EF4-FFF2-40B4-BE49-F238E27FC236}">
                  <a16:creationId xmlns:a16="http://schemas.microsoft.com/office/drawing/2014/main" id="{FA3B7FE2-A404-484A-B8B3-6C66AFB7ACC3}"/>
                </a:ext>
              </a:extLst>
            </p:cNvPr>
            <p:cNvSpPr>
              <a:spLocks noChangeShapeType="1"/>
            </p:cNvSpPr>
            <p:nvPr/>
          </p:nvSpPr>
          <p:spPr bwMode="auto">
            <a:xfrm>
              <a:off x="3694" y="2504"/>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52" name="Line 58">
              <a:extLst>
                <a:ext uri="{FF2B5EF4-FFF2-40B4-BE49-F238E27FC236}">
                  <a16:creationId xmlns:a16="http://schemas.microsoft.com/office/drawing/2014/main" id="{B479C32E-C513-4628-A135-B4D243ADED9B}"/>
                </a:ext>
              </a:extLst>
            </p:cNvPr>
            <p:cNvSpPr>
              <a:spLocks noChangeShapeType="1"/>
            </p:cNvSpPr>
            <p:nvPr/>
          </p:nvSpPr>
          <p:spPr bwMode="auto">
            <a:xfrm>
              <a:off x="4414" y="2504"/>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53" name="Line 59">
              <a:extLst>
                <a:ext uri="{FF2B5EF4-FFF2-40B4-BE49-F238E27FC236}">
                  <a16:creationId xmlns:a16="http://schemas.microsoft.com/office/drawing/2014/main" id="{D6F2A8B0-9E9F-45FF-8FAE-66DE300D11B5}"/>
                </a:ext>
              </a:extLst>
            </p:cNvPr>
            <p:cNvSpPr>
              <a:spLocks noChangeShapeType="1"/>
            </p:cNvSpPr>
            <p:nvPr/>
          </p:nvSpPr>
          <p:spPr bwMode="auto">
            <a:xfrm>
              <a:off x="4944"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54" name="Line 64">
              <a:extLst>
                <a:ext uri="{FF2B5EF4-FFF2-40B4-BE49-F238E27FC236}">
                  <a16:creationId xmlns:a16="http://schemas.microsoft.com/office/drawing/2014/main" id="{E53B2ECE-C174-4508-89ED-0AE0A1DEBD76}"/>
                </a:ext>
              </a:extLst>
            </p:cNvPr>
            <p:cNvSpPr>
              <a:spLocks noChangeShapeType="1"/>
            </p:cNvSpPr>
            <p:nvPr/>
          </p:nvSpPr>
          <p:spPr bwMode="auto">
            <a:xfrm>
              <a:off x="5184"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55" name="Line 65">
              <a:extLst>
                <a:ext uri="{FF2B5EF4-FFF2-40B4-BE49-F238E27FC236}">
                  <a16:creationId xmlns:a16="http://schemas.microsoft.com/office/drawing/2014/main" id="{E5501985-7FFB-43F3-8D04-5C4549124C15}"/>
                </a:ext>
              </a:extLst>
            </p:cNvPr>
            <p:cNvSpPr>
              <a:spLocks noChangeShapeType="1"/>
            </p:cNvSpPr>
            <p:nvPr/>
          </p:nvSpPr>
          <p:spPr bwMode="auto">
            <a:xfrm>
              <a:off x="5520"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56" name="Line 67">
              <a:extLst>
                <a:ext uri="{FF2B5EF4-FFF2-40B4-BE49-F238E27FC236}">
                  <a16:creationId xmlns:a16="http://schemas.microsoft.com/office/drawing/2014/main" id="{67EA7143-5952-4EE1-9173-01603EF8303C}"/>
                </a:ext>
              </a:extLst>
            </p:cNvPr>
            <p:cNvSpPr>
              <a:spLocks noChangeShapeType="1"/>
            </p:cNvSpPr>
            <p:nvPr/>
          </p:nvSpPr>
          <p:spPr bwMode="auto">
            <a:xfrm>
              <a:off x="4030" y="2504"/>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23938" name="Line 71">
            <a:extLst>
              <a:ext uri="{FF2B5EF4-FFF2-40B4-BE49-F238E27FC236}">
                <a16:creationId xmlns:a16="http://schemas.microsoft.com/office/drawing/2014/main" id="{B0954C3E-830E-4466-9F3E-24A502AEED93}"/>
              </a:ext>
            </a:extLst>
          </p:cNvPr>
          <p:cNvSpPr>
            <a:spLocks noChangeShapeType="1"/>
          </p:cNvSpPr>
          <p:nvPr/>
        </p:nvSpPr>
        <p:spPr bwMode="auto">
          <a:xfrm>
            <a:off x="22860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3939" name="Line 72">
            <a:extLst>
              <a:ext uri="{FF2B5EF4-FFF2-40B4-BE49-F238E27FC236}">
                <a16:creationId xmlns:a16="http://schemas.microsoft.com/office/drawing/2014/main" id="{D5A7D995-EF8A-4B6F-9617-F4904EEDB6CB}"/>
              </a:ext>
            </a:extLst>
          </p:cNvPr>
          <p:cNvSpPr>
            <a:spLocks noChangeShapeType="1"/>
          </p:cNvSpPr>
          <p:nvPr/>
        </p:nvSpPr>
        <p:spPr bwMode="auto">
          <a:xfrm>
            <a:off x="28194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56" name="Rectangle 73">
            <a:extLst>
              <a:ext uri="{FF2B5EF4-FFF2-40B4-BE49-F238E27FC236}">
                <a16:creationId xmlns:a16="http://schemas.microsoft.com/office/drawing/2014/main" id="{9ED6D127-3575-4F42-9082-E9E07762C842}"/>
              </a:ext>
            </a:extLst>
          </p:cNvPr>
          <p:cNvSpPr>
            <a:spLocks noChangeArrowheads="1"/>
          </p:cNvSpPr>
          <p:nvPr/>
        </p:nvSpPr>
        <p:spPr bwMode="auto">
          <a:xfrm>
            <a:off x="3598863" y="5661025"/>
            <a:ext cx="8610600" cy="1196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Char char="•"/>
            </a:pPr>
            <a:r>
              <a:rPr kumimoji="0" lang="en-US" altLang="zh-CN" sz="2400" dirty="0">
                <a:solidFill>
                  <a:srgbClr val="FF0000"/>
                </a:solidFill>
                <a:latin typeface="Times New Roman" panose="02020603050405020304" pitchFamily="18" charset="0"/>
                <a:ea typeface="华康俪金黑W8(P)" panose="020B0800000000000000" pitchFamily="34" charset="-122"/>
              </a:rPr>
              <a:t>   </a:t>
            </a:r>
            <a:r>
              <a:rPr kumimoji="0" lang="zh-CN" altLang="en-US" sz="2400" dirty="0">
                <a:solidFill>
                  <a:srgbClr val="FF0000"/>
                </a:solidFill>
                <a:latin typeface="Times New Roman" panose="02020603050405020304" pitchFamily="18" charset="0"/>
                <a:ea typeface="华康俪金黑W8(P)" panose="020B0800000000000000" pitchFamily="34" charset="-122"/>
              </a:rPr>
              <a:t>方法：</a:t>
            </a:r>
            <a:r>
              <a:rPr kumimoji="0" lang="zh-CN" altLang="en-US" sz="2400" dirty="0">
                <a:latin typeface="Times New Roman" panose="02020603050405020304" pitchFamily="18" charset="0"/>
                <a:ea typeface="华康俪金黑W8(P)" panose="020B0800000000000000" pitchFamily="34" charset="-122"/>
              </a:rPr>
              <a:t>将</a:t>
            </a:r>
            <a:r>
              <a:rPr kumimoji="0" lang="en-US" altLang="zh-CN" sz="2400" dirty="0" err="1">
                <a:latin typeface="Times New Roman" panose="02020603050405020304" pitchFamily="18" charset="0"/>
                <a:ea typeface="华康俪金黑W8(P)" panose="020B0800000000000000" pitchFamily="34" charset="-122"/>
              </a:rPr>
              <a:t>Dkr</a:t>
            </a:r>
            <a:r>
              <a:rPr kumimoji="0" lang="en-US" altLang="zh-CN" sz="2400" dirty="0">
                <a:latin typeface="Times New Roman" panose="02020603050405020304" pitchFamily="18" charset="0"/>
                <a:ea typeface="华康俪金黑W8(P)" panose="020B0800000000000000" pitchFamily="34" charset="-122"/>
              </a:rPr>
              <a:t>(Dkl)</a:t>
            </a:r>
            <a:r>
              <a:rPr kumimoji="0" lang="zh-CN" altLang="en-US" sz="2400" dirty="0">
                <a:latin typeface="Times New Roman" panose="02020603050405020304" pitchFamily="18" charset="0"/>
                <a:ea typeface="华康俪金黑W8(P)" panose="020B0800000000000000" pitchFamily="34" charset="-122"/>
              </a:rPr>
              <a:t>中最小（最大）的关键字上移到父节点中</a:t>
            </a:r>
            <a:r>
              <a:rPr kumimoji="0" lang="en-US" altLang="zh-CN" sz="2400" dirty="0">
                <a:latin typeface="Times New Roman" panose="02020603050405020304" pitchFamily="18" charset="0"/>
                <a:ea typeface="华康俪金黑W8(P)" panose="020B0800000000000000" pitchFamily="34" charset="-122"/>
              </a:rPr>
              <a:t>, </a:t>
            </a:r>
            <a:r>
              <a:rPr kumimoji="0" lang="zh-CN" altLang="en-US" sz="2400" dirty="0">
                <a:latin typeface="Times New Roman" panose="02020603050405020304" pitchFamily="18" charset="0"/>
                <a:ea typeface="华康俪金黑W8(P)" panose="020B0800000000000000" pitchFamily="34" charset="-122"/>
              </a:rPr>
              <a:t>而将父节点中小于（大于）且紧邻该上移关键字的关键字下移到</a:t>
            </a:r>
            <a:r>
              <a:rPr kumimoji="0" lang="en-US" altLang="zh-CN" sz="2400" dirty="0">
                <a:latin typeface="Times New Roman" panose="02020603050405020304" pitchFamily="18" charset="0"/>
                <a:ea typeface="华康俪金黑W8(P)" panose="020B0800000000000000" pitchFamily="34" charset="-122"/>
              </a:rPr>
              <a:t>Dk</a:t>
            </a:r>
            <a:r>
              <a:rPr kumimoji="0" lang="zh-CN" altLang="en-US" sz="2400" dirty="0">
                <a:latin typeface="Times New Roman" panose="02020603050405020304" pitchFamily="18" charset="0"/>
                <a:ea typeface="华康俪金黑W8(P)" panose="020B0800000000000000" pitchFamily="34" charset="-122"/>
              </a:rPr>
              <a:t>中。</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slide(fromLeft)">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500"/>
                                        <p:tgtEl>
                                          <p:spTgt spid="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2"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ppt_x</p:attrName>
                                        </p:attrNameLst>
                                      </p:cBhvr>
                                      <p:tavLst>
                                        <p:tav tm="0">
                                          <p:val>
                                            <p:strVal val="#ppt_x+#ppt_w/2"/>
                                          </p:val>
                                        </p:tav>
                                        <p:tav tm="100000">
                                          <p:val>
                                            <p:strVal val="#ppt_x"/>
                                          </p:val>
                                        </p:tav>
                                      </p:tavLst>
                                    </p:anim>
                                    <p:anim calcmode="lin" valueType="num">
                                      <p:cBhvr>
                                        <p:cTn id="23" dur="500" fill="hold"/>
                                        <p:tgtEl>
                                          <p:spTgt spid="36"/>
                                        </p:tgtEl>
                                        <p:attrNameLst>
                                          <p:attrName>ppt_y</p:attrName>
                                        </p:attrNameLst>
                                      </p:cBhvr>
                                      <p:tavLst>
                                        <p:tav tm="0">
                                          <p:val>
                                            <p:strVal val="#ppt_y"/>
                                          </p:val>
                                        </p:tav>
                                        <p:tav tm="100000">
                                          <p:val>
                                            <p:strVal val="#ppt_y"/>
                                          </p:val>
                                        </p:tav>
                                      </p:tavLst>
                                    </p:anim>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4"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ppt_x</p:attrName>
                                        </p:attrNameLst>
                                      </p:cBhvr>
                                      <p:tavLst>
                                        <p:tav tm="0">
                                          <p:val>
                                            <p:strVal val="#ppt_x"/>
                                          </p:val>
                                        </p:tav>
                                        <p:tav tm="100000">
                                          <p:val>
                                            <p:strVal val="#ppt_x"/>
                                          </p:val>
                                        </p:tav>
                                      </p:tavLst>
                                    </p:anim>
                                    <p:anim calcmode="lin" valueType="num">
                                      <p:cBhvr>
                                        <p:cTn id="31" dur="500" fill="hold"/>
                                        <p:tgtEl>
                                          <p:spTgt spid="20"/>
                                        </p:tgtEl>
                                        <p:attrNameLst>
                                          <p:attrName>ppt_y</p:attrName>
                                        </p:attrNameLst>
                                      </p:cBhvr>
                                      <p:tavLst>
                                        <p:tav tm="0">
                                          <p:val>
                                            <p:strVal val="#ppt_y+#ppt_h/2"/>
                                          </p:val>
                                        </p:tav>
                                        <p:tav tm="100000">
                                          <p:val>
                                            <p:strVal val="#ppt_y"/>
                                          </p:val>
                                        </p:tav>
                                      </p:tavLst>
                                    </p:anim>
                                    <p:anim calcmode="lin" valueType="num">
                                      <p:cBhvr>
                                        <p:cTn id="32" dur="500" fill="hold"/>
                                        <p:tgtEl>
                                          <p:spTgt spid="20"/>
                                        </p:tgtEl>
                                        <p:attrNameLst>
                                          <p:attrName>ppt_w</p:attrName>
                                        </p:attrNameLst>
                                      </p:cBhvr>
                                      <p:tavLst>
                                        <p:tav tm="0">
                                          <p:val>
                                            <p:strVal val="#ppt_w"/>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up)">
                                      <p:cBhvr>
                                        <p:cTn id="38" dur="500"/>
                                        <p:tgtEl>
                                          <p:spTgt spid="3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outVertical)">
                                      <p:cBhvr>
                                        <p:cTn id="4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utoUpdateAnimBg="0"/>
      <p:bldP spid="36" grpId="0" animBg="1" autoUpdateAnimBg="0"/>
      <p:bldP spid="56"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3">
            <a:extLst>
              <a:ext uri="{FF2B5EF4-FFF2-40B4-BE49-F238E27FC236}">
                <a16:creationId xmlns:a16="http://schemas.microsoft.com/office/drawing/2014/main" id="{8DB6BD36-B031-4EF0-94DE-7531FF307DD8}"/>
              </a:ext>
            </a:extLst>
          </p:cNvPr>
          <p:cNvSpPr txBox="1">
            <a:spLocks noChangeArrowheads="1"/>
          </p:cNvSpPr>
          <p:nvPr/>
        </p:nvSpPr>
        <p:spPr bwMode="auto">
          <a:xfrm>
            <a:off x="171450" y="-1714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0" lang="en-US" altLang="zh-CN" sz="4400" b="0" dirty="0">
                <a:latin typeface="华康俪金黑W8(P)" panose="020B0800000000000000" pitchFamily="34" charset="-122"/>
                <a:ea typeface="华康俪金黑W8(P)" panose="020B0800000000000000" pitchFamily="34" charset="-122"/>
              </a:rPr>
              <a:t>8.2.2</a:t>
            </a:r>
            <a:r>
              <a:rPr kumimoji="0" lang="zh-CN" altLang="en-US" sz="4400" b="0" dirty="0">
                <a:latin typeface="华康俪金黑W8(P)" panose="020B0800000000000000" pitchFamily="34" charset="-122"/>
                <a:ea typeface="华康俪金黑W8(P)" panose="020B0800000000000000" pitchFamily="34" charset="-122"/>
              </a:rPr>
              <a:t> </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树和</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a:t>
            </a:r>
          </a:p>
        </p:txBody>
      </p:sp>
      <p:sp>
        <p:nvSpPr>
          <p:cNvPr id="124931" name="Oval 4">
            <a:extLst>
              <a:ext uri="{FF2B5EF4-FFF2-40B4-BE49-F238E27FC236}">
                <a16:creationId xmlns:a16="http://schemas.microsoft.com/office/drawing/2014/main" id="{A57B9289-5B8D-4852-816F-DD7DDF8C3446}"/>
              </a:ext>
            </a:extLst>
          </p:cNvPr>
          <p:cNvSpPr>
            <a:spLocks noChangeArrowheads="1"/>
          </p:cNvSpPr>
          <p:nvPr/>
        </p:nvSpPr>
        <p:spPr bwMode="auto">
          <a:xfrm>
            <a:off x="1676400" y="1524000"/>
            <a:ext cx="9906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45</a:t>
            </a:r>
            <a:endParaRPr lang="en-US" altLang="zh-CN" sz="2400" dirty="0">
              <a:latin typeface="Times New Roman" panose="02020603050405020304" pitchFamily="18" charset="0"/>
              <a:ea typeface="华康俪金黑W8(P)" panose="020B0800000000000000" pitchFamily="34" charset="-122"/>
              <a:sym typeface="Symbol" panose="05050102010706020507" pitchFamily="18" charset="2"/>
            </a:endParaRPr>
          </a:p>
        </p:txBody>
      </p:sp>
      <p:sp>
        <p:nvSpPr>
          <p:cNvPr id="124932" name="Line 5">
            <a:extLst>
              <a:ext uri="{FF2B5EF4-FFF2-40B4-BE49-F238E27FC236}">
                <a16:creationId xmlns:a16="http://schemas.microsoft.com/office/drawing/2014/main" id="{2E96C6F3-B7A6-46FB-AD95-80F943BDB273}"/>
              </a:ext>
            </a:extLst>
          </p:cNvPr>
          <p:cNvSpPr>
            <a:spLocks noChangeShapeType="1"/>
          </p:cNvSpPr>
          <p:nvPr/>
        </p:nvSpPr>
        <p:spPr bwMode="auto">
          <a:xfrm>
            <a:off x="2438400" y="1828800"/>
            <a:ext cx="987425" cy="7667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33" name="Line 6">
            <a:extLst>
              <a:ext uri="{FF2B5EF4-FFF2-40B4-BE49-F238E27FC236}">
                <a16:creationId xmlns:a16="http://schemas.microsoft.com/office/drawing/2014/main" id="{271A1476-1335-4484-BB61-A895FF7169DF}"/>
              </a:ext>
            </a:extLst>
          </p:cNvPr>
          <p:cNvSpPr>
            <a:spLocks noChangeShapeType="1"/>
          </p:cNvSpPr>
          <p:nvPr/>
        </p:nvSpPr>
        <p:spPr bwMode="auto">
          <a:xfrm flipH="1">
            <a:off x="1219200" y="1828800"/>
            <a:ext cx="685800" cy="8556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34" name="Oval 7">
            <a:extLst>
              <a:ext uri="{FF2B5EF4-FFF2-40B4-BE49-F238E27FC236}">
                <a16:creationId xmlns:a16="http://schemas.microsoft.com/office/drawing/2014/main" id="{0B1CC4ED-2733-40A7-B418-05F43DF21E1E}"/>
              </a:ext>
            </a:extLst>
          </p:cNvPr>
          <p:cNvSpPr>
            <a:spLocks noChangeArrowheads="1"/>
          </p:cNvSpPr>
          <p:nvPr/>
        </p:nvSpPr>
        <p:spPr bwMode="auto">
          <a:xfrm>
            <a:off x="609600" y="2514600"/>
            <a:ext cx="9906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24</a:t>
            </a:r>
          </a:p>
        </p:txBody>
      </p:sp>
      <p:sp>
        <p:nvSpPr>
          <p:cNvPr id="124935" name="Oval 8">
            <a:extLst>
              <a:ext uri="{FF2B5EF4-FFF2-40B4-BE49-F238E27FC236}">
                <a16:creationId xmlns:a16="http://schemas.microsoft.com/office/drawing/2014/main" id="{BF6ADF07-EEB1-4604-9632-098B687C55A5}"/>
              </a:ext>
            </a:extLst>
          </p:cNvPr>
          <p:cNvSpPr>
            <a:spLocks noChangeArrowheads="1"/>
          </p:cNvSpPr>
          <p:nvPr/>
        </p:nvSpPr>
        <p:spPr bwMode="auto">
          <a:xfrm>
            <a:off x="3044825" y="2451100"/>
            <a:ext cx="137477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61 90</a:t>
            </a:r>
          </a:p>
        </p:txBody>
      </p:sp>
      <p:sp>
        <p:nvSpPr>
          <p:cNvPr id="124936" name="Line 9">
            <a:extLst>
              <a:ext uri="{FF2B5EF4-FFF2-40B4-BE49-F238E27FC236}">
                <a16:creationId xmlns:a16="http://schemas.microsoft.com/office/drawing/2014/main" id="{E82C16DB-524E-479E-AA71-D9C6CC606AED}"/>
              </a:ext>
            </a:extLst>
          </p:cNvPr>
          <p:cNvSpPr>
            <a:spLocks noChangeShapeType="1"/>
          </p:cNvSpPr>
          <p:nvPr/>
        </p:nvSpPr>
        <p:spPr bwMode="auto">
          <a:xfrm flipH="1">
            <a:off x="609600" y="2819400"/>
            <a:ext cx="228600" cy="92868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37" name="Oval 10">
            <a:extLst>
              <a:ext uri="{FF2B5EF4-FFF2-40B4-BE49-F238E27FC236}">
                <a16:creationId xmlns:a16="http://schemas.microsoft.com/office/drawing/2014/main" id="{D6D7086A-3A5A-4D6C-97C6-B7D64EF7B5CF}"/>
              </a:ext>
            </a:extLst>
          </p:cNvPr>
          <p:cNvSpPr>
            <a:spLocks noChangeArrowheads="1"/>
          </p:cNvSpPr>
          <p:nvPr/>
        </p:nvSpPr>
        <p:spPr bwMode="auto">
          <a:xfrm>
            <a:off x="76200" y="3603625"/>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a:t>
            </a:r>
          </a:p>
        </p:txBody>
      </p:sp>
      <p:sp>
        <p:nvSpPr>
          <p:cNvPr id="124938" name="Line 11">
            <a:extLst>
              <a:ext uri="{FF2B5EF4-FFF2-40B4-BE49-F238E27FC236}">
                <a16:creationId xmlns:a16="http://schemas.microsoft.com/office/drawing/2014/main" id="{D3C883D2-0AA6-47EA-B92D-DC166E84C435}"/>
              </a:ext>
            </a:extLst>
          </p:cNvPr>
          <p:cNvSpPr>
            <a:spLocks noChangeShapeType="1"/>
          </p:cNvSpPr>
          <p:nvPr/>
        </p:nvSpPr>
        <p:spPr bwMode="auto">
          <a:xfrm flipH="1">
            <a:off x="2514600" y="2740025"/>
            <a:ext cx="682625" cy="917575"/>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39" name="Line 12">
            <a:extLst>
              <a:ext uri="{FF2B5EF4-FFF2-40B4-BE49-F238E27FC236}">
                <a16:creationId xmlns:a16="http://schemas.microsoft.com/office/drawing/2014/main" id="{E0850E00-7E87-4338-AACE-2082F150C994}"/>
              </a:ext>
            </a:extLst>
          </p:cNvPr>
          <p:cNvSpPr>
            <a:spLocks noChangeShapeType="1"/>
          </p:cNvSpPr>
          <p:nvPr/>
        </p:nvSpPr>
        <p:spPr bwMode="auto">
          <a:xfrm>
            <a:off x="4191000" y="2743200"/>
            <a:ext cx="838200" cy="11430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40" name="Line 13">
            <a:extLst>
              <a:ext uri="{FF2B5EF4-FFF2-40B4-BE49-F238E27FC236}">
                <a16:creationId xmlns:a16="http://schemas.microsoft.com/office/drawing/2014/main" id="{566AB333-F1FC-4E7A-B071-4D7E8CF2E370}"/>
              </a:ext>
            </a:extLst>
          </p:cNvPr>
          <p:cNvSpPr>
            <a:spLocks noChangeShapeType="1"/>
          </p:cNvSpPr>
          <p:nvPr/>
        </p:nvSpPr>
        <p:spPr bwMode="auto">
          <a:xfrm>
            <a:off x="1371600" y="2895600"/>
            <a:ext cx="228600" cy="8382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41" name="Oval 14">
            <a:extLst>
              <a:ext uri="{FF2B5EF4-FFF2-40B4-BE49-F238E27FC236}">
                <a16:creationId xmlns:a16="http://schemas.microsoft.com/office/drawing/2014/main" id="{9D77EFCB-853F-465C-9F44-D46AEECAB52A}"/>
              </a:ext>
            </a:extLst>
          </p:cNvPr>
          <p:cNvSpPr>
            <a:spLocks noChangeArrowheads="1"/>
          </p:cNvSpPr>
          <p:nvPr/>
        </p:nvSpPr>
        <p:spPr bwMode="auto">
          <a:xfrm>
            <a:off x="1079500" y="3603625"/>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37</a:t>
            </a:r>
          </a:p>
        </p:txBody>
      </p:sp>
      <p:sp>
        <p:nvSpPr>
          <p:cNvPr id="124942" name="Oval 15">
            <a:extLst>
              <a:ext uri="{FF2B5EF4-FFF2-40B4-BE49-F238E27FC236}">
                <a16:creationId xmlns:a16="http://schemas.microsoft.com/office/drawing/2014/main" id="{1456C7D4-4539-47DD-B136-E131C8C60002}"/>
              </a:ext>
            </a:extLst>
          </p:cNvPr>
          <p:cNvSpPr>
            <a:spLocks noChangeArrowheads="1"/>
          </p:cNvSpPr>
          <p:nvPr/>
        </p:nvSpPr>
        <p:spPr bwMode="auto">
          <a:xfrm>
            <a:off x="2084388" y="3603625"/>
            <a:ext cx="949325" cy="533400"/>
          </a:xfrm>
          <a:prstGeom prst="ellipse">
            <a:avLst/>
          </a:prstGeom>
          <a:solidFill>
            <a:srgbClr val="FFFF00"/>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53</a:t>
            </a:r>
          </a:p>
        </p:txBody>
      </p:sp>
      <p:sp>
        <p:nvSpPr>
          <p:cNvPr id="124943" name="Oval 16">
            <a:extLst>
              <a:ext uri="{FF2B5EF4-FFF2-40B4-BE49-F238E27FC236}">
                <a16:creationId xmlns:a16="http://schemas.microsoft.com/office/drawing/2014/main" id="{088D5A7E-EA0A-4082-B487-3351BFE16C1E}"/>
              </a:ext>
            </a:extLst>
          </p:cNvPr>
          <p:cNvSpPr>
            <a:spLocks noChangeArrowheads="1"/>
          </p:cNvSpPr>
          <p:nvPr/>
        </p:nvSpPr>
        <p:spPr bwMode="auto">
          <a:xfrm>
            <a:off x="4460875" y="3603625"/>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100</a:t>
            </a:r>
          </a:p>
        </p:txBody>
      </p:sp>
      <p:sp>
        <p:nvSpPr>
          <p:cNvPr id="124944" name="Line 17">
            <a:extLst>
              <a:ext uri="{FF2B5EF4-FFF2-40B4-BE49-F238E27FC236}">
                <a16:creationId xmlns:a16="http://schemas.microsoft.com/office/drawing/2014/main" id="{F1E29238-9816-46AC-9795-963DFF0029F1}"/>
              </a:ext>
            </a:extLst>
          </p:cNvPr>
          <p:cNvSpPr>
            <a:spLocks noChangeShapeType="1"/>
          </p:cNvSpPr>
          <p:nvPr/>
        </p:nvSpPr>
        <p:spPr bwMode="auto">
          <a:xfrm>
            <a:off x="3730625" y="2743200"/>
            <a:ext cx="3175"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45" name="Oval 18">
            <a:extLst>
              <a:ext uri="{FF2B5EF4-FFF2-40B4-BE49-F238E27FC236}">
                <a16:creationId xmlns:a16="http://schemas.microsoft.com/office/drawing/2014/main" id="{6A12A489-7BA2-4705-9290-60F09CEFB850}"/>
              </a:ext>
            </a:extLst>
          </p:cNvPr>
          <p:cNvSpPr>
            <a:spLocks noChangeArrowheads="1"/>
          </p:cNvSpPr>
          <p:nvPr/>
        </p:nvSpPr>
        <p:spPr bwMode="auto">
          <a:xfrm>
            <a:off x="3089275" y="3603625"/>
            <a:ext cx="11017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70</a:t>
            </a:r>
          </a:p>
        </p:txBody>
      </p:sp>
      <p:sp>
        <p:nvSpPr>
          <p:cNvPr id="124946" name="Line 20">
            <a:extLst>
              <a:ext uri="{FF2B5EF4-FFF2-40B4-BE49-F238E27FC236}">
                <a16:creationId xmlns:a16="http://schemas.microsoft.com/office/drawing/2014/main" id="{BDF893C6-0D9B-4921-B304-0CAE04340E7A}"/>
              </a:ext>
            </a:extLst>
          </p:cNvPr>
          <p:cNvSpPr>
            <a:spLocks noChangeShapeType="1"/>
          </p:cNvSpPr>
          <p:nvPr/>
        </p:nvSpPr>
        <p:spPr bwMode="auto">
          <a:xfrm>
            <a:off x="3429000" y="38862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47" name="Line 22">
            <a:extLst>
              <a:ext uri="{FF2B5EF4-FFF2-40B4-BE49-F238E27FC236}">
                <a16:creationId xmlns:a16="http://schemas.microsoft.com/office/drawing/2014/main" id="{8916651C-B675-4E2F-9F3A-BB54445BF924}"/>
              </a:ext>
            </a:extLst>
          </p:cNvPr>
          <p:cNvSpPr>
            <a:spLocks noChangeShapeType="1"/>
          </p:cNvSpPr>
          <p:nvPr/>
        </p:nvSpPr>
        <p:spPr bwMode="auto">
          <a:xfrm>
            <a:off x="3886200" y="38862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48" name="Line 23">
            <a:extLst>
              <a:ext uri="{FF2B5EF4-FFF2-40B4-BE49-F238E27FC236}">
                <a16:creationId xmlns:a16="http://schemas.microsoft.com/office/drawing/2014/main" id="{EEA73922-92CD-45FD-9A34-55DD4B336724}"/>
              </a:ext>
            </a:extLst>
          </p:cNvPr>
          <p:cNvSpPr>
            <a:spLocks noChangeShapeType="1"/>
          </p:cNvSpPr>
          <p:nvPr/>
        </p:nvSpPr>
        <p:spPr bwMode="auto">
          <a:xfrm>
            <a:off x="228600" y="38862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49" name="Line 24">
            <a:extLst>
              <a:ext uri="{FF2B5EF4-FFF2-40B4-BE49-F238E27FC236}">
                <a16:creationId xmlns:a16="http://schemas.microsoft.com/office/drawing/2014/main" id="{7F490A3A-438B-451F-9DEF-BACA3082391D}"/>
              </a:ext>
            </a:extLst>
          </p:cNvPr>
          <p:cNvSpPr>
            <a:spLocks noChangeShapeType="1"/>
          </p:cNvSpPr>
          <p:nvPr/>
        </p:nvSpPr>
        <p:spPr bwMode="auto">
          <a:xfrm>
            <a:off x="762000" y="38862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50" name="Line 25">
            <a:extLst>
              <a:ext uri="{FF2B5EF4-FFF2-40B4-BE49-F238E27FC236}">
                <a16:creationId xmlns:a16="http://schemas.microsoft.com/office/drawing/2014/main" id="{8BCEE55D-01C1-4A64-B8AF-6A2468F4BE44}"/>
              </a:ext>
            </a:extLst>
          </p:cNvPr>
          <p:cNvSpPr>
            <a:spLocks noChangeShapeType="1"/>
          </p:cNvSpPr>
          <p:nvPr/>
        </p:nvSpPr>
        <p:spPr bwMode="auto">
          <a:xfrm>
            <a:off x="1219200" y="38862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51" name="Line 26">
            <a:extLst>
              <a:ext uri="{FF2B5EF4-FFF2-40B4-BE49-F238E27FC236}">
                <a16:creationId xmlns:a16="http://schemas.microsoft.com/office/drawing/2014/main" id="{679F5FE1-0A07-42CC-9EDF-0F38BF178299}"/>
              </a:ext>
            </a:extLst>
          </p:cNvPr>
          <p:cNvSpPr>
            <a:spLocks noChangeShapeType="1"/>
          </p:cNvSpPr>
          <p:nvPr/>
        </p:nvSpPr>
        <p:spPr bwMode="auto">
          <a:xfrm>
            <a:off x="1752600" y="38862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52" name="Line 27">
            <a:extLst>
              <a:ext uri="{FF2B5EF4-FFF2-40B4-BE49-F238E27FC236}">
                <a16:creationId xmlns:a16="http://schemas.microsoft.com/office/drawing/2014/main" id="{14E29124-00A4-44A9-A8F1-E7BFB78AA8B6}"/>
              </a:ext>
            </a:extLst>
          </p:cNvPr>
          <p:cNvSpPr>
            <a:spLocks noChangeShapeType="1"/>
          </p:cNvSpPr>
          <p:nvPr/>
        </p:nvSpPr>
        <p:spPr bwMode="auto">
          <a:xfrm>
            <a:off x="4648200" y="38862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53" name="Line 28">
            <a:extLst>
              <a:ext uri="{FF2B5EF4-FFF2-40B4-BE49-F238E27FC236}">
                <a16:creationId xmlns:a16="http://schemas.microsoft.com/office/drawing/2014/main" id="{3DD83AC2-B0AF-4715-A451-76106951B3A8}"/>
              </a:ext>
            </a:extLst>
          </p:cNvPr>
          <p:cNvSpPr>
            <a:spLocks noChangeShapeType="1"/>
          </p:cNvSpPr>
          <p:nvPr/>
        </p:nvSpPr>
        <p:spPr bwMode="auto">
          <a:xfrm>
            <a:off x="5181600" y="38862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28" name="Rectangle 29">
            <a:extLst>
              <a:ext uri="{FF2B5EF4-FFF2-40B4-BE49-F238E27FC236}">
                <a16:creationId xmlns:a16="http://schemas.microsoft.com/office/drawing/2014/main" id="{624CE217-9675-4503-80D5-C9A5E4D44A0B}"/>
              </a:ext>
            </a:extLst>
          </p:cNvPr>
          <p:cNvSpPr txBox="1">
            <a:spLocks noChangeArrowheads="1"/>
          </p:cNvSpPr>
          <p:nvPr/>
        </p:nvSpPr>
        <p:spPr bwMode="auto">
          <a:xfrm>
            <a:off x="228600" y="4851400"/>
            <a:ext cx="8642350" cy="1066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kumimoji="0" lang="zh-CN" altLang="en-US" b="0" dirty="0">
                <a:solidFill>
                  <a:srgbClr val="FF0000"/>
                </a:solidFill>
                <a:ea typeface="华康俪金黑W8(P)" panose="020B0800000000000000" pitchFamily="34" charset="-122"/>
              </a:rPr>
              <a:t>情况</a:t>
            </a:r>
            <a:r>
              <a:rPr kumimoji="0" lang="en-US" altLang="zh-CN" b="0" dirty="0">
                <a:solidFill>
                  <a:srgbClr val="FF0000"/>
                </a:solidFill>
                <a:ea typeface="华康俪金黑W8(P)" panose="020B0800000000000000" pitchFamily="34" charset="-122"/>
              </a:rPr>
              <a:t>3——</a:t>
            </a:r>
            <a:r>
              <a:rPr kumimoji="0" lang="zh-CN" altLang="en-US" b="0" dirty="0">
                <a:solidFill>
                  <a:srgbClr val="FF0000"/>
                </a:solidFill>
                <a:ea typeface="华康俪金黑W8(P)" panose="020B0800000000000000" pitchFamily="34" charset="-122"/>
              </a:rPr>
              <a:t>特点</a:t>
            </a:r>
            <a:r>
              <a:rPr kumimoji="0" lang="zh-CN" altLang="en-US" b="0" dirty="0">
                <a:ea typeface="华康俪金黑W8(P)" panose="020B0800000000000000" pitchFamily="34" charset="-122"/>
              </a:rPr>
              <a:t>： </a:t>
            </a:r>
            <a:r>
              <a:rPr kumimoji="0" lang="en-US" altLang="zh-CN" b="0" dirty="0">
                <a:ea typeface="华康俪金黑W8(P)" panose="020B0800000000000000" pitchFamily="34" charset="-122"/>
              </a:rPr>
              <a:t>K</a:t>
            </a:r>
            <a:r>
              <a:rPr kumimoji="0" lang="zh-CN" altLang="en-US" b="0" dirty="0">
                <a:ea typeface="华康俪金黑W8(P)" panose="020B0800000000000000" pitchFamily="34" charset="-122"/>
              </a:rPr>
              <a:t>所在节点</a:t>
            </a:r>
            <a:r>
              <a:rPr kumimoji="0" lang="en-US" altLang="zh-CN" b="0" dirty="0">
                <a:ea typeface="华康俪金黑W8(P)" panose="020B0800000000000000" pitchFamily="34" charset="-122"/>
              </a:rPr>
              <a:t>Dk</a:t>
            </a:r>
            <a:r>
              <a:rPr kumimoji="0" lang="zh-CN" altLang="en-US" b="0" dirty="0">
                <a:ea typeface="华康俪金黑W8(P)" panose="020B0800000000000000" pitchFamily="34" charset="-122"/>
              </a:rPr>
              <a:t>和</a:t>
            </a:r>
            <a:r>
              <a:rPr lang="zh-CN" altLang="en-US" b="0" dirty="0">
                <a:ea typeface="华康俪金黑W8(P)" panose="020B0800000000000000" pitchFamily="34" charset="-122"/>
                <a:sym typeface="Symbol" panose="05050102010706020507" pitchFamily="18" charset="2"/>
              </a:rPr>
              <a:t>其相邻右兄弟</a:t>
            </a:r>
            <a:r>
              <a:rPr lang="en-US" altLang="zh-CN" b="0" dirty="0" err="1">
                <a:ea typeface="华康俪金黑W8(P)" panose="020B0800000000000000" pitchFamily="34" charset="-122"/>
                <a:sym typeface="Symbol" panose="05050102010706020507" pitchFamily="18" charset="2"/>
              </a:rPr>
              <a:t>Dkr</a:t>
            </a:r>
            <a:r>
              <a:rPr lang="zh-CN" altLang="en-US" b="0" dirty="0">
                <a:ea typeface="华康俪金黑W8(P)" panose="020B0800000000000000" pitchFamily="34" charset="-122"/>
                <a:sym typeface="Symbol" panose="05050102010706020507" pitchFamily="18" charset="2"/>
              </a:rPr>
              <a:t>和左兄弟</a:t>
            </a:r>
            <a:r>
              <a:rPr lang="en-US" altLang="zh-CN" b="0" dirty="0">
                <a:ea typeface="华康俪金黑W8(P)" panose="020B0800000000000000" pitchFamily="34" charset="-122"/>
                <a:sym typeface="Symbol" panose="05050102010706020507" pitchFamily="18" charset="2"/>
              </a:rPr>
              <a:t>Dkl</a:t>
            </a:r>
            <a:r>
              <a:rPr lang="zh-CN" altLang="en-US" b="0" dirty="0">
                <a:ea typeface="华康俪金黑W8(P)" panose="020B0800000000000000" pitchFamily="34" charset="-122"/>
                <a:sym typeface="Symbol" panose="05050102010706020507" pitchFamily="18" charset="2"/>
              </a:rPr>
              <a:t>的</a:t>
            </a:r>
            <a:r>
              <a:rPr kumimoji="0" lang="zh-CN" altLang="en-US" b="0" dirty="0">
                <a:ea typeface="华康俪金黑W8(P)" panose="020B0800000000000000" pitchFamily="34" charset="-122"/>
              </a:rPr>
              <a:t>关键字数目都小于</a:t>
            </a:r>
            <a:r>
              <a:rPr lang="zh-CN" altLang="en-US" b="0" dirty="0">
                <a:ea typeface="华康俪金黑W8(P)" panose="020B0800000000000000" pitchFamily="34" charset="-122"/>
                <a:sym typeface="Symbol" panose="05050102010706020507" pitchFamily="18" charset="2"/>
              </a:rPr>
              <a:t></a:t>
            </a:r>
            <a:r>
              <a:rPr lang="en-US" altLang="zh-CN" b="0" dirty="0">
                <a:ea typeface="华康俪金黑W8(P)" panose="020B0800000000000000" pitchFamily="34" charset="-122"/>
              </a:rPr>
              <a:t>m/2</a:t>
            </a:r>
            <a:r>
              <a:rPr lang="en-US" altLang="zh-CN" b="0" dirty="0">
                <a:ea typeface="华康俪金黑W8(P)" panose="020B0800000000000000" pitchFamily="34" charset="-122"/>
                <a:sym typeface="Symbol" panose="05050102010706020507" pitchFamily="18" charset="2"/>
              </a:rPr>
              <a:t></a:t>
            </a:r>
            <a:r>
              <a:rPr lang="zh-CN" altLang="en-US" b="0" dirty="0">
                <a:ea typeface="华康俪金黑W8(P)" panose="020B0800000000000000" pitchFamily="34" charset="-122"/>
                <a:sym typeface="Symbol" panose="05050102010706020507" pitchFamily="18" charset="2"/>
              </a:rPr>
              <a:t>－</a:t>
            </a:r>
            <a:r>
              <a:rPr lang="en-US" altLang="zh-CN" b="0" dirty="0">
                <a:ea typeface="华康俪金黑W8(P)" panose="020B0800000000000000" pitchFamily="34" charset="-122"/>
                <a:sym typeface="Symbol" panose="05050102010706020507" pitchFamily="18" charset="2"/>
              </a:rPr>
              <a:t>1</a:t>
            </a:r>
            <a:endParaRPr kumimoji="0" lang="en-US" altLang="zh-CN" b="0" dirty="0">
              <a:ea typeface="华康俪金黑W8(P)" panose="020B0800000000000000" pitchFamily="34" charset="-122"/>
            </a:endParaRPr>
          </a:p>
        </p:txBody>
      </p:sp>
      <p:sp>
        <p:nvSpPr>
          <p:cNvPr id="29" name="Rectangle 30">
            <a:extLst>
              <a:ext uri="{FF2B5EF4-FFF2-40B4-BE49-F238E27FC236}">
                <a16:creationId xmlns:a16="http://schemas.microsoft.com/office/drawing/2014/main" id="{B099C542-7A31-4E79-96D8-E4B415E032B2}"/>
              </a:ext>
            </a:extLst>
          </p:cNvPr>
          <p:cNvSpPr>
            <a:spLocks noChangeArrowheads="1"/>
          </p:cNvSpPr>
          <p:nvPr/>
        </p:nvSpPr>
        <p:spPr bwMode="auto">
          <a:xfrm>
            <a:off x="152400" y="914400"/>
            <a:ext cx="396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删除关键字</a:t>
            </a:r>
            <a:r>
              <a:rPr lang="en-US" altLang="zh-CN" sz="2400" dirty="0">
                <a:latin typeface="Times New Roman" panose="02020603050405020304" pitchFamily="18" charset="0"/>
                <a:ea typeface="华康俪金黑W8(P)" panose="020B0800000000000000" pitchFamily="34" charset="-122"/>
              </a:rPr>
              <a:t>K=53</a:t>
            </a:r>
          </a:p>
        </p:txBody>
      </p:sp>
      <p:grpSp>
        <p:nvGrpSpPr>
          <p:cNvPr id="30" name="Group 55">
            <a:extLst>
              <a:ext uri="{FF2B5EF4-FFF2-40B4-BE49-F238E27FC236}">
                <a16:creationId xmlns:a16="http://schemas.microsoft.com/office/drawing/2014/main" id="{020FCC8C-1BB4-4D2C-A1FE-29DAAD70AB05}"/>
              </a:ext>
            </a:extLst>
          </p:cNvPr>
          <p:cNvGrpSpPr>
            <a:grpSpLocks/>
          </p:cNvGrpSpPr>
          <p:nvPr/>
        </p:nvGrpSpPr>
        <p:grpSpPr bwMode="auto">
          <a:xfrm>
            <a:off x="2895600" y="2819398"/>
            <a:ext cx="693738" cy="685800"/>
            <a:chOff x="1824" y="2112"/>
            <a:chExt cx="437" cy="432"/>
          </a:xfrm>
        </p:grpSpPr>
        <p:sp>
          <p:nvSpPr>
            <p:cNvPr id="124980" name="Freeform 19">
              <a:extLst>
                <a:ext uri="{FF2B5EF4-FFF2-40B4-BE49-F238E27FC236}">
                  <a16:creationId xmlns:a16="http://schemas.microsoft.com/office/drawing/2014/main" id="{8B43A9EE-FFC4-441F-8A22-B5000B9128F6}"/>
                </a:ext>
              </a:extLst>
            </p:cNvPr>
            <p:cNvSpPr>
              <a:spLocks/>
            </p:cNvSpPr>
            <p:nvPr/>
          </p:nvSpPr>
          <p:spPr bwMode="auto">
            <a:xfrm>
              <a:off x="2112" y="2112"/>
              <a:ext cx="149" cy="233"/>
            </a:xfrm>
            <a:custGeom>
              <a:avLst/>
              <a:gdLst>
                <a:gd name="T0" fmla="*/ 73 w 149"/>
                <a:gd name="T1" fmla="*/ 0 h 551"/>
                <a:gd name="T2" fmla="*/ 13 w 149"/>
                <a:gd name="T3" fmla="*/ 246 h 551"/>
                <a:gd name="T4" fmla="*/ 149 w 149"/>
                <a:gd name="T5" fmla="*/ 551 h 551"/>
                <a:gd name="T6" fmla="*/ 0 60000 65536"/>
                <a:gd name="T7" fmla="*/ 0 60000 65536"/>
                <a:gd name="T8" fmla="*/ 0 60000 65536"/>
                <a:gd name="T9" fmla="*/ 0 w 149"/>
                <a:gd name="T10" fmla="*/ 0 h 551"/>
                <a:gd name="T11" fmla="*/ 149 w 149"/>
                <a:gd name="T12" fmla="*/ 551 h 551"/>
              </a:gdLst>
              <a:ahLst/>
              <a:cxnLst>
                <a:cxn ang="T6">
                  <a:pos x="T0" y="T1"/>
                </a:cxn>
                <a:cxn ang="T7">
                  <a:pos x="T2" y="T3"/>
                </a:cxn>
                <a:cxn ang="T8">
                  <a:pos x="T4" y="T5"/>
                </a:cxn>
              </a:cxnLst>
              <a:rect l="T9" t="T10" r="T11" b="T12"/>
              <a:pathLst>
                <a:path w="149" h="551">
                  <a:moveTo>
                    <a:pt x="73" y="0"/>
                  </a:moveTo>
                  <a:cubicBezTo>
                    <a:pt x="63" y="41"/>
                    <a:pt x="0" y="154"/>
                    <a:pt x="13" y="246"/>
                  </a:cubicBezTo>
                  <a:cubicBezTo>
                    <a:pt x="26" y="338"/>
                    <a:pt x="121" y="488"/>
                    <a:pt x="149" y="551"/>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81" name="Text Box 31">
              <a:extLst>
                <a:ext uri="{FF2B5EF4-FFF2-40B4-BE49-F238E27FC236}">
                  <a16:creationId xmlns:a16="http://schemas.microsoft.com/office/drawing/2014/main" id="{2990E37C-CC80-43A2-A2DD-E99C87EDB473}"/>
                </a:ext>
              </a:extLst>
            </p:cNvPr>
            <p:cNvSpPr txBox="1">
              <a:spLocks noChangeArrowheads="1"/>
            </p:cNvSpPr>
            <p:nvPr/>
          </p:nvSpPr>
          <p:spPr bwMode="auto">
            <a:xfrm>
              <a:off x="1824" y="225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61</a:t>
              </a:r>
            </a:p>
          </p:txBody>
        </p:sp>
      </p:grpSp>
      <p:sp>
        <p:nvSpPr>
          <p:cNvPr id="124957" name="Line 52">
            <a:extLst>
              <a:ext uri="{FF2B5EF4-FFF2-40B4-BE49-F238E27FC236}">
                <a16:creationId xmlns:a16="http://schemas.microsoft.com/office/drawing/2014/main" id="{CD274BDD-A02A-4727-B504-7FA1785D9BEC}"/>
              </a:ext>
            </a:extLst>
          </p:cNvPr>
          <p:cNvSpPr>
            <a:spLocks noChangeShapeType="1"/>
          </p:cNvSpPr>
          <p:nvPr/>
        </p:nvSpPr>
        <p:spPr bwMode="auto">
          <a:xfrm>
            <a:off x="2286000" y="38862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58" name="Line 53">
            <a:extLst>
              <a:ext uri="{FF2B5EF4-FFF2-40B4-BE49-F238E27FC236}">
                <a16:creationId xmlns:a16="http://schemas.microsoft.com/office/drawing/2014/main" id="{C9535E77-D6C9-40A7-97D9-CD79F35277D4}"/>
              </a:ext>
            </a:extLst>
          </p:cNvPr>
          <p:cNvSpPr>
            <a:spLocks noChangeShapeType="1"/>
          </p:cNvSpPr>
          <p:nvPr/>
        </p:nvSpPr>
        <p:spPr bwMode="auto">
          <a:xfrm>
            <a:off x="2743200" y="38862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nvGrpSpPr>
          <p:cNvPr id="35" name="Group 62">
            <a:extLst>
              <a:ext uri="{FF2B5EF4-FFF2-40B4-BE49-F238E27FC236}">
                <a16:creationId xmlns:a16="http://schemas.microsoft.com/office/drawing/2014/main" id="{EAF4CB4F-CE0B-4191-A502-133F5001DDC8}"/>
              </a:ext>
            </a:extLst>
          </p:cNvPr>
          <p:cNvGrpSpPr>
            <a:grpSpLocks/>
          </p:cNvGrpSpPr>
          <p:nvPr/>
        </p:nvGrpSpPr>
        <p:grpSpPr bwMode="auto">
          <a:xfrm>
            <a:off x="4800600" y="1524000"/>
            <a:ext cx="4191000" cy="2743200"/>
            <a:chOff x="3024" y="1008"/>
            <a:chExt cx="2640" cy="1728"/>
          </a:xfrm>
        </p:grpSpPr>
        <p:sp>
          <p:nvSpPr>
            <p:cNvPr id="124967" name="Oval 36">
              <a:extLst>
                <a:ext uri="{FF2B5EF4-FFF2-40B4-BE49-F238E27FC236}">
                  <a16:creationId xmlns:a16="http://schemas.microsoft.com/office/drawing/2014/main" id="{9466B776-74FC-49AD-A186-FD6E3A01FE1B}"/>
                </a:ext>
              </a:extLst>
            </p:cNvPr>
            <p:cNvSpPr>
              <a:spLocks noChangeArrowheads="1"/>
            </p:cNvSpPr>
            <p:nvPr/>
          </p:nvSpPr>
          <p:spPr bwMode="auto">
            <a:xfrm>
              <a:off x="3312" y="1008"/>
              <a:ext cx="624"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45</a:t>
              </a:r>
              <a:endParaRPr lang="en-US" altLang="zh-CN" sz="2400" dirty="0">
                <a:latin typeface="Times New Roman" panose="02020603050405020304" pitchFamily="18" charset="0"/>
                <a:ea typeface="华康俪金黑W8(P)" panose="020B0800000000000000" pitchFamily="34" charset="-122"/>
                <a:sym typeface="Symbol" panose="05050102010706020507" pitchFamily="18" charset="2"/>
              </a:endParaRPr>
            </a:p>
          </p:txBody>
        </p:sp>
        <p:sp>
          <p:nvSpPr>
            <p:cNvPr id="124968" name="Line 37">
              <a:extLst>
                <a:ext uri="{FF2B5EF4-FFF2-40B4-BE49-F238E27FC236}">
                  <a16:creationId xmlns:a16="http://schemas.microsoft.com/office/drawing/2014/main" id="{03A48A49-A758-4404-9C06-00A1FC4BBEB2}"/>
                </a:ext>
              </a:extLst>
            </p:cNvPr>
            <p:cNvSpPr>
              <a:spLocks noChangeShapeType="1"/>
            </p:cNvSpPr>
            <p:nvPr/>
          </p:nvSpPr>
          <p:spPr bwMode="auto">
            <a:xfrm>
              <a:off x="3792" y="1200"/>
              <a:ext cx="622" cy="48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69" name="Line 38">
              <a:extLst>
                <a:ext uri="{FF2B5EF4-FFF2-40B4-BE49-F238E27FC236}">
                  <a16:creationId xmlns:a16="http://schemas.microsoft.com/office/drawing/2014/main" id="{5AD1D878-3776-4E0B-BF71-CC9973830855}"/>
                </a:ext>
              </a:extLst>
            </p:cNvPr>
            <p:cNvSpPr>
              <a:spLocks noChangeShapeType="1"/>
            </p:cNvSpPr>
            <p:nvPr/>
          </p:nvSpPr>
          <p:spPr bwMode="auto">
            <a:xfrm flipH="1">
              <a:off x="3024" y="1200"/>
              <a:ext cx="432" cy="539"/>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70" name="Oval 39">
              <a:extLst>
                <a:ext uri="{FF2B5EF4-FFF2-40B4-BE49-F238E27FC236}">
                  <a16:creationId xmlns:a16="http://schemas.microsoft.com/office/drawing/2014/main" id="{11ACEE20-100C-4DE9-8FDB-DA3BC225BE21}"/>
                </a:ext>
              </a:extLst>
            </p:cNvPr>
            <p:cNvSpPr>
              <a:spLocks noChangeArrowheads="1"/>
            </p:cNvSpPr>
            <p:nvPr/>
          </p:nvSpPr>
          <p:spPr bwMode="auto">
            <a:xfrm>
              <a:off x="4174" y="1592"/>
              <a:ext cx="866" cy="336"/>
            </a:xfrm>
            <a:prstGeom prst="ellipse">
              <a:avLst/>
            </a:prstGeom>
            <a:solidFill>
              <a:srgbClr val="FFFF00"/>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90</a:t>
              </a:r>
            </a:p>
          </p:txBody>
        </p:sp>
        <p:sp>
          <p:nvSpPr>
            <p:cNvPr id="124971" name="Line 41">
              <a:extLst>
                <a:ext uri="{FF2B5EF4-FFF2-40B4-BE49-F238E27FC236}">
                  <a16:creationId xmlns:a16="http://schemas.microsoft.com/office/drawing/2014/main" id="{2631FB8A-19F2-4520-A1E0-515B94DFA930}"/>
                </a:ext>
              </a:extLst>
            </p:cNvPr>
            <p:cNvSpPr>
              <a:spLocks noChangeShapeType="1"/>
            </p:cNvSpPr>
            <p:nvPr/>
          </p:nvSpPr>
          <p:spPr bwMode="auto">
            <a:xfrm>
              <a:off x="4800" y="1776"/>
              <a:ext cx="528" cy="72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72" name="Oval 43">
              <a:extLst>
                <a:ext uri="{FF2B5EF4-FFF2-40B4-BE49-F238E27FC236}">
                  <a16:creationId xmlns:a16="http://schemas.microsoft.com/office/drawing/2014/main" id="{536C40CE-8CFA-4C1F-8455-FF60B5B02BC1}"/>
                </a:ext>
              </a:extLst>
            </p:cNvPr>
            <p:cNvSpPr>
              <a:spLocks noChangeArrowheads="1"/>
            </p:cNvSpPr>
            <p:nvPr/>
          </p:nvSpPr>
          <p:spPr bwMode="auto">
            <a:xfrm>
              <a:off x="5066" y="2318"/>
              <a:ext cx="598"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100</a:t>
              </a:r>
            </a:p>
          </p:txBody>
        </p:sp>
        <p:sp>
          <p:nvSpPr>
            <p:cNvPr id="124973" name="Line 44">
              <a:extLst>
                <a:ext uri="{FF2B5EF4-FFF2-40B4-BE49-F238E27FC236}">
                  <a16:creationId xmlns:a16="http://schemas.microsoft.com/office/drawing/2014/main" id="{B5EAE85B-EA84-4D19-AB75-450043419C64}"/>
                </a:ext>
              </a:extLst>
            </p:cNvPr>
            <p:cNvSpPr>
              <a:spLocks noChangeShapeType="1"/>
            </p:cNvSpPr>
            <p:nvPr/>
          </p:nvSpPr>
          <p:spPr bwMode="auto">
            <a:xfrm flipH="1">
              <a:off x="4032" y="1776"/>
              <a:ext cx="382" cy="576"/>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74" name="Oval 45">
              <a:extLst>
                <a:ext uri="{FF2B5EF4-FFF2-40B4-BE49-F238E27FC236}">
                  <a16:creationId xmlns:a16="http://schemas.microsoft.com/office/drawing/2014/main" id="{14B24CA3-3160-4905-B8C0-905B5CBF8F8A}"/>
                </a:ext>
              </a:extLst>
            </p:cNvPr>
            <p:cNvSpPr>
              <a:spLocks noChangeArrowheads="1"/>
            </p:cNvSpPr>
            <p:nvPr/>
          </p:nvSpPr>
          <p:spPr bwMode="auto">
            <a:xfrm>
              <a:off x="3744" y="2304"/>
              <a:ext cx="829" cy="336"/>
            </a:xfrm>
            <a:prstGeom prst="ellipse">
              <a:avLst/>
            </a:prstGeom>
            <a:solidFill>
              <a:srgbClr val="FFFF00"/>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61 70</a:t>
              </a:r>
            </a:p>
          </p:txBody>
        </p:sp>
        <p:sp>
          <p:nvSpPr>
            <p:cNvPr id="124975" name="Line 47">
              <a:extLst>
                <a:ext uri="{FF2B5EF4-FFF2-40B4-BE49-F238E27FC236}">
                  <a16:creationId xmlns:a16="http://schemas.microsoft.com/office/drawing/2014/main" id="{B1AF718D-4ABE-4708-87CA-0A2A92F4DF87}"/>
                </a:ext>
              </a:extLst>
            </p:cNvPr>
            <p:cNvSpPr>
              <a:spLocks noChangeShapeType="1"/>
            </p:cNvSpPr>
            <p:nvPr/>
          </p:nvSpPr>
          <p:spPr bwMode="auto">
            <a:xfrm>
              <a:off x="3888"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76" name="Line 48">
              <a:extLst>
                <a:ext uri="{FF2B5EF4-FFF2-40B4-BE49-F238E27FC236}">
                  <a16:creationId xmlns:a16="http://schemas.microsoft.com/office/drawing/2014/main" id="{7031EB2D-734C-43EB-B0DA-4FCD6C1EF1DC}"/>
                </a:ext>
              </a:extLst>
            </p:cNvPr>
            <p:cNvSpPr>
              <a:spLocks noChangeShapeType="1"/>
            </p:cNvSpPr>
            <p:nvPr/>
          </p:nvSpPr>
          <p:spPr bwMode="auto">
            <a:xfrm>
              <a:off x="4486" y="248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77" name="Line 49">
              <a:extLst>
                <a:ext uri="{FF2B5EF4-FFF2-40B4-BE49-F238E27FC236}">
                  <a16:creationId xmlns:a16="http://schemas.microsoft.com/office/drawing/2014/main" id="{4E876356-460B-4B8E-B587-5F78A3791908}"/>
                </a:ext>
              </a:extLst>
            </p:cNvPr>
            <p:cNvSpPr>
              <a:spLocks noChangeShapeType="1"/>
            </p:cNvSpPr>
            <p:nvPr/>
          </p:nvSpPr>
          <p:spPr bwMode="auto">
            <a:xfrm>
              <a:off x="5184"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78" name="Line 50">
              <a:extLst>
                <a:ext uri="{FF2B5EF4-FFF2-40B4-BE49-F238E27FC236}">
                  <a16:creationId xmlns:a16="http://schemas.microsoft.com/office/drawing/2014/main" id="{13733268-C22E-40A6-9377-7878D8163686}"/>
                </a:ext>
              </a:extLst>
            </p:cNvPr>
            <p:cNvSpPr>
              <a:spLocks noChangeShapeType="1"/>
            </p:cNvSpPr>
            <p:nvPr/>
          </p:nvSpPr>
          <p:spPr bwMode="auto">
            <a:xfrm>
              <a:off x="5520"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79" name="Line 56">
              <a:extLst>
                <a:ext uri="{FF2B5EF4-FFF2-40B4-BE49-F238E27FC236}">
                  <a16:creationId xmlns:a16="http://schemas.microsoft.com/office/drawing/2014/main" id="{45BE9ED1-1E07-441C-B25F-C12BF0492D6F}"/>
                </a:ext>
              </a:extLst>
            </p:cNvPr>
            <p:cNvSpPr>
              <a:spLocks noChangeShapeType="1"/>
            </p:cNvSpPr>
            <p:nvPr/>
          </p:nvSpPr>
          <p:spPr bwMode="auto">
            <a:xfrm>
              <a:off x="4176"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grpSp>
        <p:nvGrpSpPr>
          <p:cNvPr id="49" name="Group 57">
            <a:extLst>
              <a:ext uri="{FF2B5EF4-FFF2-40B4-BE49-F238E27FC236}">
                <a16:creationId xmlns:a16="http://schemas.microsoft.com/office/drawing/2014/main" id="{5A79ABA4-07CF-4827-AAB9-AFF76E7E985E}"/>
              </a:ext>
            </a:extLst>
          </p:cNvPr>
          <p:cNvGrpSpPr>
            <a:grpSpLocks/>
          </p:cNvGrpSpPr>
          <p:nvPr/>
        </p:nvGrpSpPr>
        <p:grpSpPr bwMode="auto">
          <a:xfrm>
            <a:off x="2133600" y="3429000"/>
            <a:ext cx="914400" cy="838200"/>
            <a:chOff x="2208" y="3216"/>
            <a:chExt cx="576" cy="528"/>
          </a:xfrm>
        </p:grpSpPr>
        <p:sp>
          <p:nvSpPr>
            <p:cNvPr id="124963" name="Line 58">
              <a:extLst>
                <a:ext uri="{FF2B5EF4-FFF2-40B4-BE49-F238E27FC236}">
                  <a16:creationId xmlns:a16="http://schemas.microsoft.com/office/drawing/2014/main" id="{E19CC082-D71E-425D-88D4-99AFA538D170}"/>
                </a:ext>
              </a:extLst>
            </p:cNvPr>
            <p:cNvSpPr>
              <a:spLocks noChangeShapeType="1"/>
            </p:cNvSpPr>
            <p:nvPr/>
          </p:nvSpPr>
          <p:spPr bwMode="auto">
            <a:xfrm>
              <a:off x="2208"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64" name="Line 59">
              <a:extLst>
                <a:ext uri="{FF2B5EF4-FFF2-40B4-BE49-F238E27FC236}">
                  <a16:creationId xmlns:a16="http://schemas.microsoft.com/office/drawing/2014/main" id="{501D590D-1470-433A-9C7A-8BB1F8028348}"/>
                </a:ext>
              </a:extLst>
            </p:cNvPr>
            <p:cNvSpPr>
              <a:spLocks noChangeShapeType="1"/>
            </p:cNvSpPr>
            <p:nvPr/>
          </p:nvSpPr>
          <p:spPr bwMode="auto">
            <a:xfrm>
              <a:off x="2256"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65" name="Line 60">
              <a:extLst>
                <a:ext uri="{FF2B5EF4-FFF2-40B4-BE49-F238E27FC236}">
                  <a16:creationId xmlns:a16="http://schemas.microsoft.com/office/drawing/2014/main" id="{DD2A7FE4-A99F-4E39-B713-B2C141625CCD}"/>
                </a:ext>
              </a:extLst>
            </p:cNvPr>
            <p:cNvSpPr>
              <a:spLocks noChangeShapeType="1"/>
            </p:cNvSpPr>
            <p:nvPr/>
          </p:nvSpPr>
          <p:spPr bwMode="auto">
            <a:xfrm>
              <a:off x="2304"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4966" name="Line 61">
              <a:extLst>
                <a:ext uri="{FF2B5EF4-FFF2-40B4-BE49-F238E27FC236}">
                  <a16:creationId xmlns:a16="http://schemas.microsoft.com/office/drawing/2014/main" id="{7D8A1042-A3C9-404D-99BB-E0C212AD401A}"/>
                </a:ext>
              </a:extLst>
            </p:cNvPr>
            <p:cNvSpPr>
              <a:spLocks noChangeShapeType="1"/>
            </p:cNvSpPr>
            <p:nvPr/>
          </p:nvSpPr>
          <p:spPr bwMode="auto">
            <a:xfrm>
              <a:off x="2352"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54" name="Rectangle 63">
            <a:extLst>
              <a:ext uri="{FF2B5EF4-FFF2-40B4-BE49-F238E27FC236}">
                <a16:creationId xmlns:a16="http://schemas.microsoft.com/office/drawing/2014/main" id="{DCCD3E32-C907-4A4B-B65C-1A7629FA51AB}"/>
              </a:ext>
            </a:extLst>
          </p:cNvPr>
          <p:cNvSpPr>
            <a:spLocks noChangeArrowheads="1"/>
          </p:cNvSpPr>
          <p:nvPr/>
        </p:nvSpPr>
        <p:spPr bwMode="auto">
          <a:xfrm>
            <a:off x="3519488" y="5791200"/>
            <a:ext cx="8642350" cy="1066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20000"/>
              </a:spcBef>
              <a:buClr>
                <a:schemeClr val="hlink"/>
              </a:buClr>
              <a:buFontTx/>
              <a:buChar char="•"/>
            </a:pPr>
            <a:r>
              <a:rPr kumimoji="0" lang="zh-CN" altLang="en-US" sz="2400" dirty="0">
                <a:solidFill>
                  <a:srgbClr val="FF0000"/>
                </a:solidFill>
                <a:latin typeface="Times New Roman" panose="02020603050405020304" pitchFamily="18" charset="0"/>
                <a:ea typeface="华康俪金黑W8(P)" panose="020B0800000000000000" pitchFamily="34" charset="-122"/>
              </a:rPr>
              <a:t>方法：</a:t>
            </a:r>
            <a:r>
              <a:rPr kumimoji="0" lang="zh-CN" altLang="en-US" sz="2400" dirty="0">
                <a:latin typeface="Times New Roman" panose="02020603050405020304" pitchFamily="18" charset="0"/>
                <a:ea typeface="华康俪金黑W8(P)" panose="020B0800000000000000" pitchFamily="34" charset="-122"/>
              </a:rPr>
              <a:t>删除关键字</a:t>
            </a:r>
            <a:r>
              <a:rPr kumimoji="0" lang="en-US" altLang="zh-CN" sz="2400" dirty="0">
                <a:latin typeface="Times New Roman" panose="02020603050405020304" pitchFamily="18" charset="0"/>
                <a:ea typeface="华康俪金黑W8(P)" panose="020B0800000000000000" pitchFamily="34" charset="-122"/>
              </a:rPr>
              <a:t>K, DK</a:t>
            </a:r>
            <a:r>
              <a:rPr kumimoji="0" lang="zh-CN" altLang="en-US" sz="2400" dirty="0">
                <a:latin typeface="Times New Roman" panose="02020603050405020304" pitchFamily="18" charset="0"/>
                <a:ea typeface="华康俪金黑W8(P)" panose="020B0800000000000000" pitchFamily="34" charset="-122"/>
              </a:rPr>
              <a:t>剩余的关键字及父节点中与之对应的关键字一起加入到</a:t>
            </a:r>
            <a:r>
              <a:rPr kumimoji="0" lang="en-US" altLang="zh-CN" sz="2400" dirty="0" err="1">
                <a:latin typeface="Times New Roman" panose="02020603050405020304" pitchFamily="18" charset="0"/>
                <a:ea typeface="华康俪金黑W8(P)" panose="020B0800000000000000" pitchFamily="34" charset="-122"/>
              </a:rPr>
              <a:t>Dkr</a:t>
            </a:r>
            <a:r>
              <a:rPr kumimoji="0" lang="zh-CN" altLang="en-US" sz="2400" dirty="0">
                <a:latin typeface="Times New Roman" panose="02020603050405020304" pitchFamily="18" charset="0"/>
                <a:ea typeface="华康俪金黑W8(P)" panose="020B0800000000000000" pitchFamily="34" charset="-122"/>
              </a:rPr>
              <a:t>（</a:t>
            </a:r>
            <a:r>
              <a:rPr kumimoji="0" lang="en-US" altLang="zh-CN" sz="2400" dirty="0">
                <a:latin typeface="Times New Roman" panose="02020603050405020304" pitchFamily="18" charset="0"/>
                <a:ea typeface="华康俪金黑W8(P)" panose="020B0800000000000000" pitchFamily="34" charset="-122"/>
              </a:rPr>
              <a:t>Dkl</a:t>
            </a:r>
            <a:r>
              <a:rPr kumimoji="0" lang="zh-CN" altLang="en-US" sz="2400" dirty="0">
                <a:latin typeface="Times New Roman" panose="02020603050405020304" pitchFamily="18" charset="0"/>
                <a:ea typeface="华康俪金黑W8(P)" panose="020B0800000000000000" pitchFamily="34" charset="-122"/>
              </a:rPr>
              <a:t>）中。</a:t>
            </a:r>
          </a:p>
        </p:txBody>
      </p:sp>
      <p:sp>
        <p:nvSpPr>
          <p:cNvPr id="55" name="Freeform 64">
            <a:extLst>
              <a:ext uri="{FF2B5EF4-FFF2-40B4-BE49-F238E27FC236}">
                <a16:creationId xmlns:a16="http://schemas.microsoft.com/office/drawing/2014/main" id="{98CD4070-4E59-4763-90C4-F3EB547601BF}"/>
              </a:ext>
            </a:extLst>
          </p:cNvPr>
          <p:cNvSpPr>
            <a:spLocks/>
          </p:cNvSpPr>
          <p:nvPr/>
        </p:nvSpPr>
        <p:spPr bwMode="auto">
          <a:xfrm>
            <a:off x="2743200" y="3581400"/>
            <a:ext cx="609600" cy="369332"/>
          </a:xfrm>
          <a:custGeom>
            <a:avLst/>
            <a:gdLst>
              <a:gd name="T0" fmla="*/ 0 w 384"/>
              <a:gd name="T1" fmla="*/ 2147483646 h 96"/>
              <a:gd name="T2" fmla="*/ 2147483646 w 384"/>
              <a:gd name="T3" fmla="*/ 0 h 96"/>
              <a:gd name="T4" fmla="*/ 2147483646 w 384"/>
              <a:gd name="T5" fmla="*/ 2147483646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cubicBezTo>
                  <a:pt x="40" y="48"/>
                  <a:pt x="80" y="0"/>
                  <a:pt x="144" y="0"/>
                </a:cubicBezTo>
                <a:cubicBezTo>
                  <a:pt x="208" y="0"/>
                  <a:pt x="296" y="48"/>
                  <a:pt x="384" y="96"/>
                </a:cubicBezTo>
              </a:path>
            </a:pathLst>
          </a:custGeom>
          <a:noFill/>
          <a:ln w="381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lide(fromLeft)">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Vertical)">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arn(inVertical)">
                                      <p:cBhvr>
                                        <p:cTn id="17" dur="500"/>
                                        <p:tgtEl>
                                          <p:spTgt spid="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slide(fromTop)">
                                      <p:cBhvr>
                                        <p:cTn id="22" dur="500"/>
                                        <p:tgtEl>
                                          <p:spTgt spid="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ppt_x</p:attrName>
                                        </p:attrNameLst>
                                      </p:cBhvr>
                                      <p:tavLst>
                                        <p:tav tm="0">
                                          <p:val>
                                            <p:strVal val="#ppt_x-#ppt_w/2"/>
                                          </p:val>
                                        </p:tav>
                                        <p:tav tm="100000">
                                          <p:val>
                                            <p:strVal val="#ppt_x"/>
                                          </p:val>
                                        </p:tav>
                                      </p:tavLst>
                                    </p:anim>
                                    <p:anim calcmode="lin" valueType="num">
                                      <p:cBhvr>
                                        <p:cTn id="28" dur="500" fill="hold"/>
                                        <p:tgtEl>
                                          <p:spTgt spid="55"/>
                                        </p:tgtEl>
                                        <p:attrNameLst>
                                          <p:attrName>ppt_y</p:attrName>
                                        </p:attrNameLst>
                                      </p:cBhvr>
                                      <p:tavLst>
                                        <p:tav tm="0">
                                          <p:val>
                                            <p:strVal val="#ppt_y"/>
                                          </p:val>
                                        </p:tav>
                                        <p:tav tm="100000">
                                          <p:val>
                                            <p:strVal val="#ppt_y"/>
                                          </p:val>
                                        </p:tav>
                                      </p:tavLst>
                                    </p:anim>
                                    <p:anim calcmode="lin" valueType="num">
                                      <p:cBhvr>
                                        <p:cTn id="29" dur="500" fill="hold"/>
                                        <p:tgtEl>
                                          <p:spTgt spid="55"/>
                                        </p:tgtEl>
                                        <p:attrNameLst>
                                          <p:attrName>ppt_w</p:attrName>
                                        </p:attrNameLst>
                                      </p:cBhvr>
                                      <p:tavLst>
                                        <p:tav tm="0">
                                          <p:val>
                                            <p:fltVal val="0"/>
                                          </p:val>
                                        </p:tav>
                                        <p:tav tm="100000">
                                          <p:val>
                                            <p:strVal val="#ppt_w"/>
                                          </p:val>
                                        </p:tav>
                                      </p:tavLst>
                                    </p:anim>
                                    <p:anim calcmode="lin" valueType="num">
                                      <p:cBhvr>
                                        <p:cTn id="30" dur="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ppt_x</p:attrName>
                                        </p:attrNameLst>
                                      </p:cBhvr>
                                      <p:tavLst>
                                        <p:tav tm="0">
                                          <p:val>
                                            <p:strVal val="#ppt_x"/>
                                          </p:val>
                                        </p:tav>
                                        <p:tav tm="100000">
                                          <p:val>
                                            <p:strVal val="#ppt_x"/>
                                          </p:val>
                                        </p:tav>
                                      </p:tavLst>
                                    </p:anim>
                                    <p:anim calcmode="lin" valueType="num">
                                      <p:cBhvr>
                                        <p:cTn id="36" dur="500" fill="hold"/>
                                        <p:tgtEl>
                                          <p:spTgt spid="30"/>
                                        </p:tgtEl>
                                        <p:attrNameLst>
                                          <p:attrName>ppt_y</p:attrName>
                                        </p:attrNameLst>
                                      </p:cBhvr>
                                      <p:tavLst>
                                        <p:tav tm="0">
                                          <p:val>
                                            <p:strVal val="#ppt_y-#ppt_h/2"/>
                                          </p:val>
                                        </p:tav>
                                        <p:tav tm="100000">
                                          <p:val>
                                            <p:strVal val="#ppt_y"/>
                                          </p:val>
                                        </p:tav>
                                      </p:tavLst>
                                    </p:anim>
                                    <p:anim calcmode="lin" valueType="num">
                                      <p:cBhvr>
                                        <p:cTn id="37" dur="500" fill="hold"/>
                                        <p:tgtEl>
                                          <p:spTgt spid="30"/>
                                        </p:tgtEl>
                                        <p:attrNameLst>
                                          <p:attrName>ppt_w</p:attrName>
                                        </p:attrNameLst>
                                      </p:cBhvr>
                                      <p:tavLst>
                                        <p:tav tm="0">
                                          <p:val>
                                            <p:strVal val="#ppt_w"/>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6"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Horizontal)">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utoUpdateAnimBg="0"/>
      <p:bldP spid="54"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3">
            <a:extLst>
              <a:ext uri="{FF2B5EF4-FFF2-40B4-BE49-F238E27FC236}">
                <a16:creationId xmlns:a16="http://schemas.microsoft.com/office/drawing/2014/main" id="{8F3010CA-F167-4806-B850-1F1732B13723}"/>
              </a:ext>
            </a:extLst>
          </p:cNvPr>
          <p:cNvSpPr txBox="1">
            <a:spLocks noChangeArrowheads="1"/>
          </p:cNvSpPr>
          <p:nvPr/>
        </p:nvSpPr>
        <p:spPr bwMode="auto">
          <a:xfrm>
            <a:off x="171450" y="-1714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0" lang="en-US" altLang="zh-CN" sz="4400" b="0" dirty="0">
                <a:latin typeface="华康俪金黑W8(P)" panose="020B0800000000000000" pitchFamily="34" charset="-122"/>
                <a:ea typeface="华康俪金黑W8(P)" panose="020B0800000000000000" pitchFamily="34" charset="-122"/>
              </a:rPr>
              <a:t>8.2.2</a:t>
            </a:r>
            <a:r>
              <a:rPr kumimoji="0" lang="zh-CN" altLang="en-US" sz="4400" b="0" dirty="0">
                <a:latin typeface="华康俪金黑W8(P)" panose="020B0800000000000000" pitchFamily="34" charset="-122"/>
                <a:ea typeface="华康俪金黑W8(P)" panose="020B0800000000000000" pitchFamily="34" charset="-122"/>
              </a:rPr>
              <a:t> </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树和</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a:t>
            </a:r>
          </a:p>
        </p:txBody>
      </p:sp>
      <p:sp>
        <p:nvSpPr>
          <p:cNvPr id="125955" name="Oval 4">
            <a:extLst>
              <a:ext uri="{FF2B5EF4-FFF2-40B4-BE49-F238E27FC236}">
                <a16:creationId xmlns:a16="http://schemas.microsoft.com/office/drawing/2014/main" id="{FCD35A63-DB45-4950-87FF-86E49427BAF2}"/>
              </a:ext>
            </a:extLst>
          </p:cNvPr>
          <p:cNvSpPr>
            <a:spLocks noChangeArrowheads="1"/>
          </p:cNvSpPr>
          <p:nvPr/>
        </p:nvSpPr>
        <p:spPr bwMode="auto">
          <a:xfrm>
            <a:off x="1676400" y="1501775"/>
            <a:ext cx="9906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45</a:t>
            </a:r>
            <a:endParaRPr lang="en-US" altLang="zh-CN" sz="2400" dirty="0">
              <a:latin typeface="Times New Roman" panose="02020603050405020304" pitchFamily="18" charset="0"/>
              <a:ea typeface="华康俪金黑W8(P)" panose="020B0800000000000000" pitchFamily="34" charset="-122"/>
              <a:sym typeface="Symbol" panose="05050102010706020507" pitchFamily="18" charset="2"/>
            </a:endParaRPr>
          </a:p>
        </p:txBody>
      </p:sp>
      <p:sp>
        <p:nvSpPr>
          <p:cNvPr id="125956" name="Line 5">
            <a:extLst>
              <a:ext uri="{FF2B5EF4-FFF2-40B4-BE49-F238E27FC236}">
                <a16:creationId xmlns:a16="http://schemas.microsoft.com/office/drawing/2014/main" id="{C79A906A-0AA8-40D5-B133-D26DA671CFCE}"/>
              </a:ext>
            </a:extLst>
          </p:cNvPr>
          <p:cNvSpPr>
            <a:spLocks noChangeShapeType="1"/>
          </p:cNvSpPr>
          <p:nvPr/>
        </p:nvSpPr>
        <p:spPr bwMode="auto">
          <a:xfrm>
            <a:off x="2438400" y="1806575"/>
            <a:ext cx="762000" cy="860425"/>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57" name="Line 6">
            <a:extLst>
              <a:ext uri="{FF2B5EF4-FFF2-40B4-BE49-F238E27FC236}">
                <a16:creationId xmlns:a16="http://schemas.microsoft.com/office/drawing/2014/main" id="{80561C37-6DE2-4636-87C3-41E20DD02F73}"/>
              </a:ext>
            </a:extLst>
          </p:cNvPr>
          <p:cNvSpPr>
            <a:spLocks noChangeShapeType="1"/>
          </p:cNvSpPr>
          <p:nvPr/>
        </p:nvSpPr>
        <p:spPr bwMode="auto">
          <a:xfrm flipH="1">
            <a:off x="1219200" y="1806575"/>
            <a:ext cx="685800" cy="8556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58" name="Oval 7">
            <a:extLst>
              <a:ext uri="{FF2B5EF4-FFF2-40B4-BE49-F238E27FC236}">
                <a16:creationId xmlns:a16="http://schemas.microsoft.com/office/drawing/2014/main" id="{84D8D985-A5D7-4E05-9787-E50D83579894}"/>
              </a:ext>
            </a:extLst>
          </p:cNvPr>
          <p:cNvSpPr>
            <a:spLocks noChangeArrowheads="1"/>
          </p:cNvSpPr>
          <p:nvPr/>
        </p:nvSpPr>
        <p:spPr bwMode="auto">
          <a:xfrm>
            <a:off x="609600" y="2492375"/>
            <a:ext cx="9906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24</a:t>
            </a:r>
          </a:p>
        </p:txBody>
      </p:sp>
      <p:sp>
        <p:nvSpPr>
          <p:cNvPr id="125959" name="Line 9">
            <a:extLst>
              <a:ext uri="{FF2B5EF4-FFF2-40B4-BE49-F238E27FC236}">
                <a16:creationId xmlns:a16="http://schemas.microsoft.com/office/drawing/2014/main" id="{580C7EBB-1474-4611-A99B-2423B11A78C4}"/>
              </a:ext>
            </a:extLst>
          </p:cNvPr>
          <p:cNvSpPr>
            <a:spLocks noChangeShapeType="1"/>
          </p:cNvSpPr>
          <p:nvPr/>
        </p:nvSpPr>
        <p:spPr bwMode="auto">
          <a:xfrm flipH="1">
            <a:off x="609600" y="2797175"/>
            <a:ext cx="228600" cy="92868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60" name="Oval 10">
            <a:extLst>
              <a:ext uri="{FF2B5EF4-FFF2-40B4-BE49-F238E27FC236}">
                <a16:creationId xmlns:a16="http://schemas.microsoft.com/office/drawing/2014/main" id="{DC6AEE8B-2CBB-466E-8C83-676AFA3EAF90}"/>
              </a:ext>
            </a:extLst>
          </p:cNvPr>
          <p:cNvSpPr>
            <a:spLocks noChangeArrowheads="1"/>
          </p:cNvSpPr>
          <p:nvPr/>
        </p:nvSpPr>
        <p:spPr bwMode="auto">
          <a:xfrm>
            <a:off x="76200" y="3581400"/>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a:t>
            </a:r>
          </a:p>
        </p:txBody>
      </p:sp>
      <p:sp>
        <p:nvSpPr>
          <p:cNvPr id="125961" name="Line 13">
            <a:extLst>
              <a:ext uri="{FF2B5EF4-FFF2-40B4-BE49-F238E27FC236}">
                <a16:creationId xmlns:a16="http://schemas.microsoft.com/office/drawing/2014/main" id="{D6CDEE63-3697-4EB8-AD58-CC2DC8F11E71}"/>
              </a:ext>
            </a:extLst>
          </p:cNvPr>
          <p:cNvSpPr>
            <a:spLocks noChangeShapeType="1"/>
          </p:cNvSpPr>
          <p:nvPr/>
        </p:nvSpPr>
        <p:spPr bwMode="auto">
          <a:xfrm>
            <a:off x="1371600" y="2873375"/>
            <a:ext cx="228600" cy="8382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62" name="Oval 14">
            <a:extLst>
              <a:ext uri="{FF2B5EF4-FFF2-40B4-BE49-F238E27FC236}">
                <a16:creationId xmlns:a16="http://schemas.microsoft.com/office/drawing/2014/main" id="{2B56D6ED-0A1C-44DE-AD40-CCF674071389}"/>
              </a:ext>
            </a:extLst>
          </p:cNvPr>
          <p:cNvSpPr>
            <a:spLocks noChangeArrowheads="1"/>
          </p:cNvSpPr>
          <p:nvPr/>
        </p:nvSpPr>
        <p:spPr bwMode="auto">
          <a:xfrm>
            <a:off x="1079500" y="3581400"/>
            <a:ext cx="949325" cy="533400"/>
          </a:xfrm>
          <a:prstGeom prst="ellipse">
            <a:avLst/>
          </a:prstGeom>
          <a:solidFill>
            <a:srgbClr val="FFFF00"/>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37</a:t>
            </a:r>
          </a:p>
        </p:txBody>
      </p:sp>
      <p:sp>
        <p:nvSpPr>
          <p:cNvPr id="125963" name="Line 21">
            <a:extLst>
              <a:ext uri="{FF2B5EF4-FFF2-40B4-BE49-F238E27FC236}">
                <a16:creationId xmlns:a16="http://schemas.microsoft.com/office/drawing/2014/main" id="{BB65A0C7-A64B-4D09-8C8F-210BCB0D8962}"/>
              </a:ext>
            </a:extLst>
          </p:cNvPr>
          <p:cNvSpPr>
            <a:spLocks noChangeShapeType="1"/>
          </p:cNvSpPr>
          <p:nvPr/>
        </p:nvSpPr>
        <p:spPr bwMode="auto">
          <a:xfrm>
            <a:off x="228600" y="386397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64" name="Line 22">
            <a:extLst>
              <a:ext uri="{FF2B5EF4-FFF2-40B4-BE49-F238E27FC236}">
                <a16:creationId xmlns:a16="http://schemas.microsoft.com/office/drawing/2014/main" id="{1ECFCC16-6935-4BE4-B80F-C82D87EC76B1}"/>
              </a:ext>
            </a:extLst>
          </p:cNvPr>
          <p:cNvSpPr>
            <a:spLocks noChangeShapeType="1"/>
          </p:cNvSpPr>
          <p:nvPr/>
        </p:nvSpPr>
        <p:spPr bwMode="auto">
          <a:xfrm>
            <a:off x="762000" y="386397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65" name="Line 23">
            <a:extLst>
              <a:ext uri="{FF2B5EF4-FFF2-40B4-BE49-F238E27FC236}">
                <a16:creationId xmlns:a16="http://schemas.microsoft.com/office/drawing/2014/main" id="{805408A5-A2CE-4DE8-B9E6-BC57E32661AE}"/>
              </a:ext>
            </a:extLst>
          </p:cNvPr>
          <p:cNvSpPr>
            <a:spLocks noChangeShapeType="1"/>
          </p:cNvSpPr>
          <p:nvPr/>
        </p:nvSpPr>
        <p:spPr bwMode="auto">
          <a:xfrm>
            <a:off x="1219200" y="386397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66" name="Line 24">
            <a:extLst>
              <a:ext uri="{FF2B5EF4-FFF2-40B4-BE49-F238E27FC236}">
                <a16:creationId xmlns:a16="http://schemas.microsoft.com/office/drawing/2014/main" id="{A5AA241C-9C08-4B01-B263-DBCC46692D31}"/>
              </a:ext>
            </a:extLst>
          </p:cNvPr>
          <p:cNvSpPr>
            <a:spLocks noChangeShapeType="1"/>
          </p:cNvSpPr>
          <p:nvPr/>
        </p:nvSpPr>
        <p:spPr bwMode="auto">
          <a:xfrm>
            <a:off x="1752600" y="386397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7" name="Rectangle 28">
            <a:extLst>
              <a:ext uri="{FF2B5EF4-FFF2-40B4-BE49-F238E27FC236}">
                <a16:creationId xmlns:a16="http://schemas.microsoft.com/office/drawing/2014/main" id="{2A1075EF-E326-48E7-A9BB-E430EB4E5D4B}"/>
              </a:ext>
            </a:extLst>
          </p:cNvPr>
          <p:cNvSpPr>
            <a:spLocks noChangeArrowheads="1"/>
          </p:cNvSpPr>
          <p:nvPr/>
        </p:nvSpPr>
        <p:spPr bwMode="auto">
          <a:xfrm>
            <a:off x="152400" y="914400"/>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删除关键字</a:t>
            </a:r>
            <a:r>
              <a:rPr lang="en-US" altLang="zh-CN" sz="2400" dirty="0">
                <a:latin typeface="Times New Roman" panose="02020603050405020304" pitchFamily="18" charset="0"/>
                <a:ea typeface="华康俪金黑W8(P)" panose="020B0800000000000000" pitchFamily="34" charset="-122"/>
              </a:rPr>
              <a:t>37</a:t>
            </a:r>
          </a:p>
        </p:txBody>
      </p:sp>
      <p:grpSp>
        <p:nvGrpSpPr>
          <p:cNvPr id="18" name="Group 116">
            <a:extLst>
              <a:ext uri="{FF2B5EF4-FFF2-40B4-BE49-F238E27FC236}">
                <a16:creationId xmlns:a16="http://schemas.microsoft.com/office/drawing/2014/main" id="{BD3F07F4-96D3-4770-85BF-68D6764FD9C9}"/>
              </a:ext>
            </a:extLst>
          </p:cNvPr>
          <p:cNvGrpSpPr>
            <a:grpSpLocks/>
          </p:cNvGrpSpPr>
          <p:nvPr/>
        </p:nvGrpSpPr>
        <p:grpSpPr bwMode="auto">
          <a:xfrm>
            <a:off x="76200" y="2819400"/>
            <a:ext cx="685800" cy="685800"/>
            <a:chOff x="480" y="1810"/>
            <a:chExt cx="432" cy="432"/>
          </a:xfrm>
        </p:grpSpPr>
        <p:sp>
          <p:nvSpPr>
            <p:cNvPr id="126030" name="Freeform 30">
              <a:extLst>
                <a:ext uri="{FF2B5EF4-FFF2-40B4-BE49-F238E27FC236}">
                  <a16:creationId xmlns:a16="http://schemas.microsoft.com/office/drawing/2014/main" id="{D6784F26-8760-48A1-9DDB-AABE0D7835AC}"/>
                </a:ext>
              </a:extLst>
            </p:cNvPr>
            <p:cNvSpPr>
              <a:spLocks/>
            </p:cNvSpPr>
            <p:nvPr/>
          </p:nvSpPr>
          <p:spPr bwMode="auto">
            <a:xfrm>
              <a:off x="542" y="1810"/>
              <a:ext cx="330" cy="233"/>
            </a:xfrm>
            <a:custGeom>
              <a:avLst/>
              <a:gdLst>
                <a:gd name="T0" fmla="*/ 299 w 330"/>
                <a:gd name="T1" fmla="*/ 0 h 536"/>
                <a:gd name="T2" fmla="*/ 280 w 330"/>
                <a:gd name="T3" fmla="*/ 299 h 536"/>
                <a:gd name="T4" fmla="*/ 0 w 330"/>
                <a:gd name="T5" fmla="*/ 536 h 536"/>
                <a:gd name="T6" fmla="*/ 0 60000 65536"/>
                <a:gd name="T7" fmla="*/ 0 60000 65536"/>
                <a:gd name="T8" fmla="*/ 0 60000 65536"/>
                <a:gd name="T9" fmla="*/ 0 w 330"/>
                <a:gd name="T10" fmla="*/ 0 h 536"/>
                <a:gd name="T11" fmla="*/ 330 w 330"/>
                <a:gd name="T12" fmla="*/ 536 h 536"/>
              </a:gdLst>
              <a:ahLst/>
              <a:cxnLst>
                <a:cxn ang="T6">
                  <a:pos x="T0" y="T1"/>
                </a:cxn>
                <a:cxn ang="T7">
                  <a:pos x="T2" y="T3"/>
                </a:cxn>
                <a:cxn ang="T8">
                  <a:pos x="T4" y="T5"/>
                </a:cxn>
              </a:cxnLst>
              <a:rect l="T9" t="T10" r="T11" b="T12"/>
              <a:pathLst>
                <a:path w="330" h="536">
                  <a:moveTo>
                    <a:pt x="299" y="0"/>
                  </a:moveTo>
                  <a:cubicBezTo>
                    <a:pt x="296" y="50"/>
                    <a:pt x="330" y="210"/>
                    <a:pt x="280" y="299"/>
                  </a:cubicBezTo>
                  <a:cubicBezTo>
                    <a:pt x="230" y="388"/>
                    <a:pt x="58" y="487"/>
                    <a:pt x="0" y="536"/>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31" name="Text Box 31">
              <a:extLst>
                <a:ext uri="{FF2B5EF4-FFF2-40B4-BE49-F238E27FC236}">
                  <a16:creationId xmlns:a16="http://schemas.microsoft.com/office/drawing/2014/main" id="{A1053B86-48CB-4D6F-A1D0-6A2A21E1F6F5}"/>
                </a:ext>
              </a:extLst>
            </p:cNvPr>
            <p:cNvSpPr txBox="1">
              <a:spLocks noChangeArrowheads="1"/>
            </p:cNvSpPr>
            <p:nvPr/>
          </p:nvSpPr>
          <p:spPr bwMode="auto">
            <a:xfrm>
              <a:off x="480" y="195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24</a:t>
              </a:r>
            </a:p>
          </p:txBody>
        </p:sp>
      </p:grpSp>
      <p:sp>
        <p:nvSpPr>
          <p:cNvPr id="125969" name="Oval 53">
            <a:extLst>
              <a:ext uri="{FF2B5EF4-FFF2-40B4-BE49-F238E27FC236}">
                <a16:creationId xmlns:a16="http://schemas.microsoft.com/office/drawing/2014/main" id="{4F513794-D91B-4CED-9551-264B95990E65}"/>
              </a:ext>
            </a:extLst>
          </p:cNvPr>
          <p:cNvSpPr>
            <a:spLocks noChangeArrowheads="1"/>
          </p:cNvSpPr>
          <p:nvPr/>
        </p:nvSpPr>
        <p:spPr bwMode="auto">
          <a:xfrm>
            <a:off x="2740025" y="2568575"/>
            <a:ext cx="99377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90</a:t>
            </a:r>
          </a:p>
        </p:txBody>
      </p:sp>
      <p:sp>
        <p:nvSpPr>
          <p:cNvPr id="125970" name="Line 54">
            <a:extLst>
              <a:ext uri="{FF2B5EF4-FFF2-40B4-BE49-F238E27FC236}">
                <a16:creationId xmlns:a16="http://schemas.microsoft.com/office/drawing/2014/main" id="{A71A3527-2A69-4755-B9A3-993F0587FADE}"/>
              </a:ext>
            </a:extLst>
          </p:cNvPr>
          <p:cNvSpPr>
            <a:spLocks noChangeShapeType="1"/>
          </p:cNvSpPr>
          <p:nvPr/>
        </p:nvSpPr>
        <p:spPr bwMode="auto">
          <a:xfrm>
            <a:off x="3505200" y="2819400"/>
            <a:ext cx="533400"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71" name="Oval 55">
            <a:extLst>
              <a:ext uri="{FF2B5EF4-FFF2-40B4-BE49-F238E27FC236}">
                <a16:creationId xmlns:a16="http://schemas.microsoft.com/office/drawing/2014/main" id="{F07A89A5-0E5A-419F-B239-9AE1514827C4}"/>
              </a:ext>
            </a:extLst>
          </p:cNvPr>
          <p:cNvSpPr>
            <a:spLocks noChangeArrowheads="1"/>
          </p:cNvSpPr>
          <p:nvPr/>
        </p:nvSpPr>
        <p:spPr bwMode="auto">
          <a:xfrm>
            <a:off x="3505200" y="3581400"/>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100</a:t>
            </a:r>
          </a:p>
        </p:txBody>
      </p:sp>
      <p:sp>
        <p:nvSpPr>
          <p:cNvPr id="125972" name="Line 56">
            <a:extLst>
              <a:ext uri="{FF2B5EF4-FFF2-40B4-BE49-F238E27FC236}">
                <a16:creationId xmlns:a16="http://schemas.microsoft.com/office/drawing/2014/main" id="{AAFE9697-F780-4430-909B-F0D33D11B16E}"/>
              </a:ext>
            </a:extLst>
          </p:cNvPr>
          <p:cNvSpPr>
            <a:spLocks noChangeShapeType="1"/>
          </p:cNvSpPr>
          <p:nvPr/>
        </p:nvSpPr>
        <p:spPr bwMode="auto">
          <a:xfrm flipH="1">
            <a:off x="2514600" y="2819400"/>
            <a:ext cx="457200" cy="955675"/>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73" name="Oval 57">
            <a:extLst>
              <a:ext uri="{FF2B5EF4-FFF2-40B4-BE49-F238E27FC236}">
                <a16:creationId xmlns:a16="http://schemas.microsoft.com/office/drawing/2014/main" id="{755EAD12-471E-47AA-AD37-EC1DA6B52451}"/>
              </a:ext>
            </a:extLst>
          </p:cNvPr>
          <p:cNvSpPr>
            <a:spLocks noChangeArrowheads="1"/>
          </p:cNvSpPr>
          <p:nvPr/>
        </p:nvSpPr>
        <p:spPr bwMode="auto">
          <a:xfrm>
            <a:off x="2112963" y="3559175"/>
            <a:ext cx="1316037"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61 70</a:t>
            </a:r>
          </a:p>
        </p:txBody>
      </p:sp>
      <p:sp>
        <p:nvSpPr>
          <p:cNvPr id="125974" name="Line 58">
            <a:extLst>
              <a:ext uri="{FF2B5EF4-FFF2-40B4-BE49-F238E27FC236}">
                <a16:creationId xmlns:a16="http://schemas.microsoft.com/office/drawing/2014/main" id="{7AF61FE4-DA3C-4B3B-AB61-DAAADFC9857B}"/>
              </a:ext>
            </a:extLst>
          </p:cNvPr>
          <p:cNvSpPr>
            <a:spLocks noChangeShapeType="1"/>
          </p:cNvSpPr>
          <p:nvPr/>
        </p:nvSpPr>
        <p:spPr bwMode="auto">
          <a:xfrm>
            <a:off x="2341563" y="386397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75" name="Line 59">
            <a:extLst>
              <a:ext uri="{FF2B5EF4-FFF2-40B4-BE49-F238E27FC236}">
                <a16:creationId xmlns:a16="http://schemas.microsoft.com/office/drawing/2014/main" id="{3A01764E-1600-474F-AD59-6D9D00743033}"/>
              </a:ext>
            </a:extLst>
          </p:cNvPr>
          <p:cNvSpPr>
            <a:spLocks noChangeShapeType="1"/>
          </p:cNvSpPr>
          <p:nvPr/>
        </p:nvSpPr>
        <p:spPr bwMode="auto">
          <a:xfrm>
            <a:off x="3290888" y="384175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76" name="Line 60">
            <a:extLst>
              <a:ext uri="{FF2B5EF4-FFF2-40B4-BE49-F238E27FC236}">
                <a16:creationId xmlns:a16="http://schemas.microsoft.com/office/drawing/2014/main" id="{C78AC0F5-5FB6-4F68-BD6F-15F41DD5C782}"/>
              </a:ext>
            </a:extLst>
          </p:cNvPr>
          <p:cNvSpPr>
            <a:spLocks noChangeShapeType="1"/>
          </p:cNvSpPr>
          <p:nvPr/>
        </p:nvSpPr>
        <p:spPr bwMode="auto">
          <a:xfrm>
            <a:off x="3692525" y="386397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77" name="Line 61">
            <a:extLst>
              <a:ext uri="{FF2B5EF4-FFF2-40B4-BE49-F238E27FC236}">
                <a16:creationId xmlns:a16="http://schemas.microsoft.com/office/drawing/2014/main" id="{449AE58F-3B02-4357-8443-D64B33E35435}"/>
              </a:ext>
            </a:extLst>
          </p:cNvPr>
          <p:cNvSpPr>
            <a:spLocks noChangeShapeType="1"/>
          </p:cNvSpPr>
          <p:nvPr/>
        </p:nvSpPr>
        <p:spPr bwMode="auto">
          <a:xfrm>
            <a:off x="4225925" y="386397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78" name="Line 62">
            <a:extLst>
              <a:ext uri="{FF2B5EF4-FFF2-40B4-BE49-F238E27FC236}">
                <a16:creationId xmlns:a16="http://schemas.microsoft.com/office/drawing/2014/main" id="{5CE8F20C-8733-4CF0-A2A1-7A710CB211BE}"/>
              </a:ext>
            </a:extLst>
          </p:cNvPr>
          <p:cNvSpPr>
            <a:spLocks noChangeShapeType="1"/>
          </p:cNvSpPr>
          <p:nvPr/>
        </p:nvSpPr>
        <p:spPr bwMode="auto">
          <a:xfrm>
            <a:off x="2798763" y="386397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nvGrpSpPr>
          <p:cNvPr id="31" name="Group 129">
            <a:extLst>
              <a:ext uri="{FF2B5EF4-FFF2-40B4-BE49-F238E27FC236}">
                <a16:creationId xmlns:a16="http://schemas.microsoft.com/office/drawing/2014/main" id="{FDED20D4-A319-4907-B585-7709CC984CC0}"/>
              </a:ext>
            </a:extLst>
          </p:cNvPr>
          <p:cNvGrpSpPr>
            <a:grpSpLocks/>
          </p:cNvGrpSpPr>
          <p:nvPr/>
        </p:nvGrpSpPr>
        <p:grpSpPr bwMode="auto">
          <a:xfrm>
            <a:off x="4953000" y="1524000"/>
            <a:ext cx="4076700" cy="2743200"/>
            <a:chOff x="3120" y="960"/>
            <a:chExt cx="2568" cy="1728"/>
          </a:xfrm>
        </p:grpSpPr>
        <p:sp>
          <p:nvSpPr>
            <p:cNvPr id="126011" name="Oval 35">
              <a:extLst>
                <a:ext uri="{FF2B5EF4-FFF2-40B4-BE49-F238E27FC236}">
                  <a16:creationId xmlns:a16="http://schemas.microsoft.com/office/drawing/2014/main" id="{8289CE82-8949-4388-8E84-5EC7CD790909}"/>
                </a:ext>
              </a:extLst>
            </p:cNvPr>
            <p:cNvSpPr>
              <a:spLocks noChangeArrowheads="1"/>
            </p:cNvSpPr>
            <p:nvPr/>
          </p:nvSpPr>
          <p:spPr bwMode="auto">
            <a:xfrm>
              <a:off x="3984" y="960"/>
              <a:ext cx="624"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45</a:t>
              </a:r>
              <a:endParaRPr lang="en-US" altLang="zh-CN" sz="2400" dirty="0">
                <a:latin typeface="Times New Roman" panose="02020603050405020304" pitchFamily="18" charset="0"/>
                <a:ea typeface="华康俪金黑W8(P)" panose="020B0800000000000000" pitchFamily="34" charset="-122"/>
                <a:sym typeface="Symbol" panose="05050102010706020507" pitchFamily="18" charset="2"/>
              </a:endParaRPr>
            </a:p>
          </p:txBody>
        </p:sp>
        <p:sp>
          <p:nvSpPr>
            <p:cNvPr id="126012" name="Line 36">
              <a:extLst>
                <a:ext uri="{FF2B5EF4-FFF2-40B4-BE49-F238E27FC236}">
                  <a16:creationId xmlns:a16="http://schemas.microsoft.com/office/drawing/2014/main" id="{060A7BB2-E02A-46CC-BE43-DC4982226FBC}"/>
                </a:ext>
              </a:extLst>
            </p:cNvPr>
            <p:cNvSpPr>
              <a:spLocks noChangeShapeType="1"/>
            </p:cNvSpPr>
            <p:nvPr/>
          </p:nvSpPr>
          <p:spPr bwMode="auto">
            <a:xfrm>
              <a:off x="4464" y="1152"/>
              <a:ext cx="622" cy="48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13" name="Line 37">
              <a:extLst>
                <a:ext uri="{FF2B5EF4-FFF2-40B4-BE49-F238E27FC236}">
                  <a16:creationId xmlns:a16="http://schemas.microsoft.com/office/drawing/2014/main" id="{5892B96D-1AEB-4D4A-A691-318F3F508D05}"/>
                </a:ext>
              </a:extLst>
            </p:cNvPr>
            <p:cNvSpPr>
              <a:spLocks noChangeShapeType="1"/>
            </p:cNvSpPr>
            <p:nvPr/>
          </p:nvSpPr>
          <p:spPr bwMode="auto">
            <a:xfrm flipH="1">
              <a:off x="3696" y="1152"/>
              <a:ext cx="432" cy="539"/>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14" name="Oval 64">
              <a:extLst>
                <a:ext uri="{FF2B5EF4-FFF2-40B4-BE49-F238E27FC236}">
                  <a16:creationId xmlns:a16="http://schemas.microsoft.com/office/drawing/2014/main" id="{5FF76329-B922-42C5-8C2A-3A9E7466772C}"/>
                </a:ext>
              </a:extLst>
            </p:cNvPr>
            <p:cNvSpPr>
              <a:spLocks noChangeArrowheads="1"/>
            </p:cNvSpPr>
            <p:nvPr/>
          </p:nvSpPr>
          <p:spPr bwMode="auto">
            <a:xfrm>
              <a:off x="3312" y="1584"/>
              <a:ext cx="624" cy="336"/>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zh-CN" sz="2400" dirty="0">
                <a:latin typeface="Times New Roman" panose="02020603050405020304" pitchFamily="18" charset="0"/>
                <a:ea typeface="华康俪金黑W8(P)" panose="020B0800000000000000" pitchFamily="34" charset="-122"/>
              </a:endParaRPr>
            </a:p>
          </p:txBody>
        </p:sp>
        <p:sp>
          <p:nvSpPr>
            <p:cNvPr id="126015" name="Line 65">
              <a:extLst>
                <a:ext uri="{FF2B5EF4-FFF2-40B4-BE49-F238E27FC236}">
                  <a16:creationId xmlns:a16="http://schemas.microsoft.com/office/drawing/2014/main" id="{B4D7B410-37E7-4845-95D0-7EAFEFC04BE9}"/>
                </a:ext>
              </a:extLst>
            </p:cNvPr>
            <p:cNvSpPr>
              <a:spLocks noChangeShapeType="1"/>
            </p:cNvSpPr>
            <p:nvPr/>
          </p:nvSpPr>
          <p:spPr bwMode="auto">
            <a:xfrm flipH="1">
              <a:off x="3312" y="1776"/>
              <a:ext cx="144" cy="585"/>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16" name="Oval 66">
              <a:extLst>
                <a:ext uri="{FF2B5EF4-FFF2-40B4-BE49-F238E27FC236}">
                  <a16:creationId xmlns:a16="http://schemas.microsoft.com/office/drawing/2014/main" id="{5F0B4E47-C868-45A7-810D-653DE82F8E28}"/>
                </a:ext>
              </a:extLst>
            </p:cNvPr>
            <p:cNvSpPr>
              <a:spLocks noChangeArrowheads="1"/>
            </p:cNvSpPr>
            <p:nvPr/>
          </p:nvSpPr>
          <p:spPr bwMode="auto">
            <a:xfrm>
              <a:off x="3120" y="2256"/>
              <a:ext cx="720" cy="336"/>
            </a:xfrm>
            <a:prstGeom prst="ellipse">
              <a:avLst/>
            </a:prstGeom>
            <a:solidFill>
              <a:srgbClr val="FFFF00"/>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3  24</a:t>
              </a:r>
            </a:p>
          </p:txBody>
        </p:sp>
        <p:sp>
          <p:nvSpPr>
            <p:cNvPr id="126017" name="Line 69">
              <a:extLst>
                <a:ext uri="{FF2B5EF4-FFF2-40B4-BE49-F238E27FC236}">
                  <a16:creationId xmlns:a16="http://schemas.microsoft.com/office/drawing/2014/main" id="{94E88636-9DDE-4514-BE6C-A80097E37106}"/>
                </a:ext>
              </a:extLst>
            </p:cNvPr>
            <p:cNvSpPr>
              <a:spLocks noChangeShapeType="1"/>
            </p:cNvSpPr>
            <p:nvPr/>
          </p:nvSpPr>
          <p:spPr bwMode="auto">
            <a:xfrm>
              <a:off x="3216"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18" name="Line 70">
              <a:extLst>
                <a:ext uri="{FF2B5EF4-FFF2-40B4-BE49-F238E27FC236}">
                  <a16:creationId xmlns:a16="http://schemas.microsoft.com/office/drawing/2014/main" id="{2AD0D6BF-7664-474A-85DF-D9AE725934A6}"/>
                </a:ext>
              </a:extLst>
            </p:cNvPr>
            <p:cNvSpPr>
              <a:spLocks noChangeShapeType="1"/>
            </p:cNvSpPr>
            <p:nvPr/>
          </p:nvSpPr>
          <p:spPr bwMode="auto">
            <a:xfrm>
              <a:off x="3456"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19" name="Line 72">
              <a:extLst>
                <a:ext uri="{FF2B5EF4-FFF2-40B4-BE49-F238E27FC236}">
                  <a16:creationId xmlns:a16="http://schemas.microsoft.com/office/drawing/2014/main" id="{7CF638AE-A4F8-4B0F-ACDA-B57E32FE12E9}"/>
                </a:ext>
              </a:extLst>
            </p:cNvPr>
            <p:cNvSpPr>
              <a:spLocks noChangeShapeType="1"/>
            </p:cNvSpPr>
            <p:nvPr/>
          </p:nvSpPr>
          <p:spPr bwMode="auto">
            <a:xfrm>
              <a:off x="3744"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20" name="Oval 76">
              <a:extLst>
                <a:ext uri="{FF2B5EF4-FFF2-40B4-BE49-F238E27FC236}">
                  <a16:creationId xmlns:a16="http://schemas.microsoft.com/office/drawing/2014/main" id="{CB087C3E-8C0C-4DA1-A787-0BE3F880A831}"/>
                </a:ext>
              </a:extLst>
            </p:cNvPr>
            <p:cNvSpPr>
              <a:spLocks noChangeArrowheads="1"/>
            </p:cNvSpPr>
            <p:nvPr/>
          </p:nvSpPr>
          <p:spPr bwMode="auto">
            <a:xfrm>
              <a:off x="4608" y="1632"/>
              <a:ext cx="626"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90</a:t>
              </a:r>
            </a:p>
          </p:txBody>
        </p:sp>
        <p:sp>
          <p:nvSpPr>
            <p:cNvPr id="126021" name="Line 77">
              <a:extLst>
                <a:ext uri="{FF2B5EF4-FFF2-40B4-BE49-F238E27FC236}">
                  <a16:creationId xmlns:a16="http://schemas.microsoft.com/office/drawing/2014/main" id="{DDD1A61C-39CD-4039-A245-4A935F182DDE}"/>
                </a:ext>
              </a:extLst>
            </p:cNvPr>
            <p:cNvSpPr>
              <a:spLocks noChangeShapeType="1"/>
            </p:cNvSpPr>
            <p:nvPr/>
          </p:nvSpPr>
          <p:spPr bwMode="auto">
            <a:xfrm>
              <a:off x="5090" y="1790"/>
              <a:ext cx="336" cy="67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22" name="Oval 78">
              <a:extLst>
                <a:ext uri="{FF2B5EF4-FFF2-40B4-BE49-F238E27FC236}">
                  <a16:creationId xmlns:a16="http://schemas.microsoft.com/office/drawing/2014/main" id="{37833AA8-9C03-49A9-A1A1-B77FAF05DFBD}"/>
                </a:ext>
              </a:extLst>
            </p:cNvPr>
            <p:cNvSpPr>
              <a:spLocks noChangeArrowheads="1"/>
            </p:cNvSpPr>
            <p:nvPr/>
          </p:nvSpPr>
          <p:spPr bwMode="auto">
            <a:xfrm>
              <a:off x="5090" y="2263"/>
              <a:ext cx="598"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100</a:t>
              </a:r>
            </a:p>
          </p:txBody>
        </p:sp>
        <p:sp>
          <p:nvSpPr>
            <p:cNvPr id="126023" name="Line 79">
              <a:extLst>
                <a:ext uri="{FF2B5EF4-FFF2-40B4-BE49-F238E27FC236}">
                  <a16:creationId xmlns:a16="http://schemas.microsoft.com/office/drawing/2014/main" id="{21283C4C-B6BD-4252-9772-B34783E18620}"/>
                </a:ext>
              </a:extLst>
            </p:cNvPr>
            <p:cNvSpPr>
              <a:spLocks noChangeShapeType="1"/>
            </p:cNvSpPr>
            <p:nvPr/>
          </p:nvSpPr>
          <p:spPr bwMode="auto">
            <a:xfrm flipH="1">
              <a:off x="4466" y="1790"/>
              <a:ext cx="288" cy="60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24" name="Oval 80">
              <a:extLst>
                <a:ext uri="{FF2B5EF4-FFF2-40B4-BE49-F238E27FC236}">
                  <a16:creationId xmlns:a16="http://schemas.microsoft.com/office/drawing/2014/main" id="{AAF78C33-FE91-4C77-9FEF-53A47812547F}"/>
                </a:ext>
              </a:extLst>
            </p:cNvPr>
            <p:cNvSpPr>
              <a:spLocks noChangeArrowheads="1"/>
            </p:cNvSpPr>
            <p:nvPr/>
          </p:nvSpPr>
          <p:spPr bwMode="auto">
            <a:xfrm>
              <a:off x="4213" y="2263"/>
              <a:ext cx="829"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61 70</a:t>
              </a:r>
            </a:p>
          </p:txBody>
        </p:sp>
        <p:sp>
          <p:nvSpPr>
            <p:cNvPr id="126025" name="Line 81">
              <a:extLst>
                <a:ext uri="{FF2B5EF4-FFF2-40B4-BE49-F238E27FC236}">
                  <a16:creationId xmlns:a16="http://schemas.microsoft.com/office/drawing/2014/main" id="{AFF8B6C7-0404-427F-9E59-232BD599E0D9}"/>
                </a:ext>
              </a:extLst>
            </p:cNvPr>
            <p:cNvSpPr>
              <a:spLocks noChangeShapeType="1"/>
            </p:cNvSpPr>
            <p:nvPr/>
          </p:nvSpPr>
          <p:spPr bwMode="auto">
            <a:xfrm>
              <a:off x="4357"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26" name="Line 82">
              <a:extLst>
                <a:ext uri="{FF2B5EF4-FFF2-40B4-BE49-F238E27FC236}">
                  <a16:creationId xmlns:a16="http://schemas.microsoft.com/office/drawing/2014/main" id="{91BB0557-7BCB-4DB2-9AE2-B9A227E2C669}"/>
                </a:ext>
              </a:extLst>
            </p:cNvPr>
            <p:cNvSpPr>
              <a:spLocks noChangeShapeType="1"/>
            </p:cNvSpPr>
            <p:nvPr/>
          </p:nvSpPr>
          <p:spPr bwMode="auto">
            <a:xfrm>
              <a:off x="4955" y="2434"/>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27" name="Line 83">
              <a:extLst>
                <a:ext uri="{FF2B5EF4-FFF2-40B4-BE49-F238E27FC236}">
                  <a16:creationId xmlns:a16="http://schemas.microsoft.com/office/drawing/2014/main" id="{97073B54-B6C1-4896-8E65-2054FE13E81F}"/>
                </a:ext>
              </a:extLst>
            </p:cNvPr>
            <p:cNvSpPr>
              <a:spLocks noChangeShapeType="1"/>
            </p:cNvSpPr>
            <p:nvPr/>
          </p:nvSpPr>
          <p:spPr bwMode="auto">
            <a:xfrm>
              <a:off x="5208"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28" name="Line 84">
              <a:extLst>
                <a:ext uri="{FF2B5EF4-FFF2-40B4-BE49-F238E27FC236}">
                  <a16:creationId xmlns:a16="http://schemas.microsoft.com/office/drawing/2014/main" id="{204854FC-CE80-4EFB-BBCC-8462B016F5C0}"/>
                </a:ext>
              </a:extLst>
            </p:cNvPr>
            <p:cNvSpPr>
              <a:spLocks noChangeShapeType="1"/>
            </p:cNvSpPr>
            <p:nvPr/>
          </p:nvSpPr>
          <p:spPr bwMode="auto">
            <a:xfrm>
              <a:off x="5544"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29" name="Line 85">
              <a:extLst>
                <a:ext uri="{FF2B5EF4-FFF2-40B4-BE49-F238E27FC236}">
                  <a16:creationId xmlns:a16="http://schemas.microsoft.com/office/drawing/2014/main" id="{57D38598-0B2C-4B24-97A2-6114CE4EE32C}"/>
                </a:ext>
              </a:extLst>
            </p:cNvPr>
            <p:cNvSpPr>
              <a:spLocks noChangeShapeType="1"/>
            </p:cNvSpPr>
            <p:nvPr/>
          </p:nvSpPr>
          <p:spPr bwMode="auto">
            <a:xfrm>
              <a:off x="4645"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grpSp>
        <p:nvGrpSpPr>
          <p:cNvPr id="51" name="Group 130">
            <a:extLst>
              <a:ext uri="{FF2B5EF4-FFF2-40B4-BE49-F238E27FC236}">
                <a16:creationId xmlns:a16="http://schemas.microsoft.com/office/drawing/2014/main" id="{066713A3-54B4-4D08-AF0F-767C4FE9222D}"/>
              </a:ext>
            </a:extLst>
          </p:cNvPr>
          <p:cNvGrpSpPr>
            <a:grpSpLocks/>
          </p:cNvGrpSpPr>
          <p:nvPr/>
        </p:nvGrpSpPr>
        <p:grpSpPr bwMode="auto">
          <a:xfrm>
            <a:off x="6477000" y="1949450"/>
            <a:ext cx="1160463" cy="717550"/>
            <a:chOff x="4080" y="1228"/>
            <a:chExt cx="731" cy="452"/>
          </a:xfrm>
        </p:grpSpPr>
        <p:sp>
          <p:nvSpPr>
            <p:cNvPr id="126009" name="Freeform 88">
              <a:extLst>
                <a:ext uri="{FF2B5EF4-FFF2-40B4-BE49-F238E27FC236}">
                  <a16:creationId xmlns:a16="http://schemas.microsoft.com/office/drawing/2014/main" id="{50EDD4E4-A08F-4C56-A25C-D54A0DBE66CA}"/>
                </a:ext>
              </a:extLst>
            </p:cNvPr>
            <p:cNvSpPr>
              <a:spLocks/>
            </p:cNvSpPr>
            <p:nvPr/>
          </p:nvSpPr>
          <p:spPr bwMode="auto">
            <a:xfrm>
              <a:off x="4328" y="1228"/>
              <a:ext cx="483" cy="233"/>
            </a:xfrm>
            <a:custGeom>
              <a:avLst/>
              <a:gdLst>
                <a:gd name="T0" fmla="*/ 0 w 483"/>
                <a:gd name="T1" fmla="*/ 0 h 610"/>
                <a:gd name="T2" fmla="*/ 128 w 483"/>
                <a:gd name="T3" fmla="*/ 305 h 610"/>
                <a:gd name="T4" fmla="*/ 483 w 483"/>
                <a:gd name="T5" fmla="*/ 610 h 610"/>
                <a:gd name="T6" fmla="*/ 0 60000 65536"/>
                <a:gd name="T7" fmla="*/ 0 60000 65536"/>
                <a:gd name="T8" fmla="*/ 0 60000 65536"/>
                <a:gd name="T9" fmla="*/ 0 w 483"/>
                <a:gd name="T10" fmla="*/ 0 h 610"/>
                <a:gd name="T11" fmla="*/ 483 w 483"/>
                <a:gd name="T12" fmla="*/ 610 h 610"/>
              </a:gdLst>
              <a:ahLst/>
              <a:cxnLst>
                <a:cxn ang="T6">
                  <a:pos x="T0" y="T1"/>
                </a:cxn>
                <a:cxn ang="T7">
                  <a:pos x="T2" y="T3"/>
                </a:cxn>
                <a:cxn ang="T8">
                  <a:pos x="T4" y="T5"/>
                </a:cxn>
              </a:cxnLst>
              <a:rect l="T9" t="T10" r="T11" b="T12"/>
              <a:pathLst>
                <a:path w="483" h="610">
                  <a:moveTo>
                    <a:pt x="0" y="0"/>
                  </a:moveTo>
                  <a:cubicBezTo>
                    <a:pt x="21" y="51"/>
                    <a:pt x="48" y="203"/>
                    <a:pt x="128" y="305"/>
                  </a:cubicBezTo>
                  <a:cubicBezTo>
                    <a:pt x="208" y="407"/>
                    <a:pt x="409" y="546"/>
                    <a:pt x="483" y="610"/>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10" name="Text Box 89">
              <a:extLst>
                <a:ext uri="{FF2B5EF4-FFF2-40B4-BE49-F238E27FC236}">
                  <a16:creationId xmlns:a16="http://schemas.microsoft.com/office/drawing/2014/main" id="{C4705069-9737-48B1-97C5-D61BC670CDB2}"/>
                </a:ext>
              </a:extLst>
            </p:cNvPr>
            <p:cNvSpPr txBox="1">
              <a:spLocks noChangeArrowheads="1"/>
            </p:cNvSpPr>
            <p:nvPr/>
          </p:nvSpPr>
          <p:spPr bwMode="auto">
            <a:xfrm>
              <a:off x="4080" y="139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45</a:t>
              </a:r>
            </a:p>
          </p:txBody>
        </p:sp>
      </p:grpSp>
      <p:grpSp>
        <p:nvGrpSpPr>
          <p:cNvPr id="54" name="Group 128">
            <a:extLst>
              <a:ext uri="{FF2B5EF4-FFF2-40B4-BE49-F238E27FC236}">
                <a16:creationId xmlns:a16="http://schemas.microsoft.com/office/drawing/2014/main" id="{0979490C-6669-4B7A-B069-7A274A523A48}"/>
              </a:ext>
            </a:extLst>
          </p:cNvPr>
          <p:cNvGrpSpPr>
            <a:grpSpLocks/>
          </p:cNvGrpSpPr>
          <p:nvPr/>
        </p:nvGrpSpPr>
        <p:grpSpPr bwMode="auto">
          <a:xfrm>
            <a:off x="2514600" y="4495800"/>
            <a:ext cx="3695700" cy="1905000"/>
            <a:chOff x="1776" y="3072"/>
            <a:chExt cx="2328" cy="1200"/>
          </a:xfrm>
        </p:grpSpPr>
        <p:sp>
          <p:nvSpPr>
            <p:cNvPr id="125994" name="Oval 105">
              <a:extLst>
                <a:ext uri="{FF2B5EF4-FFF2-40B4-BE49-F238E27FC236}">
                  <a16:creationId xmlns:a16="http://schemas.microsoft.com/office/drawing/2014/main" id="{435D82FA-D207-4236-90CB-3D7DC8717E54}"/>
                </a:ext>
              </a:extLst>
            </p:cNvPr>
            <p:cNvSpPr>
              <a:spLocks noChangeArrowheads="1"/>
            </p:cNvSpPr>
            <p:nvPr/>
          </p:nvSpPr>
          <p:spPr bwMode="auto">
            <a:xfrm>
              <a:off x="2592" y="3072"/>
              <a:ext cx="770" cy="336"/>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45 90</a:t>
              </a:r>
            </a:p>
          </p:txBody>
        </p:sp>
        <p:sp>
          <p:nvSpPr>
            <p:cNvPr id="125995" name="Line 99">
              <a:extLst>
                <a:ext uri="{FF2B5EF4-FFF2-40B4-BE49-F238E27FC236}">
                  <a16:creationId xmlns:a16="http://schemas.microsoft.com/office/drawing/2014/main" id="{152A17B7-0FA0-4841-B34B-619AE8495407}"/>
                </a:ext>
              </a:extLst>
            </p:cNvPr>
            <p:cNvSpPr>
              <a:spLocks noChangeShapeType="1"/>
            </p:cNvSpPr>
            <p:nvPr/>
          </p:nvSpPr>
          <p:spPr bwMode="auto">
            <a:xfrm flipH="1">
              <a:off x="2352" y="3264"/>
              <a:ext cx="336" cy="67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96" name="Oval 100">
              <a:extLst>
                <a:ext uri="{FF2B5EF4-FFF2-40B4-BE49-F238E27FC236}">
                  <a16:creationId xmlns:a16="http://schemas.microsoft.com/office/drawing/2014/main" id="{AE176287-C2E2-4E84-8630-480EC3F1D95C}"/>
                </a:ext>
              </a:extLst>
            </p:cNvPr>
            <p:cNvSpPr>
              <a:spLocks noChangeArrowheads="1"/>
            </p:cNvSpPr>
            <p:nvPr/>
          </p:nvSpPr>
          <p:spPr bwMode="auto">
            <a:xfrm>
              <a:off x="1776" y="3847"/>
              <a:ext cx="816" cy="336"/>
            </a:xfrm>
            <a:prstGeom prst="ellipse">
              <a:avLst/>
            </a:prstGeom>
            <a:solidFill>
              <a:srgbClr val="FFFF00"/>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3  24</a:t>
              </a:r>
            </a:p>
          </p:txBody>
        </p:sp>
        <p:sp>
          <p:nvSpPr>
            <p:cNvPr id="125997" name="Line 103">
              <a:extLst>
                <a:ext uri="{FF2B5EF4-FFF2-40B4-BE49-F238E27FC236}">
                  <a16:creationId xmlns:a16="http://schemas.microsoft.com/office/drawing/2014/main" id="{0B1EDD21-9257-4F37-AD2B-2F5E47705105}"/>
                </a:ext>
              </a:extLst>
            </p:cNvPr>
            <p:cNvSpPr>
              <a:spLocks noChangeShapeType="1"/>
            </p:cNvSpPr>
            <p:nvPr/>
          </p:nvSpPr>
          <p:spPr bwMode="auto">
            <a:xfrm>
              <a:off x="1920" y="403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98" name="Line 104">
              <a:extLst>
                <a:ext uri="{FF2B5EF4-FFF2-40B4-BE49-F238E27FC236}">
                  <a16:creationId xmlns:a16="http://schemas.microsoft.com/office/drawing/2014/main" id="{8C3FD29C-00F8-4F4D-BA6F-7D1A8CE9DCF4}"/>
                </a:ext>
              </a:extLst>
            </p:cNvPr>
            <p:cNvSpPr>
              <a:spLocks noChangeShapeType="1"/>
            </p:cNvSpPr>
            <p:nvPr/>
          </p:nvSpPr>
          <p:spPr bwMode="auto">
            <a:xfrm>
              <a:off x="2160" y="403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99" name="Line 106">
              <a:extLst>
                <a:ext uri="{FF2B5EF4-FFF2-40B4-BE49-F238E27FC236}">
                  <a16:creationId xmlns:a16="http://schemas.microsoft.com/office/drawing/2014/main" id="{28E94B73-E115-4367-A802-9E0D1925CEF6}"/>
                </a:ext>
              </a:extLst>
            </p:cNvPr>
            <p:cNvSpPr>
              <a:spLocks noChangeShapeType="1"/>
            </p:cNvSpPr>
            <p:nvPr/>
          </p:nvSpPr>
          <p:spPr bwMode="auto">
            <a:xfrm>
              <a:off x="3264" y="3312"/>
              <a:ext cx="578" cy="734"/>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00" name="Oval 107">
              <a:extLst>
                <a:ext uri="{FF2B5EF4-FFF2-40B4-BE49-F238E27FC236}">
                  <a16:creationId xmlns:a16="http://schemas.microsoft.com/office/drawing/2014/main" id="{D1B86782-2B01-44B5-A9EA-0C8C0EDAC25B}"/>
                </a:ext>
              </a:extLst>
            </p:cNvPr>
            <p:cNvSpPr>
              <a:spLocks noChangeArrowheads="1"/>
            </p:cNvSpPr>
            <p:nvPr/>
          </p:nvSpPr>
          <p:spPr bwMode="auto">
            <a:xfrm>
              <a:off x="3506" y="3847"/>
              <a:ext cx="598"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100</a:t>
              </a:r>
            </a:p>
          </p:txBody>
        </p:sp>
        <p:sp>
          <p:nvSpPr>
            <p:cNvPr id="126001" name="Line 108">
              <a:extLst>
                <a:ext uri="{FF2B5EF4-FFF2-40B4-BE49-F238E27FC236}">
                  <a16:creationId xmlns:a16="http://schemas.microsoft.com/office/drawing/2014/main" id="{0A8641F7-F331-48CB-A867-1A3DDB4DA4B0}"/>
                </a:ext>
              </a:extLst>
            </p:cNvPr>
            <p:cNvSpPr>
              <a:spLocks noChangeShapeType="1"/>
            </p:cNvSpPr>
            <p:nvPr/>
          </p:nvSpPr>
          <p:spPr bwMode="auto">
            <a:xfrm flipH="1">
              <a:off x="2882" y="3312"/>
              <a:ext cx="94" cy="664"/>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02" name="Oval 109">
              <a:extLst>
                <a:ext uri="{FF2B5EF4-FFF2-40B4-BE49-F238E27FC236}">
                  <a16:creationId xmlns:a16="http://schemas.microsoft.com/office/drawing/2014/main" id="{9F740E0B-884C-40E4-991D-3B46D7B6A5C2}"/>
                </a:ext>
              </a:extLst>
            </p:cNvPr>
            <p:cNvSpPr>
              <a:spLocks noChangeArrowheads="1"/>
            </p:cNvSpPr>
            <p:nvPr/>
          </p:nvSpPr>
          <p:spPr bwMode="auto">
            <a:xfrm>
              <a:off x="2629" y="3847"/>
              <a:ext cx="829"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61 70</a:t>
              </a:r>
            </a:p>
          </p:txBody>
        </p:sp>
        <p:sp>
          <p:nvSpPr>
            <p:cNvPr id="126003" name="Line 110">
              <a:extLst>
                <a:ext uri="{FF2B5EF4-FFF2-40B4-BE49-F238E27FC236}">
                  <a16:creationId xmlns:a16="http://schemas.microsoft.com/office/drawing/2014/main" id="{AFFBBF88-36BB-4A73-BEC8-4C3307A07322}"/>
                </a:ext>
              </a:extLst>
            </p:cNvPr>
            <p:cNvSpPr>
              <a:spLocks noChangeShapeType="1"/>
            </p:cNvSpPr>
            <p:nvPr/>
          </p:nvSpPr>
          <p:spPr bwMode="auto">
            <a:xfrm>
              <a:off x="2773" y="403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04" name="Line 111">
              <a:extLst>
                <a:ext uri="{FF2B5EF4-FFF2-40B4-BE49-F238E27FC236}">
                  <a16:creationId xmlns:a16="http://schemas.microsoft.com/office/drawing/2014/main" id="{EAD1254C-5D3D-4914-9757-A6085BA2D1AE}"/>
                </a:ext>
              </a:extLst>
            </p:cNvPr>
            <p:cNvSpPr>
              <a:spLocks noChangeShapeType="1"/>
            </p:cNvSpPr>
            <p:nvPr/>
          </p:nvSpPr>
          <p:spPr bwMode="auto">
            <a:xfrm>
              <a:off x="3371" y="401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05" name="Line 112">
              <a:extLst>
                <a:ext uri="{FF2B5EF4-FFF2-40B4-BE49-F238E27FC236}">
                  <a16:creationId xmlns:a16="http://schemas.microsoft.com/office/drawing/2014/main" id="{32B875C5-5446-4785-A467-E648EC4333B4}"/>
                </a:ext>
              </a:extLst>
            </p:cNvPr>
            <p:cNvSpPr>
              <a:spLocks noChangeShapeType="1"/>
            </p:cNvSpPr>
            <p:nvPr/>
          </p:nvSpPr>
          <p:spPr bwMode="auto">
            <a:xfrm>
              <a:off x="3624" y="403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06" name="Line 113">
              <a:extLst>
                <a:ext uri="{FF2B5EF4-FFF2-40B4-BE49-F238E27FC236}">
                  <a16:creationId xmlns:a16="http://schemas.microsoft.com/office/drawing/2014/main" id="{DBD227FB-430A-4C87-8200-413727C24E0E}"/>
                </a:ext>
              </a:extLst>
            </p:cNvPr>
            <p:cNvSpPr>
              <a:spLocks noChangeShapeType="1"/>
            </p:cNvSpPr>
            <p:nvPr/>
          </p:nvSpPr>
          <p:spPr bwMode="auto">
            <a:xfrm>
              <a:off x="3960" y="403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07" name="Line 114">
              <a:extLst>
                <a:ext uri="{FF2B5EF4-FFF2-40B4-BE49-F238E27FC236}">
                  <a16:creationId xmlns:a16="http://schemas.microsoft.com/office/drawing/2014/main" id="{A63E0097-BB76-4F66-88D9-93266011FED9}"/>
                </a:ext>
              </a:extLst>
            </p:cNvPr>
            <p:cNvSpPr>
              <a:spLocks noChangeShapeType="1"/>
            </p:cNvSpPr>
            <p:nvPr/>
          </p:nvSpPr>
          <p:spPr bwMode="auto">
            <a:xfrm>
              <a:off x="3061" y="403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6008" name="Line 115">
              <a:extLst>
                <a:ext uri="{FF2B5EF4-FFF2-40B4-BE49-F238E27FC236}">
                  <a16:creationId xmlns:a16="http://schemas.microsoft.com/office/drawing/2014/main" id="{F74B17C6-6656-4ACD-B877-BCAE89B3807A}"/>
                </a:ext>
              </a:extLst>
            </p:cNvPr>
            <p:cNvSpPr>
              <a:spLocks noChangeShapeType="1"/>
            </p:cNvSpPr>
            <p:nvPr/>
          </p:nvSpPr>
          <p:spPr bwMode="auto">
            <a:xfrm>
              <a:off x="2448" y="403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grpSp>
        <p:nvGrpSpPr>
          <p:cNvPr id="70" name="Group 117">
            <a:extLst>
              <a:ext uri="{FF2B5EF4-FFF2-40B4-BE49-F238E27FC236}">
                <a16:creationId xmlns:a16="http://schemas.microsoft.com/office/drawing/2014/main" id="{D60A50B8-EE18-43A1-A413-BEFE450275F6}"/>
              </a:ext>
            </a:extLst>
          </p:cNvPr>
          <p:cNvGrpSpPr>
            <a:grpSpLocks/>
          </p:cNvGrpSpPr>
          <p:nvPr/>
        </p:nvGrpSpPr>
        <p:grpSpPr bwMode="auto">
          <a:xfrm>
            <a:off x="1219200" y="3505200"/>
            <a:ext cx="914400" cy="838200"/>
            <a:chOff x="2208" y="3216"/>
            <a:chExt cx="576" cy="528"/>
          </a:xfrm>
        </p:grpSpPr>
        <p:sp>
          <p:nvSpPr>
            <p:cNvPr id="125990" name="Line 118">
              <a:extLst>
                <a:ext uri="{FF2B5EF4-FFF2-40B4-BE49-F238E27FC236}">
                  <a16:creationId xmlns:a16="http://schemas.microsoft.com/office/drawing/2014/main" id="{A528F774-37DC-49C9-89CA-3EC523111F4F}"/>
                </a:ext>
              </a:extLst>
            </p:cNvPr>
            <p:cNvSpPr>
              <a:spLocks noChangeShapeType="1"/>
            </p:cNvSpPr>
            <p:nvPr/>
          </p:nvSpPr>
          <p:spPr bwMode="auto">
            <a:xfrm>
              <a:off x="2208"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91" name="Line 119">
              <a:extLst>
                <a:ext uri="{FF2B5EF4-FFF2-40B4-BE49-F238E27FC236}">
                  <a16:creationId xmlns:a16="http://schemas.microsoft.com/office/drawing/2014/main" id="{F2B6ECB4-1B13-4BAF-9BEE-7F33BE385D09}"/>
                </a:ext>
              </a:extLst>
            </p:cNvPr>
            <p:cNvSpPr>
              <a:spLocks noChangeShapeType="1"/>
            </p:cNvSpPr>
            <p:nvPr/>
          </p:nvSpPr>
          <p:spPr bwMode="auto">
            <a:xfrm>
              <a:off x="2256"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92" name="Line 120">
              <a:extLst>
                <a:ext uri="{FF2B5EF4-FFF2-40B4-BE49-F238E27FC236}">
                  <a16:creationId xmlns:a16="http://schemas.microsoft.com/office/drawing/2014/main" id="{E87BD25D-C08D-4FDD-80DB-0357E88E0B4E}"/>
                </a:ext>
              </a:extLst>
            </p:cNvPr>
            <p:cNvSpPr>
              <a:spLocks noChangeShapeType="1"/>
            </p:cNvSpPr>
            <p:nvPr/>
          </p:nvSpPr>
          <p:spPr bwMode="auto">
            <a:xfrm>
              <a:off x="2304"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93" name="Line 121">
              <a:extLst>
                <a:ext uri="{FF2B5EF4-FFF2-40B4-BE49-F238E27FC236}">
                  <a16:creationId xmlns:a16="http://schemas.microsoft.com/office/drawing/2014/main" id="{B936C6EF-57A2-4B6A-B137-C113FD39FE71}"/>
                </a:ext>
              </a:extLst>
            </p:cNvPr>
            <p:cNvSpPr>
              <a:spLocks noChangeShapeType="1"/>
            </p:cNvSpPr>
            <p:nvPr/>
          </p:nvSpPr>
          <p:spPr bwMode="auto">
            <a:xfrm>
              <a:off x="2352"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grpSp>
        <p:nvGrpSpPr>
          <p:cNvPr id="75" name="Group 122">
            <a:extLst>
              <a:ext uri="{FF2B5EF4-FFF2-40B4-BE49-F238E27FC236}">
                <a16:creationId xmlns:a16="http://schemas.microsoft.com/office/drawing/2014/main" id="{4EE28B06-38E1-404E-BA3B-F1706D8CCE19}"/>
              </a:ext>
            </a:extLst>
          </p:cNvPr>
          <p:cNvGrpSpPr>
            <a:grpSpLocks/>
          </p:cNvGrpSpPr>
          <p:nvPr/>
        </p:nvGrpSpPr>
        <p:grpSpPr bwMode="auto">
          <a:xfrm>
            <a:off x="5105400" y="2286000"/>
            <a:ext cx="914400" cy="838200"/>
            <a:chOff x="2208" y="3216"/>
            <a:chExt cx="576" cy="528"/>
          </a:xfrm>
        </p:grpSpPr>
        <p:sp>
          <p:nvSpPr>
            <p:cNvPr id="125986" name="Line 123">
              <a:extLst>
                <a:ext uri="{FF2B5EF4-FFF2-40B4-BE49-F238E27FC236}">
                  <a16:creationId xmlns:a16="http://schemas.microsoft.com/office/drawing/2014/main" id="{2ECE2376-696C-4C00-A69B-FC66C6B38625}"/>
                </a:ext>
              </a:extLst>
            </p:cNvPr>
            <p:cNvSpPr>
              <a:spLocks noChangeShapeType="1"/>
            </p:cNvSpPr>
            <p:nvPr/>
          </p:nvSpPr>
          <p:spPr bwMode="auto">
            <a:xfrm>
              <a:off x="2208"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87" name="Line 124">
              <a:extLst>
                <a:ext uri="{FF2B5EF4-FFF2-40B4-BE49-F238E27FC236}">
                  <a16:creationId xmlns:a16="http://schemas.microsoft.com/office/drawing/2014/main" id="{79F102BD-2631-43BF-8889-8CD74A1FB1D7}"/>
                </a:ext>
              </a:extLst>
            </p:cNvPr>
            <p:cNvSpPr>
              <a:spLocks noChangeShapeType="1"/>
            </p:cNvSpPr>
            <p:nvPr/>
          </p:nvSpPr>
          <p:spPr bwMode="auto">
            <a:xfrm>
              <a:off x="2256"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88" name="Line 125">
              <a:extLst>
                <a:ext uri="{FF2B5EF4-FFF2-40B4-BE49-F238E27FC236}">
                  <a16:creationId xmlns:a16="http://schemas.microsoft.com/office/drawing/2014/main" id="{A03940A2-498C-4C62-925B-0286B8DE0181}"/>
                </a:ext>
              </a:extLst>
            </p:cNvPr>
            <p:cNvSpPr>
              <a:spLocks noChangeShapeType="1"/>
            </p:cNvSpPr>
            <p:nvPr/>
          </p:nvSpPr>
          <p:spPr bwMode="auto">
            <a:xfrm>
              <a:off x="2304"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5989" name="Line 126">
              <a:extLst>
                <a:ext uri="{FF2B5EF4-FFF2-40B4-BE49-F238E27FC236}">
                  <a16:creationId xmlns:a16="http://schemas.microsoft.com/office/drawing/2014/main" id="{1D665CA1-912D-4DDC-B3FE-A4D665E1385B}"/>
                </a:ext>
              </a:extLst>
            </p:cNvPr>
            <p:cNvSpPr>
              <a:spLocks noChangeShapeType="1"/>
            </p:cNvSpPr>
            <p:nvPr/>
          </p:nvSpPr>
          <p:spPr bwMode="auto">
            <a:xfrm>
              <a:off x="2352"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80" name="Freeform 131">
            <a:extLst>
              <a:ext uri="{FF2B5EF4-FFF2-40B4-BE49-F238E27FC236}">
                <a16:creationId xmlns:a16="http://schemas.microsoft.com/office/drawing/2014/main" id="{DBA38006-0750-42BE-A567-C7A1F8806611}"/>
              </a:ext>
            </a:extLst>
          </p:cNvPr>
          <p:cNvSpPr>
            <a:spLocks/>
          </p:cNvSpPr>
          <p:nvPr/>
        </p:nvSpPr>
        <p:spPr bwMode="auto">
          <a:xfrm flipH="1" flipV="1">
            <a:off x="762000" y="3962400"/>
            <a:ext cx="609600" cy="369332"/>
          </a:xfrm>
          <a:custGeom>
            <a:avLst/>
            <a:gdLst>
              <a:gd name="T0" fmla="*/ 0 w 384"/>
              <a:gd name="T1" fmla="*/ 2147483646 h 96"/>
              <a:gd name="T2" fmla="*/ 2147483646 w 384"/>
              <a:gd name="T3" fmla="*/ 0 h 96"/>
              <a:gd name="T4" fmla="*/ 2147483646 w 384"/>
              <a:gd name="T5" fmla="*/ 2147483646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cubicBezTo>
                  <a:pt x="40" y="48"/>
                  <a:pt x="80" y="0"/>
                  <a:pt x="144" y="0"/>
                </a:cubicBezTo>
                <a:cubicBezTo>
                  <a:pt x="208" y="0"/>
                  <a:pt x="296" y="48"/>
                  <a:pt x="384" y="96"/>
                </a:cubicBezTo>
              </a:path>
            </a:pathLst>
          </a:custGeom>
          <a:noFill/>
          <a:ln w="381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 name="Freeform 132">
            <a:extLst>
              <a:ext uri="{FF2B5EF4-FFF2-40B4-BE49-F238E27FC236}">
                <a16:creationId xmlns:a16="http://schemas.microsoft.com/office/drawing/2014/main" id="{A8F10865-B8C5-4D71-BE29-D58F53604077}"/>
              </a:ext>
            </a:extLst>
          </p:cNvPr>
          <p:cNvSpPr>
            <a:spLocks/>
          </p:cNvSpPr>
          <p:nvPr/>
        </p:nvSpPr>
        <p:spPr bwMode="auto">
          <a:xfrm flipV="1">
            <a:off x="5943600" y="2895600"/>
            <a:ext cx="1524000" cy="369332"/>
          </a:xfrm>
          <a:custGeom>
            <a:avLst/>
            <a:gdLst>
              <a:gd name="T0" fmla="*/ 0 w 384"/>
              <a:gd name="T1" fmla="*/ 2147483646 h 96"/>
              <a:gd name="T2" fmla="*/ 2147483646 w 384"/>
              <a:gd name="T3" fmla="*/ 0 h 96"/>
              <a:gd name="T4" fmla="*/ 2147483646 w 384"/>
              <a:gd name="T5" fmla="*/ 2147483646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cubicBezTo>
                  <a:pt x="40" y="48"/>
                  <a:pt x="80" y="0"/>
                  <a:pt x="144" y="0"/>
                </a:cubicBezTo>
                <a:cubicBezTo>
                  <a:pt x="208" y="0"/>
                  <a:pt x="296" y="48"/>
                  <a:pt x="384" y="96"/>
                </a:cubicBezTo>
              </a:path>
            </a:pathLst>
          </a:custGeom>
          <a:noFill/>
          <a:ln w="381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slide(fromTop)">
                                      <p:cBhvr>
                                        <p:cTn id="12" dur="500"/>
                                        <p:tgtEl>
                                          <p:spTgt spid="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ppt_x</p:attrName>
                                        </p:attrNameLst>
                                      </p:cBhvr>
                                      <p:tavLst>
                                        <p:tav tm="0">
                                          <p:val>
                                            <p:strVal val="#ppt_x"/>
                                          </p:val>
                                        </p:tav>
                                        <p:tav tm="100000">
                                          <p:val>
                                            <p:strVal val="#ppt_x"/>
                                          </p:val>
                                        </p:tav>
                                      </p:tavLst>
                                    </p:anim>
                                    <p:anim calcmode="lin" valueType="num">
                                      <p:cBhvr>
                                        <p:cTn id="18" dur="500" fill="hold"/>
                                        <p:tgtEl>
                                          <p:spTgt spid="18"/>
                                        </p:tgtEl>
                                        <p:attrNameLst>
                                          <p:attrName>ppt_y</p:attrName>
                                        </p:attrNameLst>
                                      </p:cBhvr>
                                      <p:tavLst>
                                        <p:tav tm="0">
                                          <p:val>
                                            <p:strVal val="#ppt_y-#ppt_h/2"/>
                                          </p:val>
                                        </p:tav>
                                        <p:tav tm="100000">
                                          <p:val>
                                            <p:strVal val="#ppt_y"/>
                                          </p:val>
                                        </p:tav>
                                      </p:tavLst>
                                    </p:anim>
                                    <p:anim calcmode="lin" valueType="num">
                                      <p:cBhvr>
                                        <p:cTn id="19" dur="500" fill="hold"/>
                                        <p:tgtEl>
                                          <p:spTgt spid="18"/>
                                        </p:tgtEl>
                                        <p:attrNameLst>
                                          <p:attrName>ppt_w</p:attrName>
                                        </p:attrNameLst>
                                      </p:cBhvr>
                                      <p:tavLst>
                                        <p:tav tm="0">
                                          <p:val>
                                            <p:strVal val="#ppt_w"/>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2" fill="hold" nodeType="clickEffect">
                                  <p:stCondLst>
                                    <p:cond delay="0"/>
                                  </p:stCondLst>
                                  <p:childTnLst>
                                    <p:set>
                                      <p:cBhvr>
                                        <p:cTn id="24" dur="1" fill="hold">
                                          <p:stCondLst>
                                            <p:cond delay="0"/>
                                          </p:stCondLst>
                                        </p:cTn>
                                        <p:tgtEl>
                                          <p:spTgt spid="80"/>
                                        </p:tgtEl>
                                        <p:attrNameLst>
                                          <p:attrName>style.visibility</p:attrName>
                                        </p:attrNameLst>
                                      </p:cBhvr>
                                      <p:to>
                                        <p:strVal val="visible"/>
                                      </p:to>
                                    </p:set>
                                    <p:anim calcmode="lin" valueType="num">
                                      <p:cBhvr>
                                        <p:cTn id="25" dur="500" fill="hold"/>
                                        <p:tgtEl>
                                          <p:spTgt spid="80"/>
                                        </p:tgtEl>
                                        <p:attrNameLst>
                                          <p:attrName>ppt_x</p:attrName>
                                        </p:attrNameLst>
                                      </p:cBhvr>
                                      <p:tavLst>
                                        <p:tav tm="0">
                                          <p:val>
                                            <p:strVal val="#ppt_x+#ppt_w/2"/>
                                          </p:val>
                                        </p:tav>
                                        <p:tav tm="100000">
                                          <p:val>
                                            <p:strVal val="#ppt_x"/>
                                          </p:val>
                                        </p:tav>
                                      </p:tavLst>
                                    </p:anim>
                                    <p:anim calcmode="lin" valueType="num">
                                      <p:cBhvr>
                                        <p:cTn id="26" dur="500" fill="hold"/>
                                        <p:tgtEl>
                                          <p:spTgt spid="80"/>
                                        </p:tgtEl>
                                        <p:attrNameLst>
                                          <p:attrName>ppt_y</p:attrName>
                                        </p:attrNameLst>
                                      </p:cBhvr>
                                      <p:tavLst>
                                        <p:tav tm="0">
                                          <p:val>
                                            <p:strVal val="#ppt_y"/>
                                          </p:val>
                                        </p:tav>
                                        <p:tav tm="100000">
                                          <p:val>
                                            <p:strVal val="#ppt_y"/>
                                          </p:val>
                                        </p:tav>
                                      </p:tavLst>
                                    </p:anim>
                                    <p:anim calcmode="lin" valueType="num">
                                      <p:cBhvr>
                                        <p:cTn id="27" dur="500" fill="hold"/>
                                        <p:tgtEl>
                                          <p:spTgt spid="80"/>
                                        </p:tgtEl>
                                        <p:attrNameLst>
                                          <p:attrName>ppt_w</p:attrName>
                                        </p:attrNameLst>
                                      </p:cBhvr>
                                      <p:tavLst>
                                        <p:tav tm="0">
                                          <p:val>
                                            <p:fltVal val="0"/>
                                          </p:val>
                                        </p:tav>
                                        <p:tav tm="100000">
                                          <p:val>
                                            <p:strVal val="#ppt_w"/>
                                          </p:val>
                                        </p:tav>
                                      </p:tavLst>
                                    </p:anim>
                                    <p:anim calcmode="lin" valueType="num">
                                      <p:cBhvr>
                                        <p:cTn id="28" dur="500" fill="hold"/>
                                        <p:tgtEl>
                                          <p:spTgt spid="80"/>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nodeType="click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slide(fromTop)">
                                      <p:cBhvr>
                                        <p:cTn id="39" dur="500"/>
                                        <p:tgtEl>
                                          <p:spTgt spid="7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 calcmode="lin" valueType="num">
                                      <p:cBhvr>
                                        <p:cTn id="44" dur="500" fill="hold"/>
                                        <p:tgtEl>
                                          <p:spTgt spid="81"/>
                                        </p:tgtEl>
                                        <p:attrNameLst>
                                          <p:attrName>ppt_x</p:attrName>
                                        </p:attrNameLst>
                                      </p:cBhvr>
                                      <p:tavLst>
                                        <p:tav tm="0">
                                          <p:val>
                                            <p:strVal val="#ppt_x-#ppt_w/2"/>
                                          </p:val>
                                        </p:tav>
                                        <p:tav tm="100000">
                                          <p:val>
                                            <p:strVal val="#ppt_x"/>
                                          </p:val>
                                        </p:tav>
                                      </p:tavLst>
                                    </p:anim>
                                    <p:anim calcmode="lin" valueType="num">
                                      <p:cBhvr>
                                        <p:cTn id="45" dur="500" fill="hold"/>
                                        <p:tgtEl>
                                          <p:spTgt spid="81"/>
                                        </p:tgtEl>
                                        <p:attrNameLst>
                                          <p:attrName>ppt_y</p:attrName>
                                        </p:attrNameLst>
                                      </p:cBhvr>
                                      <p:tavLst>
                                        <p:tav tm="0">
                                          <p:val>
                                            <p:strVal val="#ppt_y"/>
                                          </p:val>
                                        </p:tav>
                                        <p:tav tm="100000">
                                          <p:val>
                                            <p:strVal val="#ppt_y"/>
                                          </p:val>
                                        </p:tav>
                                      </p:tavLst>
                                    </p:anim>
                                    <p:anim calcmode="lin" valueType="num">
                                      <p:cBhvr>
                                        <p:cTn id="46" dur="500" fill="hold"/>
                                        <p:tgtEl>
                                          <p:spTgt spid="81"/>
                                        </p:tgtEl>
                                        <p:attrNameLst>
                                          <p:attrName>ppt_w</p:attrName>
                                        </p:attrNameLst>
                                      </p:cBhvr>
                                      <p:tavLst>
                                        <p:tav tm="0">
                                          <p:val>
                                            <p:fltVal val="0"/>
                                          </p:val>
                                        </p:tav>
                                        <p:tav tm="100000">
                                          <p:val>
                                            <p:strVal val="#ppt_w"/>
                                          </p:val>
                                        </p:tav>
                                      </p:tavLst>
                                    </p:anim>
                                    <p:anim calcmode="lin" valueType="num">
                                      <p:cBhvr>
                                        <p:cTn id="47" dur="500" fill="hold"/>
                                        <p:tgtEl>
                                          <p:spTgt spid="81"/>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p:cTn id="52" dur="500" fill="hold"/>
                                        <p:tgtEl>
                                          <p:spTgt spid="51"/>
                                        </p:tgtEl>
                                        <p:attrNameLst>
                                          <p:attrName>ppt_x</p:attrName>
                                        </p:attrNameLst>
                                      </p:cBhvr>
                                      <p:tavLst>
                                        <p:tav tm="0">
                                          <p:val>
                                            <p:strVal val="#ppt_x"/>
                                          </p:val>
                                        </p:tav>
                                        <p:tav tm="100000">
                                          <p:val>
                                            <p:strVal val="#ppt_x"/>
                                          </p:val>
                                        </p:tav>
                                      </p:tavLst>
                                    </p:anim>
                                    <p:anim calcmode="lin" valueType="num">
                                      <p:cBhvr>
                                        <p:cTn id="53" dur="500" fill="hold"/>
                                        <p:tgtEl>
                                          <p:spTgt spid="51"/>
                                        </p:tgtEl>
                                        <p:attrNameLst>
                                          <p:attrName>ppt_y</p:attrName>
                                        </p:attrNameLst>
                                      </p:cBhvr>
                                      <p:tavLst>
                                        <p:tav tm="0">
                                          <p:val>
                                            <p:strVal val="#ppt_y-#ppt_h/2"/>
                                          </p:val>
                                        </p:tav>
                                        <p:tav tm="100000">
                                          <p:val>
                                            <p:strVal val="#ppt_y"/>
                                          </p:val>
                                        </p:tav>
                                      </p:tavLst>
                                    </p:anim>
                                    <p:anim calcmode="lin" valueType="num">
                                      <p:cBhvr>
                                        <p:cTn id="54" dur="500" fill="hold"/>
                                        <p:tgtEl>
                                          <p:spTgt spid="51"/>
                                        </p:tgtEl>
                                        <p:attrNameLst>
                                          <p:attrName>ppt_w</p:attrName>
                                        </p:attrNameLst>
                                      </p:cBhvr>
                                      <p:tavLst>
                                        <p:tav tm="0">
                                          <p:val>
                                            <p:strVal val="#ppt_w"/>
                                          </p:val>
                                        </p:tav>
                                        <p:tav tm="100000">
                                          <p:val>
                                            <p:strVal val="#ppt_w"/>
                                          </p:val>
                                        </p:tav>
                                      </p:tavLst>
                                    </p:anim>
                                    <p:anim calcmode="lin" valueType="num">
                                      <p:cBhvr>
                                        <p:cTn id="55" dur="500" fill="hold"/>
                                        <p:tgtEl>
                                          <p:spTgt spid="5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1" fill="hold"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slide(fromTop)">
                                      <p:cBhvr>
                                        <p:cTn id="6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2529A71-F7BD-4572-B46F-C006DA21D4D2}"/>
              </a:ext>
            </a:extLst>
          </p:cNvPr>
          <p:cNvSpPr txBox="1">
            <a:spLocks noChangeArrowheads="1"/>
          </p:cNvSpPr>
          <p:nvPr/>
        </p:nvSpPr>
        <p:spPr bwMode="auto">
          <a:xfrm>
            <a:off x="576263" y="1584325"/>
            <a:ext cx="1103312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kumimoji="0" lang="en-US" altLang="zh-CN" b="0" dirty="0">
                <a:latin typeface="华康俪金黑W8(P)" panose="020B0800000000000000" pitchFamily="34" charset="-122"/>
                <a:ea typeface="华康俪金黑W8(P)" panose="020B0800000000000000" pitchFamily="34" charset="-122"/>
              </a:rPr>
              <a:t> </a:t>
            </a:r>
            <a:r>
              <a:rPr kumimoji="0" lang="zh-CN" altLang="en-US" b="0" dirty="0">
                <a:latin typeface="华康俪金黑W8(P)" panose="020B0800000000000000" pitchFamily="34" charset="-122"/>
                <a:ea typeface="华康俪金黑W8(P)" panose="020B0800000000000000" pitchFamily="34" charset="-122"/>
              </a:rPr>
              <a:t>在</a:t>
            </a:r>
            <a:r>
              <a:rPr kumimoji="0" lang="en-US" altLang="zh-CN" b="0" dirty="0">
                <a:latin typeface="华康俪金黑W8(P)" panose="020B0800000000000000" pitchFamily="34" charset="-122"/>
                <a:ea typeface="华康俪金黑W8(P)" panose="020B0800000000000000" pitchFamily="34" charset="-122"/>
              </a:rPr>
              <a:t>B</a:t>
            </a:r>
            <a:r>
              <a:rPr kumimoji="0" lang="zh-CN" altLang="en-US" b="0" dirty="0">
                <a:latin typeface="华康俪金黑W8(P)" panose="020B0800000000000000" pitchFamily="34" charset="-122"/>
                <a:ea typeface="华康俪金黑W8(P)" panose="020B0800000000000000" pitchFamily="34" charset="-122"/>
              </a:rPr>
              <a:t>树中进行查找时</a:t>
            </a:r>
            <a:r>
              <a:rPr kumimoji="0" lang="en-US" altLang="zh-CN" b="0" dirty="0">
                <a:latin typeface="华康俪金黑W8(P)" panose="020B0800000000000000" pitchFamily="34" charset="-122"/>
                <a:ea typeface="华康俪金黑W8(P)" panose="020B0800000000000000" pitchFamily="34" charset="-122"/>
              </a:rPr>
              <a:t>, </a:t>
            </a:r>
            <a:r>
              <a:rPr kumimoji="0" lang="zh-CN" altLang="en-US" b="0" dirty="0">
                <a:latin typeface="华康俪金黑W8(P)" panose="020B0800000000000000" pitchFamily="34" charset="-122"/>
                <a:ea typeface="华康俪金黑W8(P)" panose="020B0800000000000000" pitchFamily="34" charset="-122"/>
              </a:rPr>
              <a:t>其查找时间主要花费在搜索结点上</a:t>
            </a:r>
            <a:r>
              <a:rPr kumimoji="0" lang="en-US" altLang="zh-CN" b="0" dirty="0">
                <a:latin typeface="华康俪金黑W8(P)" panose="020B0800000000000000" pitchFamily="34" charset="-122"/>
                <a:ea typeface="华康俪金黑W8(P)" panose="020B0800000000000000" pitchFamily="34" charset="-122"/>
              </a:rPr>
              <a:t>, </a:t>
            </a:r>
            <a:r>
              <a:rPr kumimoji="0" lang="zh-CN" altLang="en-US" b="0" dirty="0">
                <a:latin typeface="华康俪金黑W8(P)" panose="020B0800000000000000" pitchFamily="34" charset="-122"/>
                <a:ea typeface="华康俪金黑W8(P)" panose="020B0800000000000000" pitchFamily="34" charset="-122"/>
              </a:rPr>
              <a:t>即主要</a:t>
            </a:r>
            <a:r>
              <a:rPr kumimoji="0" lang="zh-CN" altLang="en-US" b="0" dirty="0">
                <a:solidFill>
                  <a:srgbClr val="A50021"/>
                </a:solidFill>
                <a:latin typeface="华康俪金黑W8(P)" panose="020B0800000000000000" pitchFamily="34" charset="-122"/>
                <a:ea typeface="华康俪金黑W8(P)" panose="020B0800000000000000" pitchFamily="34" charset="-122"/>
              </a:rPr>
              <a:t>取决于</a:t>
            </a:r>
            <a:r>
              <a:rPr kumimoji="0" lang="en-US" altLang="zh-CN" b="0" dirty="0">
                <a:solidFill>
                  <a:srgbClr val="A50021"/>
                </a:solidFill>
                <a:latin typeface="华康俪金黑W8(P)" panose="020B0800000000000000" pitchFamily="34" charset="-122"/>
                <a:ea typeface="华康俪金黑W8(P)" panose="020B0800000000000000" pitchFamily="34" charset="-122"/>
              </a:rPr>
              <a:t>B</a:t>
            </a:r>
            <a:r>
              <a:rPr kumimoji="0" lang="zh-CN" altLang="en-US" b="0" dirty="0">
                <a:solidFill>
                  <a:srgbClr val="A50021"/>
                </a:solidFill>
                <a:latin typeface="华康俪金黑W8(P)" panose="020B0800000000000000" pitchFamily="34" charset="-122"/>
                <a:ea typeface="华康俪金黑W8(P)" panose="020B0800000000000000" pitchFamily="34" charset="-122"/>
              </a:rPr>
              <a:t>树的深度</a:t>
            </a:r>
            <a:r>
              <a:rPr kumimoji="0" lang="en-US" altLang="zh-CN" b="0" dirty="0">
                <a:solidFill>
                  <a:srgbClr val="A50021"/>
                </a:solidFill>
                <a:latin typeface="华康俪金黑W8(P)" panose="020B0800000000000000" pitchFamily="34" charset="-122"/>
                <a:ea typeface="华康俪金黑W8(P)" panose="020B0800000000000000" pitchFamily="34" charset="-122"/>
              </a:rPr>
              <a:t>H</a:t>
            </a:r>
            <a:r>
              <a:rPr kumimoji="0" lang="zh-CN" altLang="en-US" b="0" dirty="0">
                <a:latin typeface="华康俪金黑W8(P)" panose="020B0800000000000000" pitchFamily="34" charset="-122"/>
                <a:ea typeface="华康俪金黑W8(P)" panose="020B0800000000000000" pitchFamily="34" charset="-122"/>
              </a:rPr>
              <a:t>。</a:t>
            </a:r>
          </a:p>
          <a:p>
            <a:pPr>
              <a:defRPr/>
            </a:pPr>
            <a:r>
              <a:rPr kumimoji="0" lang="zh-CN" altLang="en-US" b="0" dirty="0">
                <a:latin typeface="华康俪金黑W8(P)" panose="020B0800000000000000" pitchFamily="34" charset="-122"/>
                <a:ea typeface="华康俪金黑W8(P)" panose="020B0800000000000000" pitchFamily="34" charset="-122"/>
              </a:rPr>
              <a:t>考虑最坏情况：含</a:t>
            </a:r>
            <a:r>
              <a:rPr kumimoji="0" lang="en-US" altLang="zh-CN" b="0" dirty="0">
                <a:latin typeface="华康俪金黑W8(P)" panose="020B0800000000000000" pitchFamily="34" charset="-122"/>
                <a:ea typeface="华康俪金黑W8(P)" panose="020B0800000000000000" pitchFamily="34" charset="-122"/>
              </a:rPr>
              <a:t>N</a:t>
            </a:r>
            <a:r>
              <a:rPr kumimoji="0" lang="zh-CN" altLang="en-US" b="0" dirty="0">
                <a:latin typeface="华康俪金黑W8(P)" panose="020B0800000000000000" pitchFamily="34" charset="-122"/>
                <a:ea typeface="华康俪金黑W8(P)" panose="020B0800000000000000" pitchFamily="34" charset="-122"/>
              </a:rPr>
              <a:t>个关键字的 </a:t>
            </a:r>
            <a:r>
              <a:rPr kumimoji="0" lang="en-US" altLang="zh-CN" b="0" dirty="0">
                <a:latin typeface="华康俪金黑W8(P)" panose="020B0800000000000000" pitchFamily="34" charset="-122"/>
                <a:ea typeface="华康俪金黑W8(P)" panose="020B0800000000000000" pitchFamily="34" charset="-122"/>
              </a:rPr>
              <a:t>m </a:t>
            </a:r>
            <a:r>
              <a:rPr kumimoji="0" lang="zh-CN" altLang="en-US" b="0" dirty="0">
                <a:latin typeface="华康俪金黑W8(P)" panose="020B0800000000000000" pitchFamily="34" charset="-122"/>
                <a:ea typeface="华康俪金黑W8(P)" panose="020B0800000000000000" pitchFamily="34" charset="-122"/>
              </a:rPr>
              <a:t>阶 </a:t>
            </a:r>
            <a:r>
              <a:rPr kumimoji="0" lang="en-US" altLang="zh-CN" b="0" dirty="0">
                <a:latin typeface="华康俪金黑W8(P)" panose="020B0800000000000000" pitchFamily="34" charset="-122"/>
                <a:ea typeface="华康俪金黑W8(P)" panose="020B0800000000000000" pitchFamily="34" charset="-122"/>
              </a:rPr>
              <a:t>B</a:t>
            </a:r>
            <a:r>
              <a:rPr kumimoji="0" lang="zh-CN" altLang="en-US" b="0" dirty="0">
                <a:latin typeface="华康俪金黑W8(P)" panose="020B0800000000000000" pitchFamily="34" charset="-122"/>
                <a:ea typeface="华康俪金黑W8(P)" panose="020B0800000000000000" pitchFamily="34" charset="-122"/>
              </a:rPr>
              <a:t>树可能达到的最大深度 </a:t>
            </a:r>
            <a:r>
              <a:rPr kumimoji="0" lang="en-US" altLang="zh-CN" b="0" dirty="0">
                <a:latin typeface="华康俪金黑W8(P)" panose="020B0800000000000000" pitchFamily="34" charset="-122"/>
                <a:ea typeface="华康俪金黑W8(P)" panose="020B0800000000000000" pitchFamily="34" charset="-122"/>
              </a:rPr>
              <a:t>H ?</a:t>
            </a:r>
          </a:p>
          <a:p>
            <a:pPr>
              <a:defRPr/>
            </a:pPr>
            <a:r>
              <a:rPr kumimoji="0" lang="zh-CN" altLang="en-US"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分析：</a:t>
            </a:r>
            <a:endParaRPr kumimoji="0" lang="en-US" altLang="zh-CN"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endParaRPr>
          </a:p>
          <a:p>
            <a:pPr lvl="1">
              <a:defRPr/>
            </a:pPr>
            <a:r>
              <a:rPr kumimoji="0" lang="zh-CN" altLang="en-US"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设在 </a:t>
            </a:r>
            <a:r>
              <a:rPr kumimoji="0" lang="en-US" altLang="zh-CN" sz="2800" b="0" i="1"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m </a:t>
            </a:r>
            <a:r>
              <a:rPr kumimoji="0" lang="zh-CN" altLang="en-US"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阶</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B</a:t>
            </a:r>
            <a:r>
              <a:rPr kumimoji="0" lang="zh-CN" altLang="en-US"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树中，失败节点位于第 </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L+1</a:t>
            </a:r>
            <a:r>
              <a:rPr kumimoji="0" lang="zh-CN" altLang="en-US"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层，即叶子节点。</a:t>
            </a:r>
            <a:endPar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endParaRPr>
          </a:p>
          <a:p>
            <a:pPr lvl="1">
              <a:defRPr/>
            </a:pPr>
            <a:r>
              <a:rPr kumimoji="0" lang="zh-CN" altLang="en-US"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若树中关键码有 </a:t>
            </a:r>
            <a:r>
              <a:rPr kumimoji="0" lang="en-US" altLang="zh-CN" sz="2800" b="0" i="1"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N </a:t>
            </a:r>
            <a:r>
              <a:rPr kumimoji="0" lang="zh-CN" altLang="en-US"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个</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 </a:t>
            </a:r>
            <a:r>
              <a:rPr kumimoji="0" lang="zh-CN" altLang="en-US"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则失败节点数为 </a:t>
            </a:r>
            <a:r>
              <a:rPr kumimoji="0" lang="en-US" altLang="zh-CN" sz="2800" b="0" i="1"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N </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+1</a:t>
            </a:r>
            <a:r>
              <a:rPr kumimoji="0" lang="zh-CN" altLang="en-US"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。这是因为失败发生在 </a:t>
            </a:r>
            <a:r>
              <a:rPr kumimoji="0" lang="en-US" altLang="zh-CN" sz="2800" b="0" i="1"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K</a:t>
            </a:r>
            <a:r>
              <a:rPr kumimoji="0" lang="en-US" altLang="zh-CN" sz="2800" b="0" baseline="-2500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i</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 &lt; </a:t>
            </a:r>
            <a:r>
              <a:rPr kumimoji="0" lang="en-US" altLang="zh-CN" sz="2800" b="0" i="1"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x </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&lt; </a:t>
            </a:r>
            <a:r>
              <a:rPr kumimoji="0" lang="en-US" altLang="zh-CN" sz="2800" b="0" i="1"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K</a:t>
            </a:r>
            <a:r>
              <a:rPr kumimoji="0" lang="en-US" altLang="zh-CN" sz="2800" b="0" baseline="-2500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i+1</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 0 </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sym typeface="Symbol" pitchFamily="18" charset="2"/>
              </a:rPr>
              <a:t></a:t>
            </a:r>
            <a:r>
              <a:rPr kumimoji="0" lang="en-US" altLang="zh-CN" sz="2800" b="0" i="1"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 </a:t>
            </a:r>
            <a:r>
              <a:rPr kumimoji="0" lang="en-US" altLang="zh-CN" sz="2800" b="0" i="1" dirty="0" err="1">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i</a:t>
            </a:r>
            <a:r>
              <a:rPr kumimoji="0" lang="en-US" altLang="zh-CN" sz="2800" b="0" i="1"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 </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sym typeface="Symbol" pitchFamily="18" charset="2"/>
              </a:rPr>
              <a:t></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 </a:t>
            </a:r>
            <a:r>
              <a:rPr kumimoji="0" lang="en-US" altLang="zh-CN" sz="2800" b="0" i="1"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N</a:t>
            </a:r>
            <a:r>
              <a:rPr kumimoji="0" lang="zh-CN" altLang="en-US"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，设</a:t>
            </a:r>
            <a:r>
              <a:rPr kumimoji="0" lang="en-US" altLang="zh-CN" sz="2800" b="0" i="1"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K</a:t>
            </a:r>
            <a:r>
              <a:rPr kumimoji="0" lang="en-US" altLang="zh-CN" sz="2800" b="0" baseline="-2500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0 </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 -</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sym typeface="Symbol" pitchFamily="18" charset="2"/>
              </a:rPr>
              <a:t></a:t>
            </a:r>
            <a:r>
              <a:rPr kumimoji="0" lang="zh-CN" altLang="en-US"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a:t>
            </a:r>
            <a:r>
              <a:rPr kumimoji="0" lang="en-US" altLang="zh-CN" sz="2800" b="0" i="1"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K</a:t>
            </a:r>
            <a:r>
              <a:rPr kumimoji="0" lang="en-US" altLang="zh-CN" sz="2800" b="0" baseline="-2500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N+1 </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 +</a:t>
            </a:r>
            <a:r>
              <a:rPr kumimoji="0" lang="en-US" altLang="zh-CN"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sym typeface="Symbol" pitchFamily="18" charset="2"/>
              </a:rPr>
              <a:t></a:t>
            </a:r>
            <a:r>
              <a:rPr kumimoji="0" lang="zh-CN" altLang="en-US" sz="2800" b="0" dirty="0">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a:t>
            </a:r>
            <a:endParaRPr lang="en-US" altLang="zh-CN" sz="2800" b="0" dirty="0">
              <a:latin typeface="华康俪金黑W8(P)" panose="020B0800000000000000" pitchFamily="34" charset="-122"/>
              <a:ea typeface="华康俪金黑W8(P)" panose="020B0800000000000000" pitchFamily="34" charset="-122"/>
            </a:endParaRPr>
          </a:p>
        </p:txBody>
      </p:sp>
      <p:sp>
        <p:nvSpPr>
          <p:cNvPr id="126979" name="Rectangle 3">
            <a:extLst>
              <a:ext uri="{FF2B5EF4-FFF2-40B4-BE49-F238E27FC236}">
                <a16:creationId xmlns:a16="http://schemas.microsoft.com/office/drawing/2014/main" id="{9263529A-6628-4118-B5D3-D05B9563721A}"/>
              </a:ext>
            </a:extLst>
          </p:cNvPr>
          <p:cNvSpPr txBox="1">
            <a:spLocks noChangeArrowheads="1"/>
          </p:cNvSpPr>
          <p:nvPr/>
        </p:nvSpPr>
        <p:spPr bwMode="auto">
          <a:xfrm>
            <a:off x="171450" y="-1714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0" lang="en-US" altLang="zh-CN" sz="4400" b="0" dirty="0">
                <a:latin typeface="华康俪金黑W8(P)" panose="020B0800000000000000" pitchFamily="34" charset="-122"/>
                <a:ea typeface="华康俪金黑W8(P)" panose="020B0800000000000000" pitchFamily="34" charset="-122"/>
              </a:rPr>
              <a:t>8.2.2</a:t>
            </a:r>
            <a:r>
              <a:rPr kumimoji="0" lang="zh-CN" altLang="en-US" sz="4400" b="0" dirty="0">
                <a:latin typeface="华康俪金黑W8(P)" panose="020B0800000000000000" pitchFamily="34" charset="-122"/>
                <a:ea typeface="华康俪金黑W8(P)" panose="020B0800000000000000" pitchFamily="34" charset="-122"/>
              </a:rPr>
              <a:t> </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树和</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a:t>
            </a:r>
          </a:p>
        </p:txBody>
      </p:sp>
    </p:spTree>
  </p:cSld>
  <p:clrMapOvr>
    <a:masterClrMapping/>
  </p:clrMapOvr>
  <p:transition>
    <p:random/>
  </p:transition>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内容占位符 2">
            <a:extLst>
              <a:ext uri="{FF2B5EF4-FFF2-40B4-BE49-F238E27FC236}">
                <a16:creationId xmlns:a16="http://schemas.microsoft.com/office/drawing/2014/main" id="{C2D384ED-FD8A-49A9-87A1-FDF56C7D92CB}"/>
              </a:ext>
            </a:extLst>
          </p:cNvPr>
          <p:cNvSpPr>
            <a:spLocks noGrp="1"/>
          </p:cNvSpPr>
          <p:nvPr>
            <p:ph idx="1"/>
          </p:nvPr>
        </p:nvSpPr>
        <p:spPr>
          <a:xfrm>
            <a:off x="923925" y="1292225"/>
            <a:ext cx="10515600" cy="4351338"/>
          </a:xfrm>
        </p:spPr>
        <p:txBody>
          <a:bodyPr/>
          <a:lstStyle/>
          <a:p>
            <a:pPr>
              <a:defRPr/>
            </a:pPr>
            <a:r>
              <a:rPr lang="zh-CN" altLang="en-US" dirty="0">
                <a:effectLst>
                  <a:outerShdw blurRad="38100" dist="38100" dir="2700000" algn="tl">
                    <a:srgbClr val="C0C0C0"/>
                  </a:outerShdw>
                </a:effectLst>
              </a:rPr>
              <a:t>假设</a:t>
            </a:r>
            <a:r>
              <a:rPr lang="en-US" altLang="zh-CN" dirty="0">
                <a:effectLst>
                  <a:outerShdw blurRad="38100" dist="38100" dir="2700000" algn="tl">
                    <a:srgbClr val="C0C0C0"/>
                  </a:outerShdw>
                </a:effectLst>
              </a:rPr>
              <a:t>m </a:t>
            </a:r>
            <a:r>
              <a:rPr lang="zh-CN" altLang="en-US" dirty="0">
                <a:effectLst>
                  <a:outerShdw blurRad="38100" dist="38100" dir="2700000" algn="tl">
                    <a:srgbClr val="C0C0C0"/>
                  </a:outerShdw>
                </a:effectLst>
              </a:rPr>
              <a:t>阶</a:t>
            </a:r>
            <a:r>
              <a:rPr lang="en-US" altLang="zh-CN" dirty="0">
                <a:effectLst>
                  <a:outerShdw blurRad="38100" dist="38100" dir="2700000" algn="tl">
                    <a:srgbClr val="C0C0C0"/>
                  </a:outerShdw>
                </a:effectLst>
              </a:rPr>
              <a:t>B</a:t>
            </a:r>
            <a:r>
              <a:rPr lang="zh-CN" altLang="en-US" dirty="0">
                <a:effectLst>
                  <a:outerShdw blurRad="38100" dist="38100" dir="2700000" algn="tl">
                    <a:srgbClr val="C0C0C0"/>
                  </a:outerShdw>
                </a:effectLst>
              </a:rPr>
              <a:t>树含 </a:t>
            </a:r>
            <a:r>
              <a:rPr lang="en-US" altLang="zh-CN" dirty="0">
                <a:effectLst>
                  <a:outerShdw blurRad="38100" dist="38100" dir="2700000" algn="tl">
                    <a:srgbClr val="C0C0C0"/>
                  </a:outerShdw>
                </a:effectLst>
              </a:rPr>
              <a:t>N </a:t>
            </a:r>
            <a:r>
              <a:rPr lang="zh-CN" altLang="en-US" dirty="0">
                <a:effectLst>
                  <a:outerShdw blurRad="38100" dist="38100" dir="2700000" algn="tl">
                    <a:srgbClr val="C0C0C0"/>
                  </a:outerShdw>
                </a:effectLst>
              </a:rPr>
              <a:t>个关键字，</a:t>
            </a:r>
            <a:r>
              <a:rPr lang="zh-CN" altLang="en-US" dirty="0">
                <a:solidFill>
                  <a:srgbClr val="FF0000"/>
                </a:solidFill>
                <a:effectLst>
                  <a:outerShdw blurRad="38100" dist="38100" dir="2700000" algn="tl">
                    <a:srgbClr val="C0C0C0"/>
                  </a:outerShdw>
                </a:effectLst>
              </a:rPr>
              <a:t>最坏情况下查找性能</a:t>
            </a:r>
            <a:endParaRPr lang="en-US" altLang="zh-CN" dirty="0">
              <a:solidFill>
                <a:srgbClr val="FF0000"/>
              </a:solidFill>
              <a:effectLst>
                <a:outerShdw blurRad="38100" dist="38100" dir="2700000" algn="tl">
                  <a:srgbClr val="C0C0C0"/>
                </a:outerShdw>
              </a:effectLst>
            </a:endParaRPr>
          </a:p>
          <a:p>
            <a:pPr>
              <a:defRPr/>
            </a:pPr>
            <a:r>
              <a:rPr lang="en-US" altLang="zh-CN" dirty="0">
                <a:effectLst>
                  <a:outerShdw blurRad="38100" dist="38100" dir="2700000" algn="tl">
                    <a:srgbClr val="C0C0C0"/>
                  </a:outerShdw>
                </a:effectLst>
              </a:rPr>
              <a:t>1</a:t>
            </a:r>
            <a:r>
              <a:rPr lang="zh-CN" altLang="en-US" dirty="0">
                <a:effectLst>
                  <a:outerShdw blurRad="38100" dist="38100" dir="2700000" algn="tl">
                    <a:srgbClr val="C0C0C0"/>
                  </a:outerShdw>
                </a:effectLst>
              </a:rPr>
              <a:t>）最坏情况：</a:t>
            </a:r>
            <a:r>
              <a:rPr lang="en-US" altLang="zh-CN" dirty="0">
                <a:effectLst>
                  <a:outerShdw blurRad="38100" dist="38100" dir="2700000" algn="tl">
                    <a:srgbClr val="C0C0C0"/>
                  </a:outerShdw>
                </a:effectLst>
              </a:rPr>
              <a:t>B</a:t>
            </a:r>
            <a:r>
              <a:rPr lang="zh-CN" altLang="en-US" dirty="0">
                <a:effectLst>
                  <a:outerShdw blurRad="38100" dist="38100" dir="2700000" algn="tl">
                    <a:srgbClr val="C0C0C0"/>
                  </a:outerShdw>
                </a:effectLst>
              </a:rPr>
              <a:t>树高度</a:t>
            </a:r>
            <a:r>
              <a:rPr lang="en-US" altLang="zh-CN" i="1" dirty="0">
                <a:effectLst>
                  <a:outerShdw blurRad="38100" dist="38100" dir="2700000" algn="tl">
                    <a:srgbClr val="C0C0C0"/>
                  </a:outerShdw>
                </a:effectLst>
              </a:rPr>
              <a:t>l</a:t>
            </a:r>
            <a:r>
              <a:rPr lang="zh-CN" altLang="en-US" dirty="0">
                <a:effectLst>
                  <a:outerShdw blurRad="38100" dist="38100" dir="2700000" algn="tl">
                    <a:srgbClr val="C0C0C0"/>
                  </a:outerShdw>
                </a:effectLst>
              </a:rPr>
              <a:t>最大的情况</a:t>
            </a:r>
            <a:endParaRPr lang="en-US" altLang="zh-CN" dirty="0">
              <a:effectLst>
                <a:outerShdw blurRad="38100" dist="38100" dir="2700000" algn="tl">
                  <a:srgbClr val="C0C0C0"/>
                </a:outerShdw>
              </a:effectLst>
            </a:endParaRPr>
          </a:p>
          <a:p>
            <a:pPr>
              <a:defRPr/>
            </a:pPr>
            <a:r>
              <a:rPr lang="zh-CN" altLang="en-US" dirty="0">
                <a:effectLst>
                  <a:outerShdw blurRad="38100" dist="38100" dir="2700000" algn="tl">
                    <a:srgbClr val="C0C0C0"/>
                  </a:outerShdw>
                </a:effectLst>
              </a:rPr>
              <a:t>即每个节点包含最少关键字的</a:t>
            </a:r>
            <a:r>
              <a:rPr lang="en-US" altLang="zh-CN" dirty="0">
                <a:effectLst>
                  <a:outerShdw blurRad="38100" dist="38100" dir="2700000" algn="tl">
                    <a:srgbClr val="C0C0C0"/>
                  </a:outerShdw>
                </a:effectLst>
              </a:rPr>
              <a:t>B</a:t>
            </a:r>
            <a:r>
              <a:rPr lang="zh-CN" altLang="en-US" dirty="0">
                <a:effectLst>
                  <a:outerShdw blurRad="38100" dist="38100" dir="2700000" algn="tl">
                    <a:srgbClr val="C0C0C0"/>
                  </a:outerShdw>
                </a:effectLst>
              </a:rPr>
              <a:t>树</a:t>
            </a:r>
            <a:r>
              <a:rPr lang="en-US" altLang="zh-CN" dirty="0">
                <a:effectLst>
                  <a:outerShdw blurRad="38100" dist="38100" dir="2700000" algn="tl">
                    <a:srgbClr val="C0C0C0"/>
                  </a:outerShdw>
                </a:effectLst>
              </a:rPr>
              <a:t>(</a:t>
            </a:r>
            <a:r>
              <a:rPr lang="zh-CN" altLang="en-US" dirty="0"/>
              <a:t>除根和叶子外，其它结点至少有┌</a:t>
            </a:r>
            <a:r>
              <a:rPr lang="en-US" altLang="zh-CN" dirty="0"/>
              <a:t>m/2┐</a:t>
            </a:r>
            <a:r>
              <a:rPr lang="zh-CN" altLang="en-US" dirty="0"/>
              <a:t>个孩子</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a:t>
            </a:r>
            <a:endParaRPr lang="en-US" altLang="zh-CN" dirty="0"/>
          </a:p>
          <a:p>
            <a:pPr lvl="1">
              <a:defRPr/>
            </a:pPr>
            <a:r>
              <a:rPr lang="zh-CN" altLang="en-US" sz="2800" dirty="0"/>
              <a:t>第一层：</a:t>
            </a:r>
            <a:r>
              <a:rPr lang="en-US" altLang="zh-CN" sz="2800" dirty="0"/>
              <a:t>1</a:t>
            </a:r>
            <a:r>
              <a:rPr lang="zh-CN" altLang="en-US" sz="2800" dirty="0"/>
              <a:t>；</a:t>
            </a:r>
            <a:endParaRPr lang="en-US" altLang="zh-CN" sz="2800" dirty="0"/>
          </a:p>
          <a:p>
            <a:pPr lvl="1">
              <a:defRPr/>
            </a:pPr>
            <a:r>
              <a:rPr lang="zh-CN" altLang="en-US" sz="2800" dirty="0"/>
              <a:t>第二层：</a:t>
            </a:r>
            <a:r>
              <a:rPr lang="en-US" altLang="zh-CN" sz="2800" dirty="0"/>
              <a:t>2</a:t>
            </a:r>
            <a:r>
              <a:rPr lang="zh-CN" altLang="en-US" sz="2800" dirty="0"/>
              <a:t>，根节点至少两个孩子</a:t>
            </a:r>
            <a:endParaRPr lang="en-US" altLang="zh-CN" sz="2800" dirty="0"/>
          </a:p>
          <a:p>
            <a:pPr lvl="1">
              <a:defRPr/>
            </a:pPr>
            <a:r>
              <a:rPr lang="zh-CN" altLang="en-US" sz="2800" dirty="0"/>
              <a:t>第三层：</a:t>
            </a:r>
            <a:r>
              <a:rPr lang="en-US" altLang="zh-CN" sz="2800" dirty="0"/>
              <a:t>2(</a:t>
            </a:r>
            <a:r>
              <a:rPr kumimoji="1" lang="zh-CN" altLang="en-US" sz="2800" dirty="0">
                <a:sym typeface="Symbol" pitchFamily="18" charset="2"/>
              </a:rPr>
              <a:t></a:t>
            </a:r>
            <a:r>
              <a:rPr kumimoji="1" lang="en-US" altLang="zh-CN" sz="2800" dirty="0"/>
              <a:t>m/2</a:t>
            </a:r>
            <a:r>
              <a:rPr kumimoji="1" lang="en-US" altLang="zh-CN" sz="2800" dirty="0">
                <a:sym typeface="Symbol" pitchFamily="18" charset="2"/>
              </a:rPr>
              <a:t></a:t>
            </a:r>
            <a:r>
              <a:rPr lang="en-US" altLang="zh-CN" sz="2800" dirty="0"/>
              <a:t>) ……</a:t>
            </a:r>
          </a:p>
          <a:p>
            <a:pPr lvl="1">
              <a:defRPr/>
            </a:pPr>
            <a:r>
              <a:rPr lang="zh-CN" altLang="en-US" sz="2800" dirty="0"/>
              <a:t>第</a:t>
            </a:r>
            <a:r>
              <a:rPr lang="en-US" altLang="zh-CN" sz="2800" dirty="0"/>
              <a:t>L</a:t>
            </a:r>
            <a:r>
              <a:rPr lang="zh-CN" altLang="en-US" sz="2800" dirty="0"/>
              <a:t>层：</a:t>
            </a:r>
            <a:r>
              <a:rPr lang="en-US" altLang="zh-CN" sz="2800" dirty="0"/>
              <a:t>2(</a:t>
            </a:r>
            <a:r>
              <a:rPr kumimoji="1" lang="zh-CN" altLang="en-US" sz="2800" dirty="0">
                <a:sym typeface="Symbol" pitchFamily="18" charset="2"/>
              </a:rPr>
              <a:t></a:t>
            </a:r>
            <a:r>
              <a:rPr kumimoji="1" lang="en-US" altLang="zh-CN" sz="2800" dirty="0"/>
              <a:t>m/2</a:t>
            </a:r>
            <a:r>
              <a:rPr kumimoji="1" lang="en-US" altLang="zh-CN" sz="2800" dirty="0">
                <a:sym typeface="Symbol" pitchFamily="18" charset="2"/>
              </a:rPr>
              <a:t></a:t>
            </a:r>
            <a:r>
              <a:rPr lang="en-US" altLang="zh-CN" sz="2800" dirty="0"/>
              <a:t>)</a:t>
            </a:r>
            <a:r>
              <a:rPr lang="en-US" altLang="zh-CN" sz="2800" baseline="30000" dirty="0"/>
              <a:t>L-2</a:t>
            </a:r>
          </a:p>
          <a:p>
            <a:pPr lvl="1">
              <a:defRPr/>
            </a:pPr>
            <a:r>
              <a:rPr lang="zh-CN" altLang="en-US" sz="2800" dirty="0"/>
              <a:t>第</a:t>
            </a:r>
            <a:r>
              <a:rPr lang="en-US" altLang="zh-CN" sz="2800" dirty="0"/>
              <a:t>L+1</a:t>
            </a:r>
            <a:r>
              <a:rPr lang="zh-CN" altLang="en-US" sz="2800" dirty="0"/>
              <a:t>层：</a:t>
            </a:r>
            <a:r>
              <a:rPr lang="en-US" altLang="zh-CN" sz="2800" dirty="0"/>
              <a:t>2(</a:t>
            </a:r>
            <a:r>
              <a:rPr lang="zh-CN" altLang="en-US" sz="2800" dirty="0">
                <a:sym typeface="Symbol" pitchFamily="18" charset="2"/>
              </a:rPr>
              <a:t></a:t>
            </a:r>
            <a:r>
              <a:rPr lang="en-US" altLang="zh-CN" sz="2800" dirty="0"/>
              <a:t>m/2</a:t>
            </a:r>
            <a:r>
              <a:rPr lang="en-US" altLang="zh-CN" sz="2800" dirty="0">
                <a:sym typeface="Symbol" pitchFamily="18" charset="2"/>
              </a:rPr>
              <a:t></a:t>
            </a:r>
            <a:r>
              <a:rPr lang="en-US" altLang="zh-CN" sz="2800" dirty="0"/>
              <a:t>)</a:t>
            </a:r>
            <a:r>
              <a:rPr lang="en-US" altLang="zh-CN" sz="2800" i="1" baseline="30000" dirty="0"/>
              <a:t>L</a:t>
            </a:r>
            <a:r>
              <a:rPr lang="en-US" altLang="zh-CN" sz="2800" baseline="30000" dirty="0"/>
              <a:t>-1</a:t>
            </a:r>
          </a:p>
          <a:p>
            <a:pPr lvl="1">
              <a:defRPr/>
            </a:pPr>
            <a:endParaRPr lang="en-US" altLang="zh-CN" sz="2800" baseline="30000" dirty="0"/>
          </a:p>
          <a:p>
            <a:pPr>
              <a:defRPr/>
            </a:pPr>
            <a:endParaRPr kumimoji="1" lang="en-US" altLang="zh-CN" dirty="0"/>
          </a:p>
        </p:txBody>
      </p:sp>
      <p:sp>
        <p:nvSpPr>
          <p:cNvPr id="128003" name="Rectangle 3">
            <a:extLst>
              <a:ext uri="{FF2B5EF4-FFF2-40B4-BE49-F238E27FC236}">
                <a16:creationId xmlns:a16="http://schemas.microsoft.com/office/drawing/2014/main" id="{3FD9378C-6A4D-42AE-9352-3A5D22D27A3F}"/>
              </a:ext>
            </a:extLst>
          </p:cNvPr>
          <p:cNvSpPr txBox="1">
            <a:spLocks noChangeArrowheads="1"/>
          </p:cNvSpPr>
          <p:nvPr/>
        </p:nvSpPr>
        <p:spPr bwMode="auto">
          <a:xfrm>
            <a:off x="171450" y="-1714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0" lang="en-US" altLang="zh-CN" sz="4400" b="0" dirty="0">
                <a:latin typeface="华康俪金黑W8(P)" panose="020B0800000000000000" pitchFamily="34" charset="-122"/>
                <a:ea typeface="华康俪金黑W8(P)" panose="020B0800000000000000" pitchFamily="34" charset="-122"/>
              </a:rPr>
              <a:t>8.2.2</a:t>
            </a:r>
            <a:r>
              <a:rPr kumimoji="0" lang="zh-CN" altLang="en-US" sz="4400" b="0" dirty="0">
                <a:latin typeface="华康俪金黑W8(P)" panose="020B0800000000000000" pitchFamily="34" charset="-122"/>
                <a:ea typeface="华康俪金黑W8(P)" panose="020B0800000000000000" pitchFamily="34" charset="-122"/>
              </a:rPr>
              <a:t> </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树和</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a:t>
            </a:r>
          </a:p>
        </p:txBody>
      </p:sp>
    </p:spTree>
  </p:cSld>
  <p:clrMapOvr>
    <a:masterClrMapping/>
  </p:clrMapOvr>
  <p:transition>
    <p:random/>
  </p:transition>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内容占位符 2">
            <a:extLst>
              <a:ext uri="{FF2B5EF4-FFF2-40B4-BE49-F238E27FC236}">
                <a16:creationId xmlns:a16="http://schemas.microsoft.com/office/drawing/2014/main" id="{C017FA92-AC55-42AF-8CCD-4FA199A6B772}"/>
              </a:ext>
            </a:extLst>
          </p:cNvPr>
          <p:cNvSpPr>
            <a:spLocks noGrp="1"/>
          </p:cNvSpPr>
          <p:nvPr>
            <p:ph idx="1"/>
          </p:nvPr>
        </p:nvSpPr>
        <p:spPr>
          <a:xfrm>
            <a:off x="476250" y="1222375"/>
            <a:ext cx="11279188" cy="3003550"/>
          </a:xfrm>
        </p:spPr>
        <p:txBody>
          <a:bodyPr/>
          <a:lstStyle/>
          <a:p>
            <a:r>
              <a:rPr kumimoji="1" lang="en-US" altLang="zh-CN" dirty="0"/>
              <a:t>2</a:t>
            </a:r>
            <a:r>
              <a:rPr kumimoji="1" lang="zh-CN" altLang="en-US" dirty="0"/>
              <a:t>）第</a:t>
            </a:r>
            <a:r>
              <a:rPr kumimoji="1" lang="en-US" altLang="zh-CN" dirty="0"/>
              <a:t>L+1</a:t>
            </a:r>
            <a:r>
              <a:rPr kumimoji="1" lang="zh-CN" altLang="en-US" dirty="0"/>
              <a:t>层失败节点为</a:t>
            </a:r>
            <a:r>
              <a:rPr kumimoji="1" lang="en-US" altLang="zh-CN" dirty="0"/>
              <a:t>N+1</a:t>
            </a:r>
            <a:r>
              <a:rPr kumimoji="1" lang="zh-CN" altLang="en-US" dirty="0"/>
              <a:t>个（即第</a:t>
            </a:r>
            <a:r>
              <a:rPr kumimoji="1" lang="en-US" altLang="zh-CN" i="1" dirty="0"/>
              <a:t>L</a:t>
            </a:r>
            <a:r>
              <a:rPr kumimoji="1" lang="zh-CN" altLang="en-US" dirty="0"/>
              <a:t>层的指针数）</a:t>
            </a:r>
            <a:endParaRPr kumimoji="1" lang="en-US" altLang="zh-CN" dirty="0"/>
          </a:p>
          <a:p>
            <a:pPr lvl="1"/>
            <a:r>
              <a:rPr kumimoji="1" lang="en-US" altLang="zh-CN" sz="2800" dirty="0"/>
              <a:t>N+1 &gt;= </a:t>
            </a:r>
            <a:r>
              <a:rPr lang="en-US" altLang="zh-CN" sz="2800" dirty="0"/>
              <a:t>2(</a:t>
            </a:r>
            <a:r>
              <a:rPr kumimoji="1" lang="zh-CN" altLang="en-US" sz="2800" dirty="0">
                <a:sym typeface="Symbol" panose="05050102010706020507" pitchFamily="18" charset="2"/>
              </a:rPr>
              <a:t></a:t>
            </a:r>
            <a:r>
              <a:rPr kumimoji="1" lang="en-US" altLang="zh-CN" sz="2800" dirty="0"/>
              <a:t>m/2</a:t>
            </a:r>
            <a:r>
              <a:rPr kumimoji="1" lang="en-US" altLang="zh-CN" sz="2800" dirty="0">
                <a:sym typeface="Symbol" panose="05050102010706020507" pitchFamily="18" charset="2"/>
              </a:rPr>
              <a:t></a:t>
            </a:r>
            <a:r>
              <a:rPr lang="en-US" altLang="zh-CN" sz="2800" dirty="0"/>
              <a:t>)</a:t>
            </a:r>
            <a:r>
              <a:rPr lang="en-US" altLang="zh-CN" sz="2800" i="1" baseline="30000" dirty="0"/>
              <a:t>l</a:t>
            </a:r>
            <a:r>
              <a:rPr lang="en-US" altLang="zh-CN" sz="2800" baseline="30000" dirty="0"/>
              <a:t>-1</a:t>
            </a:r>
          </a:p>
          <a:p>
            <a:pPr eaLnBrk="1" hangingPunct="1"/>
            <a:r>
              <a:rPr kumimoji="1" lang="zh-CN" altLang="en-US" dirty="0">
                <a:solidFill>
                  <a:srgbClr val="800080"/>
                </a:solidFill>
              </a:rPr>
              <a:t>所以：在含 </a:t>
            </a:r>
            <a:r>
              <a:rPr kumimoji="1" lang="en-US" altLang="zh-CN" dirty="0">
                <a:solidFill>
                  <a:srgbClr val="800080"/>
                </a:solidFill>
              </a:rPr>
              <a:t>N </a:t>
            </a:r>
            <a:r>
              <a:rPr kumimoji="1" lang="zh-CN" altLang="en-US" dirty="0">
                <a:solidFill>
                  <a:srgbClr val="800080"/>
                </a:solidFill>
              </a:rPr>
              <a:t>个关键字的 </a:t>
            </a:r>
            <a:r>
              <a:rPr kumimoji="1" lang="en-US" altLang="zh-CN" dirty="0">
                <a:solidFill>
                  <a:srgbClr val="800080"/>
                </a:solidFill>
              </a:rPr>
              <a:t>B</a:t>
            </a:r>
            <a:r>
              <a:rPr kumimoji="1" lang="zh-CN" altLang="en-US" dirty="0">
                <a:solidFill>
                  <a:srgbClr val="800080"/>
                </a:solidFill>
              </a:rPr>
              <a:t>树上进行一次查找</a:t>
            </a:r>
            <a:r>
              <a:rPr kumimoji="1" lang="en-US" altLang="zh-CN" dirty="0">
                <a:solidFill>
                  <a:srgbClr val="800080"/>
                </a:solidFill>
              </a:rPr>
              <a:t>, </a:t>
            </a:r>
            <a:r>
              <a:rPr kumimoji="1" lang="zh-CN" altLang="en-US" dirty="0">
                <a:solidFill>
                  <a:srgbClr val="800080"/>
                </a:solidFill>
              </a:rPr>
              <a:t>需访问的结点个数不超过</a:t>
            </a:r>
            <a:r>
              <a:rPr kumimoji="1" lang="en-US" altLang="zh-CN" dirty="0" err="1">
                <a:solidFill>
                  <a:srgbClr val="800080"/>
                </a:solidFill>
              </a:rPr>
              <a:t>log</a:t>
            </a:r>
            <a:r>
              <a:rPr kumimoji="1" lang="en-US" altLang="zh-CN" baseline="-25000" dirty="0" err="1">
                <a:solidFill>
                  <a:srgbClr val="800080"/>
                </a:solidFill>
                <a:sym typeface="Symbol" panose="05050102010706020507" pitchFamily="18" charset="2"/>
              </a:rPr>
              <a:t></a:t>
            </a:r>
            <a:r>
              <a:rPr kumimoji="1" lang="en-US" altLang="zh-CN" baseline="-25000" dirty="0" err="1">
                <a:solidFill>
                  <a:srgbClr val="800080"/>
                </a:solidFill>
              </a:rPr>
              <a:t>m</a:t>
            </a:r>
            <a:r>
              <a:rPr kumimoji="1" lang="en-US" altLang="zh-CN" baseline="-25000" dirty="0">
                <a:solidFill>
                  <a:srgbClr val="800080"/>
                </a:solidFill>
              </a:rPr>
              <a:t>/2</a:t>
            </a:r>
            <a:r>
              <a:rPr kumimoji="1" lang="en-US" altLang="zh-CN" baseline="-25000" dirty="0">
                <a:solidFill>
                  <a:srgbClr val="800080"/>
                </a:solidFill>
                <a:sym typeface="Symbol" panose="05050102010706020507" pitchFamily="18" charset="2"/>
              </a:rPr>
              <a:t></a:t>
            </a:r>
            <a:r>
              <a:rPr kumimoji="1" lang="en-US" altLang="zh-CN" dirty="0">
                <a:solidFill>
                  <a:srgbClr val="800080"/>
                </a:solidFill>
              </a:rPr>
              <a:t>((N+1)/2)+1</a:t>
            </a:r>
            <a:endParaRPr lang="zh-CN" altLang="en-US" dirty="0"/>
          </a:p>
        </p:txBody>
      </p:sp>
      <p:sp>
        <p:nvSpPr>
          <p:cNvPr id="129027" name="Rectangle 3">
            <a:extLst>
              <a:ext uri="{FF2B5EF4-FFF2-40B4-BE49-F238E27FC236}">
                <a16:creationId xmlns:a16="http://schemas.microsoft.com/office/drawing/2014/main" id="{AA2A19D8-1AAA-4223-B954-02B9D5BB07DC}"/>
              </a:ext>
            </a:extLst>
          </p:cNvPr>
          <p:cNvSpPr txBox="1">
            <a:spLocks noChangeArrowheads="1"/>
          </p:cNvSpPr>
          <p:nvPr/>
        </p:nvSpPr>
        <p:spPr bwMode="auto">
          <a:xfrm>
            <a:off x="171450" y="-1714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0" lang="en-US" altLang="zh-CN" sz="4400" b="0" dirty="0">
                <a:latin typeface="华康俪金黑W8(P)" panose="020B0800000000000000" pitchFamily="34" charset="-122"/>
                <a:ea typeface="华康俪金黑W8(P)" panose="020B0800000000000000" pitchFamily="34" charset="-122"/>
              </a:rPr>
              <a:t>8.2.2</a:t>
            </a:r>
            <a:r>
              <a:rPr kumimoji="0" lang="zh-CN" altLang="en-US" sz="4400" b="0" dirty="0">
                <a:latin typeface="华康俪金黑W8(P)" panose="020B0800000000000000" pitchFamily="34" charset="-122"/>
                <a:ea typeface="华康俪金黑W8(P)" panose="020B0800000000000000" pitchFamily="34" charset="-122"/>
              </a:rPr>
              <a:t> </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树和</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a:t>
            </a:r>
          </a:p>
        </p:txBody>
      </p:sp>
      <p:grpSp>
        <p:nvGrpSpPr>
          <p:cNvPr id="129028" name="组合 7">
            <a:extLst>
              <a:ext uri="{FF2B5EF4-FFF2-40B4-BE49-F238E27FC236}">
                <a16:creationId xmlns:a16="http://schemas.microsoft.com/office/drawing/2014/main" id="{9408C2F8-6629-474B-8267-B0ABD1E78E09}"/>
              </a:ext>
            </a:extLst>
          </p:cNvPr>
          <p:cNvGrpSpPr>
            <a:grpSpLocks/>
          </p:cNvGrpSpPr>
          <p:nvPr/>
        </p:nvGrpSpPr>
        <p:grpSpPr bwMode="auto">
          <a:xfrm>
            <a:off x="3471863" y="3679825"/>
            <a:ext cx="8142287" cy="2351088"/>
            <a:chOff x="864827" y="1356476"/>
            <a:chExt cx="8142350" cy="2351949"/>
          </a:xfrm>
        </p:grpSpPr>
        <p:sp>
          <p:nvSpPr>
            <p:cNvPr id="129033" name="Oval 2">
              <a:extLst>
                <a:ext uri="{FF2B5EF4-FFF2-40B4-BE49-F238E27FC236}">
                  <a16:creationId xmlns:a16="http://schemas.microsoft.com/office/drawing/2014/main" id="{D92F8B3B-4FF8-454E-93AE-3D8263D83B9A}"/>
                </a:ext>
              </a:extLst>
            </p:cNvPr>
            <p:cNvSpPr>
              <a:spLocks noChangeArrowheads="1"/>
            </p:cNvSpPr>
            <p:nvPr/>
          </p:nvSpPr>
          <p:spPr bwMode="auto">
            <a:xfrm>
              <a:off x="4345335" y="1430362"/>
              <a:ext cx="933450"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129034" name="Oval 3">
              <a:extLst>
                <a:ext uri="{FF2B5EF4-FFF2-40B4-BE49-F238E27FC236}">
                  <a16:creationId xmlns:a16="http://schemas.microsoft.com/office/drawing/2014/main" id="{52D7D696-030F-4A5A-B175-3501C9B5332C}"/>
                </a:ext>
              </a:extLst>
            </p:cNvPr>
            <p:cNvSpPr>
              <a:spLocks noChangeArrowheads="1"/>
            </p:cNvSpPr>
            <p:nvPr/>
          </p:nvSpPr>
          <p:spPr bwMode="auto">
            <a:xfrm>
              <a:off x="2275706" y="2222525"/>
              <a:ext cx="933450"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129035" name="Oval 4">
              <a:extLst>
                <a:ext uri="{FF2B5EF4-FFF2-40B4-BE49-F238E27FC236}">
                  <a16:creationId xmlns:a16="http://schemas.microsoft.com/office/drawing/2014/main" id="{A8699A40-C07E-40CA-8E48-A3F98AEBD911}"/>
                </a:ext>
              </a:extLst>
            </p:cNvPr>
            <p:cNvSpPr>
              <a:spLocks noChangeArrowheads="1"/>
            </p:cNvSpPr>
            <p:nvPr/>
          </p:nvSpPr>
          <p:spPr bwMode="auto">
            <a:xfrm>
              <a:off x="6412260" y="2222525"/>
              <a:ext cx="1666875"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129036" name="Oval 5">
              <a:extLst>
                <a:ext uri="{FF2B5EF4-FFF2-40B4-BE49-F238E27FC236}">
                  <a16:creationId xmlns:a16="http://schemas.microsoft.com/office/drawing/2014/main" id="{615CEC0A-404A-4788-BE8A-4CF8D6C0C189}"/>
                </a:ext>
              </a:extLst>
            </p:cNvPr>
            <p:cNvSpPr>
              <a:spLocks noChangeArrowheads="1"/>
            </p:cNvSpPr>
            <p:nvPr/>
          </p:nvSpPr>
          <p:spPr bwMode="auto">
            <a:xfrm>
              <a:off x="864827" y="3015481"/>
              <a:ext cx="1400176"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129037" name="Oval 6">
              <a:extLst>
                <a:ext uri="{FF2B5EF4-FFF2-40B4-BE49-F238E27FC236}">
                  <a16:creationId xmlns:a16="http://schemas.microsoft.com/office/drawing/2014/main" id="{92F7E6E2-A079-4496-9024-30099582C1BD}"/>
                </a:ext>
              </a:extLst>
            </p:cNvPr>
            <p:cNvSpPr>
              <a:spLocks noChangeArrowheads="1"/>
            </p:cNvSpPr>
            <p:nvPr/>
          </p:nvSpPr>
          <p:spPr bwMode="auto">
            <a:xfrm>
              <a:off x="2942456" y="3016275"/>
              <a:ext cx="2133600"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129038" name="Oval 7">
              <a:extLst>
                <a:ext uri="{FF2B5EF4-FFF2-40B4-BE49-F238E27FC236}">
                  <a16:creationId xmlns:a16="http://schemas.microsoft.com/office/drawing/2014/main" id="{1D96146D-10C6-485E-9B62-70F6DAE43E03}"/>
                </a:ext>
              </a:extLst>
            </p:cNvPr>
            <p:cNvSpPr>
              <a:spLocks noChangeArrowheads="1"/>
            </p:cNvSpPr>
            <p:nvPr/>
          </p:nvSpPr>
          <p:spPr bwMode="auto">
            <a:xfrm>
              <a:off x="5364088" y="3016275"/>
              <a:ext cx="1266825"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129039" name="Oval 8">
              <a:extLst>
                <a:ext uri="{FF2B5EF4-FFF2-40B4-BE49-F238E27FC236}">
                  <a16:creationId xmlns:a16="http://schemas.microsoft.com/office/drawing/2014/main" id="{749969B1-BCCB-4DC4-AEA8-99B5091B2CAF}"/>
                </a:ext>
              </a:extLst>
            </p:cNvPr>
            <p:cNvSpPr>
              <a:spLocks noChangeArrowheads="1"/>
            </p:cNvSpPr>
            <p:nvPr/>
          </p:nvSpPr>
          <p:spPr bwMode="auto">
            <a:xfrm>
              <a:off x="6948264" y="3016275"/>
              <a:ext cx="600075"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129040" name="Oval 9">
              <a:extLst>
                <a:ext uri="{FF2B5EF4-FFF2-40B4-BE49-F238E27FC236}">
                  <a16:creationId xmlns:a16="http://schemas.microsoft.com/office/drawing/2014/main" id="{4066B6F3-21E6-4AA3-A214-E417EB29A406}"/>
                </a:ext>
              </a:extLst>
            </p:cNvPr>
            <p:cNvSpPr>
              <a:spLocks noChangeArrowheads="1"/>
            </p:cNvSpPr>
            <p:nvPr/>
          </p:nvSpPr>
          <p:spPr bwMode="auto">
            <a:xfrm>
              <a:off x="7740352" y="3016275"/>
              <a:ext cx="1266825"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129041" name="Line 10">
              <a:extLst>
                <a:ext uri="{FF2B5EF4-FFF2-40B4-BE49-F238E27FC236}">
                  <a16:creationId xmlns:a16="http://schemas.microsoft.com/office/drawing/2014/main" id="{6A020EEB-A546-45B8-BC87-9F5FBE57486C}"/>
                </a:ext>
              </a:extLst>
            </p:cNvPr>
            <p:cNvSpPr>
              <a:spLocks noChangeShapeType="1"/>
            </p:cNvSpPr>
            <p:nvPr/>
          </p:nvSpPr>
          <p:spPr bwMode="auto">
            <a:xfrm flipH="1">
              <a:off x="2771800" y="1628800"/>
              <a:ext cx="1773560" cy="593725"/>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42" name="Line 11">
              <a:extLst>
                <a:ext uri="{FF2B5EF4-FFF2-40B4-BE49-F238E27FC236}">
                  <a16:creationId xmlns:a16="http://schemas.microsoft.com/office/drawing/2014/main" id="{A92C7D8B-2C58-4D47-BB8C-6A4A1B347BEA}"/>
                </a:ext>
              </a:extLst>
            </p:cNvPr>
            <p:cNvSpPr>
              <a:spLocks noChangeShapeType="1"/>
            </p:cNvSpPr>
            <p:nvPr/>
          </p:nvSpPr>
          <p:spPr bwMode="auto">
            <a:xfrm flipH="1">
              <a:off x="5974778" y="2420962"/>
              <a:ext cx="704181" cy="594519"/>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43" name="Line 12">
              <a:extLst>
                <a:ext uri="{FF2B5EF4-FFF2-40B4-BE49-F238E27FC236}">
                  <a16:creationId xmlns:a16="http://schemas.microsoft.com/office/drawing/2014/main" id="{C79DFB4F-C342-4710-AA1F-E2235DE8F709}"/>
                </a:ext>
              </a:extLst>
            </p:cNvPr>
            <p:cNvSpPr>
              <a:spLocks noChangeShapeType="1"/>
            </p:cNvSpPr>
            <p:nvPr/>
          </p:nvSpPr>
          <p:spPr bwMode="auto">
            <a:xfrm flipH="1">
              <a:off x="7241603" y="2419376"/>
              <a:ext cx="8013" cy="596106"/>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44" name="Line 13">
              <a:extLst>
                <a:ext uri="{FF2B5EF4-FFF2-40B4-BE49-F238E27FC236}">
                  <a16:creationId xmlns:a16="http://schemas.microsoft.com/office/drawing/2014/main" id="{C6AD60B6-7AA3-4B30-B2BD-224F4FECF983}"/>
                </a:ext>
              </a:extLst>
            </p:cNvPr>
            <p:cNvSpPr>
              <a:spLocks noChangeShapeType="1"/>
            </p:cNvSpPr>
            <p:nvPr/>
          </p:nvSpPr>
          <p:spPr bwMode="auto">
            <a:xfrm>
              <a:off x="7879110" y="2420962"/>
              <a:ext cx="600075" cy="595313"/>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45" name="Line 14">
              <a:extLst>
                <a:ext uri="{FF2B5EF4-FFF2-40B4-BE49-F238E27FC236}">
                  <a16:creationId xmlns:a16="http://schemas.microsoft.com/office/drawing/2014/main" id="{815A43E6-BA83-40F4-A2DD-78969A1633DE}"/>
                </a:ext>
              </a:extLst>
            </p:cNvPr>
            <p:cNvSpPr>
              <a:spLocks noChangeShapeType="1"/>
            </p:cNvSpPr>
            <p:nvPr/>
          </p:nvSpPr>
          <p:spPr bwMode="auto">
            <a:xfrm>
              <a:off x="3009131" y="2420962"/>
              <a:ext cx="1000125" cy="595313"/>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46" name="Line 15">
              <a:extLst>
                <a:ext uri="{FF2B5EF4-FFF2-40B4-BE49-F238E27FC236}">
                  <a16:creationId xmlns:a16="http://schemas.microsoft.com/office/drawing/2014/main" id="{0842610D-A6BE-4C0A-9407-A599A62E4AFE}"/>
                </a:ext>
              </a:extLst>
            </p:cNvPr>
            <p:cNvSpPr>
              <a:spLocks noChangeShapeType="1"/>
            </p:cNvSpPr>
            <p:nvPr/>
          </p:nvSpPr>
          <p:spPr bwMode="auto">
            <a:xfrm>
              <a:off x="48093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47" name="Line 16">
              <a:extLst>
                <a:ext uri="{FF2B5EF4-FFF2-40B4-BE49-F238E27FC236}">
                  <a16:creationId xmlns:a16="http://schemas.microsoft.com/office/drawing/2014/main" id="{F43D0EF7-16C4-40B4-B48A-ECFB39B84BF2}"/>
                </a:ext>
              </a:extLst>
            </p:cNvPr>
            <p:cNvSpPr>
              <a:spLocks noChangeShapeType="1"/>
            </p:cNvSpPr>
            <p:nvPr/>
          </p:nvSpPr>
          <p:spPr bwMode="auto">
            <a:xfrm>
              <a:off x="42759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48" name="Line 17">
              <a:extLst>
                <a:ext uri="{FF2B5EF4-FFF2-40B4-BE49-F238E27FC236}">
                  <a16:creationId xmlns:a16="http://schemas.microsoft.com/office/drawing/2014/main" id="{331A4FA2-EEBC-4C4C-8D4B-4BDFE45EFF7B}"/>
                </a:ext>
              </a:extLst>
            </p:cNvPr>
            <p:cNvSpPr>
              <a:spLocks noChangeShapeType="1"/>
            </p:cNvSpPr>
            <p:nvPr/>
          </p:nvSpPr>
          <p:spPr bwMode="auto">
            <a:xfrm>
              <a:off x="5497438"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49" name="Line 18">
              <a:extLst>
                <a:ext uri="{FF2B5EF4-FFF2-40B4-BE49-F238E27FC236}">
                  <a16:creationId xmlns:a16="http://schemas.microsoft.com/office/drawing/2014/main" id="{49056C13-2134-4218-BA3F-BC09EC74EB99}"/>
                </a:ext>
              </a:extLst>
            </p:cNvPr>
            <p:cNvSpPr>
              <a:spLocks noChangeShapeType="1"/>
            </p:cNvSpPr>
            <p:nvPr/>
          </p:nvSpPr>
          <p:spPr bwMode="auto">
            <a:xfrm>
              <a:off x="5997501"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50" name="Line 19">
              <a:extLst>
                <a:ext uri="{FF2B5EF4-FFF2-40B4-BE49-F238E27FC236}">
                  <a16:creationId xmlns:a16="http://schemas.microsoft.com/office/drawing/2014/main" id="{D5DE30D8-B3B4-4DBA-94C6-8DD529DB344A}"/>
                </a:ext>
              </a:extLst>
            </p:cNvPr>
            <p:cNvSpPr>
              <a:spLocks noChangeShapeType="1"/>
            </p:cNvSpPr>
            <p:nvPr/>
          </p:nvSpPr>
          <p:spPr bwMode="auto">
            <a:xfrm>
              <a:off x="6497563"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51" name="Line 20">
              <a:extLst>
                <a:ext uri="{FF2B5EF4-FFF2-40B4-BE49-F238E27FC236}">
                  <a16:creationId xmlns:a16="http://schemas.microsoft.com/office/drawing/2014/main" id="{1A2B5F65-80BE-447D-97F1-D592509B8E70}"/>
                </a:ext>
              </a:extLst>
            </p:cNvPr>
            <p:cNvSpPr>
              <a:spLocks noChangeShapeType="1"/>
            </p:cNvSpPr>
            <p:nvPr/>
          </p:nvSpPr>
          <p:spPr bwMode="auto">
            <a:xfrm>
              <a:off x="7014939"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52" name="Line 21">
              <a:extLst>
                <a:ext uri="{FF2B5EF4-FFF2-40B4-BE49-F238E27FC236}">
                  <a16:creationId xmlns:a16="http://schemas.microsoft.com/office/drawing/2014/main" id="{B017B45C-C0E1-4D5D-9563-B94D86FD7EDF}"/>
                </a:ext>
              </a:extLst>
            </p:cNvPr>
            <p:cNvSpPr>
              <a:spLocks noChangeShapeType="1"/>
            </p:cNvSpPr>
            <p:nvPr/>
          </p:nvSpPr>
          <p:spPr bwMode="auto">
            <a:xfrm>
              <a:off x="7460257"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53" name="Line 22">
              <a:extLst>
                <a:ext uri="{FF2B5EF4-FFF2-40B4-BE49-F238E27FC236}">
                  <a16:creationId xmlns:a16="http://schemas.microsoft.com/office/drawing/2014/main" id="{27B51001-7279-40E1-AC9A-20792579C153}"/>
                </a:ext>
              </a:extLst>
            </p:cNvPr>
            <p:cNvSpPr>
              <a:spLocks noChangeShapeType="1"/>
            </p:cNvSpPr>
            <p:nvPr/>
          </p:nvSpPr>
          <p:spPr bwMode="auto">
            <a:xfrm>
              <a:off x="7873702"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54" name="Line 23">
              <a:extLst>
                <a:ext uri="{FF2B5EF4-FFF2-40B4-BE49-F238E27FC236}">
                  <a16:creationId xmlns:a16="http://schemas.microsoft.com/office/drawing/2014/main" id="{1EE94757-46D1-48E8-B1BD-0959CE9E8782}"/>
                </a:ext>
              </a:extLst>
            </p:cNvPr>
            <p:cNvSpPr>
              <a:spLocks noChangeShapeType="1"/>
            </p:cNvSpPr>
            <p:nvPr/>
          </p:nvSpPr>
          <p:spPr bwMode="auto">
            <a:xfrm>
              <a:off x="8373764"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55" name="Line 24">
              <a:extLst>
                <a:ext uri="{FF2B5EF4-FFF2-40B4-BE49-F238E27FC236}">
                  <a16:creationId xmlns:a16="http://schemas.microsoft.com/office/drawing/2014/main" id="{5EA675F6-3ED7-4D53-BD97-FFB583AFDD8E}"/>
                </a:ext>
              </a:extLst>
            </p:cNvPr>
            <p:cNvSpPr>
              <a:spLocks noChangeShapeType="1"/>
            </p:cNvSpPr>
            <p:nvPr/>
          </p:nvSpPr>
          <p:spPr bwMode="auto">
            <a:xfrm>
              <a:off x="8873827"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56" name="Line 25">
              <a:extLst>
                <a:ext uri="{FF2B5EF4-FFF2-40B4-BE49-F238E27FC236}">
                  <a16:creationId xmlns:a16="http://schemas.microsoft.com/office/drawing/2014/main" id="{62B482DA-1D7F-4775-89A5-EE6B15012624}"/>
                </a:ext>
              </a:extLst>
            </p:cNvPr>
            <p:cNvSpPr>
              <a:spLocks noChangeShapeType="1"/>
            </p:cNvSpPr>
            <p:nvPr/>
          </p:nvSpPr>
          <p:spPr bwMode="auto">
            <a:xfrm>
              <a:off x="37425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57" name="Line 26">
              <a:extLst>
                <a:ext uri="{FF2B5EF4-FFF2-40B4-BE49-F238E27FC236}">
                  <a16:creationId xmlns:a16="http://schemas.microsoft.com/office/drawing/2014/main" id="{270E66F8-7C1B-4199-9E04-31162C28C91A}"/>
                </a:ext>
              </a:extLst>
            </p:cNvPr>
            <p:cNvSpPr>
              <a:spLocks noChangeShapeType="1"/>
            </p:cNvSpPr>
            <p:nvPr/>
          </p:nvSpPr>
          <p:spPr bwMode="auto">
            <a:xfrm>
              <a:off x="32091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58" name="Line 27">
              <a:extLst>
                <a:ext uri="{FF2B5EF4-FFF2-40B4-BE49-F238E27FC236}">
                  <a16:creationId xmlns:a16="http://schemas.microsoft.com/office/drawing/2014/main" id="{6118D052-3C38-4DAB-997A-5B26058AE17E}"/>
                </a:ext>
              </a:extLst>
            </p:cNvPr>
            <p:cNvSpPr>
              <a:spLocks noChangeShapeType="1"/>
            </p:cNvSpPr>
            <p:nvPr/>
          </p:nvSpPr>
          <p:spPr bwMode="auto">
            <a:xfrm>
              <a:off x="2064978" y="3212331"/>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59" name="Line 28">
              <a:extLst>
                <a:ext uri="{FF2B5EF4-FFF2-40B4-BE49-F238E27FC236}">
                  <a16:creationId xmlns:a16="http://schemas.microsoft.com/office/drawing/2014/main" id="{0A10FD79-A49E-46BD-8B3B-FDD2A82FC8F5}"/>
                </a:ext>
              </a:extLst>
            </p:cNvPr>
            <p:cNvSpPr>
              <a:spLocks noChangeShapeType="1"/>
            </p:cNvSpPr>
            <p:nvPr/>
          </p:nvSpPr>
          <p:spPr bwMode="auto">
            <a:xfrm>
              <a:off x="1564915" y="3212331"/>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60" name="Line 29">
              <a:extLst>
                <a:ext uri="{FF2B5EF4-FFF2-40B4-BE49-F238E27FC236}">
                  <a16:creationId xmlns:a16="http://schemas.microsoft.com/office/drawing/2014/main" id="{61C62FDB-CA89-44CC-AC0B-1D6FC21C3561}"/>
                </a:ext>
              </a:extLst>
            </p:cNvPr>
            <p:cNvSpPr>
              <a:spLocks noChangeShapeType="1"/>
            </p:cNvSpPr>
            <p:nvPr/>
          </p:nvSpPr>
          <p:spPr bwMode="auto">
            <a:xfrm>
              <a:off x="1064852" y="3212331"/>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61" name="Line 11">
              <a:extLst>
                <a:ext uri="{FF2B5EF4-FFF2-40B4-BE49-F238E27FC236}">
                  <a16:creationId xmlns:a16="http://schemas.microsoft.com/office/drawing/2014/main" id="{9D7B29A9-20A7-4B8C-AF4C-3476A5D3DA6B}"/>
                </a:ext>
              </a:extLst>
            </p:cNvPr>
            <p:cNvSpPr>
              <a:spLocks noChangeShapeType="1"/>
            </p:cNvSpPr>
            <p:nvPr/>
          </p:nvSpPr>
          <p:spPr bwMode="auto">
            <a:xfrm flipH="1">
              <a:off x="1598252" y="2420963"/>
              <a:ext cx="877476" cy="594518"/>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62" name="Line 14">
              <a:extLst>
                <a:ext uri="{FF2B5EF4-FFF2-40B4-BE49-F238E27FC236}">
                  <a16:creationId xmlns:a16="http://schemas.microsoft.com/office/drawing/2014/main" id="{A930CD53-620D-41C9-98A6-DF4B8C5D9979}"/>
                </a:ext>
              </a:extLst>
            </p:cNvPr>
            <p:cNvSpPr>
              <a:spLocks noChangeShapeType="1"/>
            </p:cNvSpPr>
            <p:nvPr/>
          </p:nvSpPr>
          <p:spPr bwMode="auto">
            <a:xfrm>
              <a:off x="5112097" y="1627212"/>
              <a:ext cx="2100263" cy="595313"/>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63" name="椭圆 39">
              <a:extLst>
                <a:ext uri="{FF2B5EF4-FFF2-40B4-BE49-F238E27FC236}">
                  <a16:creationId xmlns:a16="http://schemas.microsoft.com/office/drawing/2014/main" id="{1D3EBC3C-A1E3-40FF-9A60-E38AA588E6E9}"/>
                </a:ext>
              </a:extLst>
            </p:cNvPr>
            <p:cNvSpPr>
              <a:spLocks noChangeArrowheads="1"/>
            </p:cNvSpPr>
            <p:nvPr/>
          </p:nvSpPr>
          <p:spPr bwMode="auto">
            <a:xfrm>
              <a:off x="4543537" y="1356476"/>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50</a:t>
              </a:r>
              <a:endParaRPr lang="zh-CN" altLang="en-US" sz="2400">
                <a:latin typeface="Times New Roman" panose="02020603050405020304" pitchFamily="18" charset="0"/>
                <a:ea typeface="楷体_GB2312" pitchFamily="49" charset="-122"/>
              </a:endParaRPr>
            </a:p>
          </p:txBody>
        </p:sp>
        <p:sp>
          <p:nvSpPr>
            <p:cNvPr id="129064" name="椭圆 40">
              <a:extLst>
                <a:ext uri="{FF2B5EF4-FFF2-40B4-BE49-F238E27FC236}">
                  <a16:creationId xmlns:a16="http://schemas.microsoft.com/office/drawing/2014/main" id="{B680F19B-997D-44CA-B828-16E4D354969A}"/>
                </a:ext>
              </a:extLst>
            </p:cNvPr>
            <p:cNvSpPr>
              <a:spLocks noChangeArrowheads="1"/>
            </p:cNvSpPr>
            <p:nvPr/>
          </p:nvSpPr>
          <p:spPr bwMode="auto">
            <a:xfrm>
              <a:off x="2462798" y="217552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15</a:t>
              </a:r>
              <a:endParaRPr lang="zh-CN" altLang="en-US" sz="2400">
                <a:latin typeface="Times New Roman" panose="02020603050405020304" pitchFamily="18" charset="0"/>
                <a:ea typeface="楷体_GB2312" pitchFamily="49" charset="-122"/>
              </a:endParaRPr>
            </a:p>
          </p:txBody>
        </p:sp>
        <p:sp>
          <p:nvSpPr>
            <p:cNvPr id="129065" name="椭圆 41">
              <a:extLst>
                <a:ext uri="{FF2B5EF4-FFF2-40B4-BE49-F238E27FC236}">
                  <a16:creationId xmlns:a16="http://schemas.microsoft.com/office/drawing/2014/main" id="{8E6DF14F-6D67-475A-8504-0F1F940AB55B}"/>
                </a:ext>
              </a:extLst>
            </p:cNvPr>
            <p:cNvSpPr>
              <a:spLocks noChangeArrowheads="1"/>
            </p:cNvSpPr>
            <p:nvPr/>
          </p:nvSpPr>
          <p:spPr bwMode="auto">
            <a:xfrm>
              <a:off x="1034396" y="2967608"/>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3</a:t>
              </a:r>
              <a:endParaRPr lang="zh-CN" altLang="en-US" sz="2400">
                <a:latin typeface="Times New Roman" panose="02020603050405020304" pitchFamily="18" charset="0"/>
                <a:ea typeface="楷体_GB2312" pitchFamily="49" charset="-122"/>
              </a:endParaRPr>
            </a:p>
          </p:txBody>
        </p:sp>
        <p:sp>
          <p:nvSpPr>
            <p:cNvPr id="129066" name="椭圆 42">
              <a:extLst>
                <a:ext uri="{FF2B5EF4-FFF2-40B4-BE49-F238E27FC236}">
                  <a16:creationId xmlns:a16="http://schemas.microsoft.com/office/drawing/2014/main" id="{619CADAF-6B46-409C-88BA-079B6633EDCB}"/>
                </a:ext>
              </a:extLst>
            </p:cNvPr>
            <p:cNvSpPr>
              <a:spLocks noChangeArrowheads="1"/>
            </p:cNvSpPr>
            <p:nvPr/>
          </p:nvSpPr>
          <p:spPr bwMode="auto">
            <a:xfrm>
              <a:off x="1497092" y="2967608"/>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8</a:t>
              </a:r>
              <a:endParaRPr lang="zh-CN" altLang="en-US" sz="2400">
                <a:latin typeface="Times New Roman" panose="02020603050405020304" pitchFamily="18" charset="0"/>
                <a:ea typeface="楷体_GB2312" pitchFamily="49" charset="-122"/>
              </a:endParaRPr>
            </a:p>
          </p:txBody>
        </p:sp>
        <p:sp>
          <p:nvSpPr>
            <p:cNvPr id="129067" name="椭圆 43">
              <a:extLst>
                <a:ext uri="{FF2B5EF4-FFF2-40B4-BE49-F238E27FC236}">
                  <a16:creationId xmlns:a16="http://schemas.microsoft.com/office/drawing/2014/main" id="{0B62E396-DBD7-4980-A5D4-05DA5FB6B193}"/>
                </a:ext>
              </a:extLst>
            </p:cNvPr>
            <p:cNvSpPr>
              <a:spLocks noChangeArrowheads="1"/>
            </p:cNvSpPr>
            <p:nvPr/>
          </p:nvSpPr>
          <p:spPr bwMode="auto">
            <a:xfrm>
              <a:off x="5494279" y="2967608"/>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56</a:t>
              </a:r>
              <a:endParaRPr lang="zh-CN" altLang="en-US" sz="2400">
                <a:latin typeface="Times New Roman" panose="02020603050405020304" pitchFamily="18" charset="0"/>
                <a:ea typeface="楷体_GB2312" pitchFamily="49" charset="-122"/>
              </a:endParaRPr>
            </a:p>
          </p:txBody>
        </p:sp>
        <p:sp>
          <p:nvSpPr>
            <p:cNvPr id="129068" name="椭圆 44">
              <a:extLst>
                <a:ext uri="{FF2B5EF4-FFF2-40B4-BE49-F238E27FC236}">
                  <a16:creationId xmlns:a16="http://schemas.microsoft.com/office/drawing/2014/main" id="{24A9F836-C0B9-4E93-AF88-457735A7FE72}"/>
                </a:ext>
              </a:extLst>
            </p:cNvPr>
            <p:cNvSpPr>
              <a:spLocks noChangeArrowheads="1"/>
            </p:cNvSpPr>
            <p:nvPr/>
          </p:nvSpPr>
          <p:spPr bwMode="auto">
            <a:xfrm>
              <a:off x="5957570" y="2967608"/>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62</a:t>
              </a:r>
              <a:endParaRPr lang="zh-CN" altLang="en-US" sz="2400">
                <a:latin typeface="Times New Roman" panose="02020603050405020304" pitchFamily="18" charset="0"/>
                <a:ea typeface="楷体_GB2312" pitchFamily="49" charset="-122"/>
              </a:endParaRPr>
            </a:p>
          </p:txBody>
        </p:sp>
        <p:sp>
          <p:nvSpPr>
            <p:cNvPr id="129069" name="椭圆 45">
              <a:extLst>
                <a:ext uri="{FF2B5EF4-FFF2-40B4-BE49-F238E27FC236}">
                  <a16:creationId xmlns:a16="http://schemas.microsoft.com/office/drawing/2014/main" id="{D47C2A0F-1D08-46AF-9C7A-F4FE3EF236AF}"/>
                </a:ext>
              </a:extLst>
            </p:cNvPr>
            <p:cNvSpPr>
              <a:spLocks noChangeArrowheads="1"/>
            </p:cNvSpPr>
            <p:nvPr/>
          </p:nvSpPr>
          <p:spPr bwMode="auto">
            <a:xfrm>
              <a:off x="7878759" y="2947219"/>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89</a:t>
              </a:r>
              <a:endParaRPr lang="zh-CN" altLang="en-US" sz="2400">
                <a:latin typeface="Times New Roman" panose="02020603050405020304" pitchFamily="18" charset="0"/>
                <a:ea typeface="楷体_GB2312" pitchFamily="49" charset="-122"/>
              </a:endParaRPr>
            </a:p>
          </p:txBody>
        </p:sp>
        <p:sp>
          <p:nvSpPr>
            <p:cNvPr id="129070" name="椭圆 46">
              <a:extLst>
                <a:ext uri="{FF2B5EF4-FFF2-40B4-BE49-F238E27FC236}">
                  <a16:creationId xmlns:a16="http://schemas.microsoft.com/office/drawing/2014/main" id="{D153E908-11E0-4945-95FB-448F33255714}"/>
                </a:ext>
              </a:extLst>
            </p:cNvPr>
            <p:cNvSpPr>
              <a:spLocks noChangeArrowheads="1"/>
            </p:cNvSpPr>
            <p:nvPr/>
          </p:nvSpPr>
          <p:spPr bwMode="auto">
            <a:xfrm>
              <a:off x="8350164" y="2947219"/>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96</a:t>
              </a:r>
              <a:endParaRPr lang="zh-CN" altLang="en-US" sz="2400" dirty="0">
                <a:latin typeface="Times New Roman" panose="02020603050405020304" pitchFamily="18" charset="0"/>
                <a:ea typeface="楷体_GB2312" pitchFamily="49" charset="-122"/>
              </a:endParaRPr>
            </a:p>
          </p:txBody>
        </p:sp>
        <p:sp>
          <p:nvSpPr>
            <p:cNvPr id="129071" name="椭圆 47">
              <a:extLst>
                <a:ext uri="{FF2B5EF4-FFF2-40B4-BE49-F238E27FC236}">
                  <a16:creationId xmlns:a16="http://schemas.microsoft.com/office/drawing/2014/main" id="{5512521A-9265-42F2-8023-F7F81F476B50}"/>
                </a:ext>
              </a:extLst>
            </p:cNvPr>
            <p:cNvSpPr>
              <a:spLocks noChangeArrowheads="1"/>
            </p:cNvSpPr>
            <p:nvPr/>
          </p:nvSpPr>
          <p:spPr bwMode="auto">
            <a:xfrm>
              <a:off x="3195605" y="2945631"/>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20</a:t>
              </a:r>
              <a:endParaRPr lang="zh-CN" altLang="en-US" sz="2400">
                <a:latin typeface="Times New Roman" panose="02020603050405020304" pitchFamily="18" charset="0"/>
                <a:ea typeface="楷体_GB2312" pitchFamily="49" charset="-122"/>
              </a:endParaRPr>
            </a:p>
          </p:txBody>
        </p:sp>
        <p:sp>
          <p:nvSpPr>
            <p:cNvPr id="129072" name="椭圆 48">
              <a:extLst>
                <a:ext uri="{FF2B5EF4-FFF2-40B4-BE49-F238E27FC236}">
                  <a16:creationId xmlns:a16="http://schemas.microsoft.com/office/drawing/2014/main" id="{3E7AAB46-0B9A-4B0D-BD50-1DDE44C7C8C4}"/>
                </a:ext>
              </a:extLst>
            </p:cNvPr>
            <p:cNvSpPr>
              <a:spLocks noChangeArrowheads="1"/>
            </p:cNvSpPr>
            <p:nvPr/>
          </p:nvSpPr>
          <p:spPr bwMode="auto">
            <a:xfrm>
              <a:off x="3742740" y="2945631"/>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26</a:t>
              </a:r>
              <a:endParaRPr lang="zh-CN" altLang="en-US" sz="2400">
                <a:latin typeface="Times New Roman" panose="02020603050405020304" pitchFamily="18" charset="0"/>
                <a:ea typeface="楷体_GB2312" pitchFamily="49" charset="-122"/>
              </a:endParaRPr>
            </a:p>
          </p:txBody>
        </p:sp>
        <p:sp>
          <p:nvSpPr>
            <p:cNvPr id="129073" name="椭圆 49">
              <a:extLst>
                <a:ext uri="{FF2B5EF4-FFF2-40B4-BE49-F238E27FC236}">
                  <a16:creationId xmlns:a16="http://schemas.microsoft.com/office/drawing/2014/main" id="{0281CD1F-934D-4E47-B78A-27610648E5C0}"/>
                </a:ext>
              </a:extLst>
            </p:cNvPr>
            <p:cNvSpPr>
              <a:spLocks noChangeArrowheads="1"/>
            </p:cNvSpPr>
            <p:nvPr/>
          </p:nvSpPr>
          <p:spPr bwMode="auto">
            <a:xfrm>
              <a:off x="4250701" y="2956473"/>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43</a:t>
              </a:r>
              <a:endParaRPr lang="zh-CN" altLang="en-US" sz="2400">
                <a:latin typeface="Times New Roman" panose="02020603050405020304" pitchFamily="18" charset="0"/>
                <a:ea typeface="楷体_GB2312" pitchFamily="49" charset="-122"/>
              </a:endParaRPr>
            </a:p>
          </p:txBody>
        </p:sp>
        <p:sp>
          <p:nvSpPr>
            <p:cNvPr id="129074" name="椭圆 50">
              <a:extLst>
                <a:ext uri="{FF2B5EF4-FFF2-40B4-BE49-F238E27FC236}">
                  <a16:creationId xmlns:a16="http://schemas.microsoft.com/office/drawing/2014/main" id="{91EED8CF-1001-4E99-B763-5F9E13494416}"/>
                </a:ext>
              </a:extLst>
            </p:cNvPr>
            <p:cNvSpPr>
              <a:spLocks noChangeArrowheads="1"/>
            </p:cNvSpPr>
            <p:nvPr/>
          </p:nvSpPr>
          <p:spPr bwMode="auto">
            <a:xfrm>
              <a:off x="6977498" y="2926581"/>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78</a:t>
              </a:r>
              <a:endParaRPr lang="zh-CN" altLang="en-US" sz="2400">
                <a:latin typeface="Times New Roman" panose="02020603050405020304" pitchFamily="18" charset="0"/>
                <a:ea typeface="楷体_GB2312" pitchFamily="49" charset="-122"/>
              </a:endParaRPr>
            </a:p>
          </p:txBody>
        </p:sp>
        <p:sp>
          <p:nvSpPr>
            <p:cNvPr id="129075" name="椭圆 51">
              <a:extLst>
                <a:ext uri="{FF2B5EF4-FFF2-40B4-BE49-F238E27FC236}">
                  <a16:creationId xmlns:a16="http://schemas.microsoft.com/office/drawing/2014/main" id="{65C11E7C-DCCB-445D-9A40-D3E1161FC786}"/>
                </a:ext>
              </a:extLst>
            </p:cNvPr>
            <p:cNvSpPr>
              <a:spLocks noChangeArrowheads="1"/>
            </p:cNvSpPr>
            <p:nvPr/>
          </p:nvSpPr>
          <p:spPr bwMode="auto">
            <a:xfrm>
              <a:off x="6664531" y="2152675"/>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71</a:t>
              </a:r>
              <a:endParaRPr lang="zh-CN" altLang="en-US" sz="2400">
                <a:latin typeface="Times New Roman" panose="02020603050405020304" pitchFamily="18" charset="0"/>
                <a:ea typeface="楷体_GB2312" pitchFamily="49" charset="-122"/>
              </a:endParaRPr>
            </a:p>
          </p:txBody>
        </p:sp>
        <p:sp>
          <p:nvSpPr>
            <p:cNvPr id="129076" name="椭圆 52">
              <a:extLst>
                <a:ext uri="{FF2B5EF4-FFF2-40B4-BE49-F238E27FC236}">
                  <a16:creationId xmlns:a16="http://schemas.microsoft.com/office/drawing/2014/main" id="{AEE382CD-3053-460E-97F6-2357DFE31F52}"/>
                </a:ext>
              </a:extLst>
            </p:cNvPr>
            <p:cNvSpPr>
              <a:spLocks noChangeArrowheads="1"/>
            </p:cNvSpPr>
            <p:nvPr/>
          </p:nvSpPr>
          <p:spPr bwMode="auto">
            <a:xfrm>
              <a:off x="7300871" y="2144737"/>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a:latin typeface="Times New Roman" panose="02020603050405020304" pitchFamily="18" charset="0"/>
                  <a:ea typeface="楷体_GB2312" pitchFamily="49" charset="-122"/>
                </a:rPr>
                <a:t>84</a:t>
              </a:r>
              <a:endParaRPr lang="zh-CN" altLang="en-US" sz="2400">
                <a:latin typeface="Times New Roman" panose="02020603050405020304" pitchFamily="18" charset="0"/>
                <a:ea typeface="楷体_GB2312" pitchFamily="49" charset="-122"/>
              </a:endParaRPr>
            </a:p>
          </p:txBody>
        </p:sp>
      </p:grpSp>
      <p:sp>
        <p:nvSpPr>
          <p:cNvPr id="129029" name="Line 27">
            <a:extLst>
              <a:ext uri="{FF2B5EF4-FFF2-40B4-BE49-F238E27FC236}">
                <a16:creationId xmlns:a16="http://schemas.microsoft.com/office/drawing/2014/main" id="{5493DF0F-73FD-41DE-90D8-EB01869F02C5}"/>
              </a:ext>
            </a:extLst>
          </p:cNvPr>
          <p:cNvSpPr>
            <a:spLocks noChangeShapeType="1"/>
          </p:cNvSpPr>
          <p:nvPr/>
        </p:nvSpPr>
        <p:spPr bwMode="auto">
          <a:xfrm>
            <a:off x="5337175" y="4967288"/>
            <a:ext cx="0" cy="1063625"/>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30" name="Line 27">
            <a:extLst>
              <a:ext uri="{FF2B5EF4-FFF2-40B4-BE49-F238E27FC236}">
                <a16:creationId xmlns:a16="http://schemas.microsoft.com/office/drawing/2014/main" id="{532B91EB-C46C-4674-9B12-014F87A50F33}"/>
              </a:ext>
            </a:extLst>
          </p:cNvPr>
          <p:cNvSpPr>
            <a:spLocks noChangeShapeType="1"/>
          </p:cNvSpPr>
          <p:nvPr/>
        </p:nvSpPr>
        <p:spPr bwMode="auto">
          <a:xfrm>
            <a:off x="7683500" y="4149725"/>
            <a:ext cx="12700" cy="1881188"/>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31" name="Line 27">
            <a:extLst>
              <a:ext uri="{FF2B5EF4-FFF2-40B4-BE49-F238E27FC236}">
                <a16:creationId xmlns:a16="http://schemas.microsoft.com/office/drawing/2014/main" id="{FA510112-2B81-4DC9-B79C-AEC4EB6C078F}"/>
              </a:ext>
            </a:extLst>
          </p:cNvPr>
          <p:cNvSpPr>
            <a:spLocks noChangeShapeType="1"/>
          </p:cNvSpPr>
          <p:nvPr/>
        </p:nvSpPr>
        <p:spPr bwMode="auto">
          <a:xfrm flipH="1">
            <a:off x="9428163" y="4941888"/>
            <a:ext cx="6350" cy="1089025"/>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9032" name="Line 27">
            <a:extLst>
              <a:ext uri="{FF2B5EF4-FFF2-40B4-BE49-F238E27FC236}">
                <a16:creationId xmlns:a16="http://schemas.microsoft.com/office/drawing/2014/main" id="{73537302-2D5E-4D79-B724-831B51D386D1}"/>
              </a:ext>
            </a:extLst>
          </p:cNvPr>
          <p:cNvSpPr>
            <a:spLocks noChangeShapeType="1"/>
          </p:cNvSpPr>
          <p:nvPr/>
        </p:nvSpPr>
        <p:spPr bwMode="auto">
          <a:xfrm>
            <a:off x="10272713" y="4941888"/>
            <a:ext cx="3175" cy="1089025"/>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3">
            <a:extLst>
              <a:ext uri="{FF2B5EF4-FFF2-40B4-BE49-F238E27FC236}">
                <a16:creationId xmlns:a16="http://schemas.microsoft.com/office/drawing/2014/main" id="{C192969D-FB68-4BEB-85EE-72407D37F95E}"/>
              </a:ext>
            </a:extLst>
          </p:cNvPr>
          <p:cNvSpPr>
            <a:spLocks noGrp="1" noChangeArrowheads="1"/>
          </p:cNvSpPr>
          <p:nvPr>
            <p:ph type="title"/>
          </p:nvPr>
        </p:nvSpPr>
        <p:spPr>
          <a:xfrm>
            <a:off x="0" y="-120650"/>
            <a:ext cx="10515600" cy="1325563"/>
          </a:xfrm>
        </p:spPr>
        <p:txBody>
          <a:bodyPr/>
          <a:lstStyle/>
          <a:p>
            <a:pPr eaLnBrk="1" hangingPunct="1"/>
            <a:r>
              <a:rPr lang="en-US" altLang="zh-CN" dirty="0"/>
              <a:t>8.1</a:t>
            </a:r>
            <a:r>
              <a:rPr lang="zh-CN" altLang="en-US" dirty="0"/>
              <a:t> 静态查找表</a:t>
            </a:r>
          </a:p>
        </p:txBody>
      </p:sp>
      <p:sp>
        <p:nvSpPr>
          <p:cNvPr id="988162" name="Rectangle 2">
            <a:extLst>
              <a:ext uri="{FF2B5EF4-FFF2-40B4-BE49-F238E27FC236}">
                <a16:creationId xmlns:a16="http://schemas.microsoft.com/office/drawing/2014/main" id="{18B98D8A-AC54-4856-A433-A0E91746C5F3}"/>
              </a:ext>
            </a:extLst>
          </p:cNvPr>
          <p:cNvSpPr>
            <a:spLocks noGrp="1" noChangeArrowheads="1"/>
          </p:cNvSpPr>
          <p:nvPr>
            <p:ph idx="1"/>
          </p:nvPr>
        </p:nvSpPr>
        <p:spPr>
          <a:xfrm>
            <a:off x="838200" y="1825625"/>
            <a:ext cx="10515600" cy="2601913"/>
          </a:xfrm>
        </p:spPr>
        <p:txBody>
          <a:bodyPr rtlCol="0">
            <a:normAutofit/>
          </a:bodyPr>
          <a:lstStyle/>
          <a:p>
            <a:pPr marL="0" indent="0" eaLnBrk="1" fontAlgn="auto" hangingPunct="1">
              <a:spcAft>
                <a:spcPts val="0"/>
              </a:spcAft>
              <a:buFont typeface="Arial" panose="020B0604020202020204" pitchFamily="34" charset="0"/>
              <a:buNone/>
              <a:defRPr/>
            </a:pPr>
            <a:r>
              <a:rPr lang="zh-CN" altLang="en-US" sz="3200" dirty="0"/>
              <a:t>静态查找</a:t>
            </a:r>
          </a:p>
          <a:p>
            <a:pPr eaLnBrk="1" fontAlgn="auto" hangingPunct="1">
              <a:spcAft>
                <a:spcPts val="0"/>
              </a:spcAft>
              <a:buFont typeface="Wingdings" panose="05000000000000000000" pitchFamily="2" charset="2"/>
              <a:buNone/>
              <a:defRPr/>
            </a:pPr>
            <a:r>
              <a:rPr lang="zh-CN" altLang="en-US" sz="3200" dirty="0"/>
              <a:t>	顺序表的查找：顺序查找</a:t>
            </a:r>
          </a:p>
          <a:p>
            <a:pPr eaLnBrk="1" fontAlgn="auto" hangingPunct="1">
              <a:spcAft>
                <a:spcPts val="0"/>
              </a:spcAft>
              <a:buFont typeface="Wingdings" panose="05000000000000000000" pitchFamily="2" charset="2"/>
              <a:buNone/>
              <a:defRPr/>
            </a:pPr>
            <a:r>
              <a:rPr lang="zh-CN" altLang="en-US" sz="3200" dirty="0"/>
              <a:t>	有序表的查找：折半查找</a:t>
            </a:r>
          </a:p>
          <a:p>
            <a:pPr eaLnBrk="1" fontAlgn="auto" hangingPunct="1">
              <a:spcAft>
                <a:spcPts val="0"/>
              </a:spcAft>
              <a:buFont typeface="Wingdings" panose="05000000000000000000" pitchFamily="2" charset="2"/>
              <a:buNone/>
              <a:defRPr/>
            </a:pPr>
            <a:r>
              <a:rPr lang="zh-CN" altLang="en-US" sz="3200" dirty="0"/>
              <a:t>	索引顺序表的查找：分块查找</a:t>
            </a:r>
          </a:p>
        </p:txBody>
      </p:sp>
    </p:spTree>
  </p:cSld>
  <p:clrMapOvr>
    <a:masterClrMapping/>
  </p:clrMapOvr>
  <p:transition>
    <p:random/>
  </p:transition>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3">
            <a:extLst>
              <a:ext uri="{FF2B5EF4-FFF2-40B4-BE49-F238E27FC236}">
                <a16:creationId xmlns:a16="http://schemas.microsoft.com/office/drawing/2014/main" id="{9C7CF5BF-6FF7-4BF3-B3D4-210538124026}"/>
              </a:ext>
            </a:extLst>
          </p:cNvPr>
          <p:cNvSpPr txBox="1">
            <a:spLocks noChangeArrowheads="1"/>
          </p:cNvSpPr>
          <p:nvPr/>
        </p:nvSpPr>
        <p:spPr bwMode="auto">
          <a:xfrm>
            <a:off x="171450" y="-1714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0" lang="en-US" altLang="zh-CN" sz="4400" b="0" dirty="0">
                <a:latin typeface="华康俪金黑W8(P)" panose="020B0800000000000000" pitchFamily="34" charset="-122"/>
                <a:ea typeface="华康俪金黑W8(P)" panose="020B0800000000000000" pitchFamily="34" charset="-122"/>
              </a:rPr>
              <a:t>8.2.2</a:t>
            </a:r>
            <a:r>
              <a:rPr kumimoji="0" lang="zh-CN" altLang="en-US" sz="4400" b="0" dirty="0">
                <a:latin typeface="华康俪金黑W8(P)" panose="020B0800000000000000" pitchFamily="34" charset="-122"/>
                <a:ea typeface="华康俪金黑W8(P)" panose="020B0800000000000000" pitchFamily="34" charset="-122"/>
              </a:rPr>
              <a:t> </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树和</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a:t>
            </a:r>
          </a:p>
        </p:txBody>
      </p:sp>
      <p:sp>
        <p:nvSpPr>
          <p:cNvPr id="7" name="内容占位符 2">
            <a:extLst>
              <a:ext uri="{FF2B5EF4-FFF2-40B4-BE49-F238E27FC236}">
                <a16:creationId xmlns:a16="http://schemas.microsoft.com/office/drawing/2014/main" id="{B5EBFB23-7E4E-4CA6-BC08-7BE6FEFC1775}"/>
              </a:ext>
            </a:extLst>
          </p:cNvPr>
          <p:cNvSpPr>
            <a:spLocks noGrp="1"/>
          </p:cNvSpPr>
          <p:nvPr>
            <p:ph idx="1"/>
          </p:nvPr>
        </p:nvSpPr>
        <p:spPr>
          <a:xfrm>
            <a:off x="828675" y="1387475"/>
            <a:ext cx="10515600" cy="2946400"/>
          </a:xfrm>
        </p:spPr>
        <p:txBody>
          <a:bodyPr/>
          <a:lstStyle/>
          <a:p>
            <a:pPr eaLnBrk="1" hangingPunct="1">
              <a:defRPr/>
            </a:pPr>
            <a:r>
              <a:rPr kumimoji="1" lang="zh-CN" altLang="en-US" dirty="0">
                <a:solidFill>
                  <a:srgbClr val="800080"/>
                </a:solidFill>
              </a:rPr>
              <a:t>在含 </a:t>
            </a:r>
            <a:r>
              <a:rPr kumimoji="1" lang="en-US" altLang="zh-CN" dirty="0">
                <a:solidFill>
                  <a:srgbClr val="800080"/>
                </a:solidFill>
              </a:rPr>
              <a:t>N </a:t>
            </a:r>
            <a:r>
              <a:rPr kumimoji="1" lang="zh-CN" altLang="en-US" dirty="0">
                <a:solidFill>
                  <a:srgbClr val="800080"/>
                </a:solidFill>
              </a:rPr>
              <a:t>个关键字的 </a:t>
            </a:r>
            <a:r>
              <a:rPr kumimoji="1" lang="en-US" altLang="zh-CN" dirty="0">
                <a:solidFill>
                  <a:srgbClr val="800080"/>
                </a:solidFill>
              </a:rPr>
              <a:t>B</a:t>
            </a:r>
            <a:r>
              <a:rPr kumimoji="1" lang="zh-CN" altLang="en-US" dirty="0">
                <a:solidFill>
                  <a:srgbClr val="800080"/>
                </a:solidFill>
              </a:rPr>
              <a:t>树上进行一次查找</a:t>
            </a:r>
            <a:r>
              <a:rPr kumimoji="1" lang="en-US" altLang="zh-CN" dirty="0">
                <a:solidFill>
                  <a:srgbClr val="800080"/>
                </a:solidFill>
              </a:rPr>
              <a:t>, </a:t>
            </a:r>
            <a:r>
              <a:rPr kumimoji="1" lang="zh-CN" altLang="en-US" dirty="0">
                <a:solidFill>
                  <a:srgbClr val="800080"/>
                </a:solidFill>
              </a:rPr>
              <a:t>需访问的结点个数不超过</a:t>
            </a:r>
            <a:r>
              <a:rPr kumimoji="1" lang="en-US" altLang="zh-CN" dirty="0" err="1">
                <a:solidFill>
                  <a:srgbClr val="800080"/>
                </a:solidFill>
              </a:rPr>
              <a:t>log</a:t>
            </a:r>
            <a:r>
              <a:rPr kumimoji="1" lang="en-US" altLang="zh-CN" baseline="-25000" dirty="0" err="1">
                <a:solidFill>
                  <a:srgbClr val="800080"/>
                </a:solidFill>
                <a:sym typeface="Symbol" pitchFamily="18" charset="2"/>
              </a:rPr>
              <a:t></a:t>
            </a:r>
            <a:r>
              <a:rPr kumimoji="1" lang="en-US" altLang="zh-CN" baseline="-25000" dirty="0" err="1">
                <a:solidFill>
                  <a:srgbClr val="800080"/>
                </a:solidFill>
              </a:rPr>
              <a:t>m</a:t>
            </a:r>
            <a:r>
              <a:rPr kumimoji="1" lang="en-US" altLang="zh-CN" baseline="-25000" dirty="0">
                <a:solidFill>
                  <a:srgbClr val="800080"/>
                </a:solidFill>
              </a:rPr>
              <a:t>/2</a:t>
            </a:r>
            <a:r>
              <a:rPr kumimoji="1" lang="en-US" altLang="zh-CN" baseline="-25000" dirty="0">
                <a:solidFill>
                  <a:srgbClr val="800080"/>
                </a:solidFill>
                <a:sym typeface="Symbol" pitchFamily="18" charset="2"/>
              </a:rPr>
              <a:t></a:t>
            </a:r>
            <a:r>
              <a:rPr kumimoji="1" lang="en-US" altLang="zh-CN" dirty="0">
                <a:solidFill>
                  <a:srgbClr val="800080"/>
                </a:solidFill>
              </a:rPr>
              <a:t>((N+1)/2)+1</a:t>
            </a:r>
          </a:p>
          <a:p>
            <a:pPr>
              <a:defRPr/>
            </a:pPr>
            <a:r>
              <a:rPr lang="zh-CN" altLang="en-US" dirty="0">
                <a:effectLst>
                  <a:outerShdw blurRad="38100" dist="38100" dir="2700000" algn="tl">
                    <a:srgbClr val="C0C0C0"/>
                  </a:outerShdw>
                </a:effectLst>
              </a:rPr>
              <a:t>示例：若</a:t>
            </a:r>
            <a:r>
              <a:rPr lang="en-US" altLang="zh-CN" dirty="0">
                <a:effectLst>
                  <a:outerShdw blurRad="38100" dist="38100" dir="2700000" algn="tl">
                    <a:srgbClr val="C0C0C0"/>
                  </a:outerShdw>
                </a:effectLst>
              </a:rPr>
              <a:t>B</a:t>
            </a:r>
            <a:r>
              <a:rPr lang="zh-CN" altLang="en-US" dirty="0">
                <a:effectLst>
                  <a:outerShdw blurRad="38100" dist="38100" dir="2700000" algn="tl">
                    <a:srgbClr val="C0C0C0"/>
                  </a:outerShdw>
                </a:effectLst>
              </a:rPr>
              <a:t>树的阶数 </a:t>
            </a:r>
            <a:r>
              <a:rPr lang="en-US" altLang="zh-CN" i="1" dirty="0">
                <a:effectLst>
                  <a:outerShdw blurRad="38100" dist="38100" dir="2700000" algn="tl">
                    <a:srgbClr val="C0C0C0"/>
                  </a:outerShdw>
                </a:effectLst>
              </a:rPr>
              <a:t>m</a:t>
            </a:r>
            <a:r>
              <a:rPr lang="en-US" altLang="zh-CN" dirty="0">
                <a:effectLst>
                  <a:outerShdw blurRad="38100" dist="38100" dir="2700000" algn="tl">
                    <a:srgbClr val="C0C0C0"/>
                  </a:outerShdw>
                </a:effectLst>
              </a:rPr>
              <a:t> = 199</a:t>
            </a:r>
            <a:r>
              <a:rPr lang="zh-CN" altLang="en-US" dirty="0">
                <a:effectLst>
                  <a:outerShdw blurRad="38100" dist="38100" dir="2700000" algn="tl">
                    <a:srgbClr val="C0C0C0"/>
                  </a:outerShdw>
                </a:effectLst>
              </a:rPr>
              <a:t>，关键码总数 </a:t>
            </a:r>
            <a:r>
              <a:rPr lang="en-US" altLang="zh-CN" i="1" dirty="0">
                <a:effectLst>
                  <a:outerShdw blurRad="38100" dist="38100" dir="2700000" algn="tl">
                    <a:srgbClr val="C0C0C0"/>
                  </a:outerShdw>
                </a:effectLst>
              </a:rPr>
              <a:t>N</a:t>
            </a:r>
            <a:r>
              <a:rPr lang="en-US" altLang="zh-CN" dirty="0">
                <a:effectLst>
                  <a:outerShdw blurRad="38100" dist="38100" dir="2700000" algn="tl">
                    <a:srgbClr val="C0C0C0"/>
                  </a:outerShdw>
                </a:effectLst>
              </a:rPr>
              <a:t> = 1999999</a:t>
            </a:r>
            <a:r>
              <a:rPr lang="zh-CN" altLang="en-US" dirty="0">
                <a:effectLst>
                  <a:outerShdw blurRad="38100" dist="38100" dir="2700000" algn="tl">
                    <a:srgbClr val="C0C0C0"/>
                  </a:outerShdw>
                </a:effectLst>
              </a:rPr>
              <a:t>，则</a:t>
            </a:r>
            <a:r>
              <a:rPr lang="en-US" altLang="zh-CN" dirty="0">
                <a:effectLst>
                  <a:outerShdw blurRad="38100" dist="38100" dir="2700000" algn="tl">
                    <a:srgbClr val="C0C0C0"/>
                  </a:outerShdw>
                </a:effectLst>
              </a:rPr>
              <a:t>B</a:t>
            </a:r>
            <a:r>
              <a:rPr lang="zh-CN" altLang="en-US" dirty="0">
                <a:effectLst>
                  <a:outerShdw blurRad="38100" dist="38100" dir="2700000" algn="tl">
                    <a:srgbClr val="C0C0C0"/>
                  </a:outerShdw>
                </a:effectLst>
              </a:rPr>
              <a:t>树的高度 </a:t>
            </a:r>
            <a:r>
              <a:rPr lang="en-US" altLang="zh-CN" i="1" dirty="0">
                <a:effectLst>
                  <a:outerShdw blurRad="38100" dist="38100" dir="2700000" algn="tl">
                    <a:srgbClr val="C0C0C0"/>
                  </a:outerShdw>
                </a:effectLst>
              </a:rPr>
              <a:t>h </a:t>
            </a:r>
            <a:r>
              <a:rPr lang="zh-CN" altLang="en-US" dirty="0">
                <a:effectLst>
                  <a:outerShdw blurRad="38100" dist="38100" dir="2700000" algn="tl">
                    <a:srgbClr val="C0C0C0"/>
                  </a:outerShdw>
                </a:effectLst>
              </a:rPr>
              <a:t>不超过 </a:t>
            </a:r>
          </a:p>
          <a:p>
            <a:pPr>
              <a:buFont typeface="Monotype Sorts" pitchFamily="2" charset="2"/>
              <a:buNone/>
              <a:defRPr/>
            </a:pPr>
            <a:r>
              <a:rPr lang="zh-CN" altLang="en-US" dirty="0">
                <a:effectLst>
                  <a:outerShdw blurRad="38100" dist="38100" dir="2700000" algn="tl">
                    <a:srgbClr val="C0C0C0"/>
                  </a:outerShdw>
                </a:effectLst>
              </a:rPr>
              <a:t>         </a:t>
            </a:r>
            <a:r>
              <a:rPr lang="en-US" altLang="zh-CN" dirty="0">
                <a:solidFill>
                  <a:srgbClr val="6600CC"/>
                </a:solidFill>
                <a:effectLst>
                  <a:outerShdw blurRad="38100" dist="38100" dir="2700000" algn="tl">
                    <a:srgbClr val="C0C0C0"/>
                  </a:outerShdw>
                </a:effectLst>
              </a:rPr>
              <a:t>log</a:t>
            </a:r>
            <a:r>
              <a:rPr lang="en-US" altLang="zh-CN" baseline="-25000" dirty="0">
                <a:solidFill>
                  <a:srgbClr val="6600CC"/>
                </a:solidFill>
                <a:effectLst>
                  <a:outerShdw blurRad="38100" dist="38100" dir="2700000" algn="tl">
                    <a:srgbClr val="C0C0C0"/>
                  </a:outerShdw>
                </a:effectLst>
              </a:rPr>
              <a:t>100 </a:t>
            </a:r>
            <a:r>
              <a:rPr lang="en-US" altLang="zh-CN" dirty="0">
                <a:solidFill>
                  <a:srgbClr val="6600CC"/>
                </a:solidFill>
                <a:effectLst>
                  <a:outerShdw blurRad="38100" dist="38100" dir="2700000" algn="tl">
                    <a:srgbClr val="C0C0C0"/>
                  </a:outerShdw>
                </a:effectLst>
              </a:rPr>
              <a:t>1000000 +1= 4</a:t>
            </a:r>
            <a:endParaRPr lang="zh-CN" altLang="en-US" dirty="0">
              <a:solidFill>
                <a:srgbClr val="6600CC"/>
              </a:solidFill>
            </a:endParaRPr>
          </a:p>
          <a:p>
            <a:pPr>
              <a:defRPr/>
            </a:pPr>
            <a:endParaRPr lang="zh-CN" altLang="en-US" dirty="0"/>
          </a:p>
        </p:txBody>
      </p:sp>
    </p:spTree>
  </p:cSld>
  <p:clrMapOvr>
    <a:masterClrMapping/>
  </p:clrMapOvr>
  <p:transition>
    <p:random/>
  </p:transition>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5AA84E31-E2DF-479D-AED5-96AA7F117B36}"/>
              </a:ext>
            </a:extLst>
          </p:cNvPr>
          <p:cNvSpPr txBox="1">
            <a:spLocks noChangeArrowheads="1"/>
          </p:cNvSpPr>
          <p:nvPr/>
        </p:nvSpPr>
        <p:spPr bwMode="auto">
          <a:xfrm>
            <a:off x="803275" y="1395413"/>
            <a:ext cx="11388725"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05000"/>
              </a:lnSpc>
              <a:spcBef>
                <a:spcPct val="10000"/>
              </a:spcBef>
              <a:buFont typeface="Arial" panose="020B0604020202020204" pitchFamily="34" charset="0"/>
              <a:buNone/>
              <a:defRPr/>
            </a:pPr>
            <a:r>
              <a:rPr kumimoji="0" lang="en-US" altLang="zh-CN" sz="3200" b="0" dirty="0">
                <a:latin typeface="华康俪金黑W8(P)" panose="020B0800000000000000" pitchFamily="34" charset="-122"/>
                <a:ea typeface="华康俪金黑W8(P)" panose="020B0800000000000000" pitchFamily="34" charset="-122"/>
              </a:rPr>
              <a:t>B+</a:t>
            </a:r>
            <a:r>
              <a:rPr kumimoji="0" lang="zh-CN" altLang="en-US" sz="3200" b="0" dirty="0">
                <a:latin typeface="华康俪金黑W8(P)" panose="020B0800000000000000" pitchFamily="34" charset="-122"/>
                <a:ea typeface="华康俪金黑W8(P)" panose="020B0800000000000000" pitchFamily="34" charset="-122"/>
              </a:rPr>
              <a:t>树：</a:t>
            </a:r>
            <a:r>
              <a:rPr kumimoji="0" lang="en-US" altLang="zh-CN" sz="3200" b="0" dirty="0">
                <a:solidFill>
                  <a:srgbClr val="FF0000"/>
                </a:solidFill>
                <a:latin typeface="华康俪金黑W8(P)" panose="020B0800000000000000" pitchFamily="34" charset="-122"/>
                <a:ea typeface="华康俪金黑W8(P)" panose="020B0800000000000000" pitchFamily="34" charset="-122"/>
              </a:rPr>
              <a:t>B</a:t>
            </a:r>
            <a:r>
              <a:rPr kumimoji="0" lang="zh-CN" altLang="en-US" sz="3200" b="0" dirty="0">
                <a:solidFill>
                  <a:srgbClr val="FF0000"/>
                </a:solidFill>
                <a:latin typeface="华康俪金黑W8(P)" panose="020B0800000000000000" pitchFamily="34" charset="-122"/>
                <a:ea typeface="华康俪金黑W8(P)" panose="020B0800000000000000" pitchFamily="34" charset="-122"/>
              </a:rPr>
              <a:t>树的一种变形</a:t>
            </a:r>
          </a:p>
          <a:p>
            <a:pPr marL="0" indent="0" eaLnBrk="1" hangingPunct="1">
              <a:lnSpc>
                <a:spcPct val="105000"/>
              </a:lnSpc>
              <a:spcBef>
                <a:spcPct val="10000"/>
              </a:spcBef>
              <a:buFont typeface="Arial" panose="020B0604020202020204" pitchFamily="34" charset="0"/>
              <a:buNone/>
              <a:defRPr/>
            </a:pPr>
            <a:r>
              <a:rPr kumimoji="0" lang="zh-CN" altLang="en-US" b="0" dirty="0">
                <a:latin typeface="华康俪金黑W8(P)" panose="020B0800000000000000" pitchFamily="34" charset="-122"/>
                <a:ea typeface="华康俪金黑W8(P)" panose="020B0800000000000000" pitchFamily="34" charset="-122"/>
              </a:rPr>
              <a:t>定义：一棵</a:t>
            </a:r>
            <a:r>
              <a:rPr kumimoji="0" lang="en-US" altLang="zh-CN" b="0" dirty="0">
                <a:latin typeface="华康俪金黑W8(P)" panose="020B0800000000000000" pitchFamily="34" charset="-122"/>
                <a:ea typeface="华康俪金黑W8(P)" panose="020B0800000000000000" pitchFamily="34" charset="-122"/>
              </a:rPr>
              <a:t>m</a:t>
            </a:r>
            <a:r>
              <a:rPr kumimoji="0" lang="zh-CN" altLang="en-US" b="0" dirty="0">
                <a:latin typeface="华康俪金黑W8(P)" panose="020B0800000000000000" pitchFamily="34" charset="-122"/>
                <a:ea typeface="华康俪金黑W8(P)" panose="020B0800000000000000" pitchFamily="34" charset="-122"/>
              </a:rPr>
              <a:t>阶的</a:t>
            </a:r>
            <a:r>
              <a:rPr kumimoji="0" lang="en-US" altLang="zh-CN" b="0" dirty="0">
                <a:latin typeface="华康俪金黑W8(P)" panose="020B0800000000000000" pitchFamily="34" charset="-122"/>
                <a:ea typeface="华康俪金黑W8(P)" panose="020B0800000000000000" pitchFamily="34" charset="-122"/>
              </a:rPr>
              <a:t>B+</a:t>
            </a:r>
            <a:r>
              <a:rPr kumimoji="0" lang="zh-CN" altLang="en-US" b="0" dirty="0">
                <a:latin typeface="华康俪金黑W8(P)" panose="020B0800000000000000" pitchFamily="34" charset="-122"/>
                <a:ea typeface="华康俪金黑W8(P)" panose="020B0800000000000000" pitchFamily="34" charset="-122"/>
              </a:rPr>
              <a:t>树是满足下列特征的</a:t>
            </a:r>
            <a:r>
              <a:rPr kumimoji="0" lang="en-US" altLang="zh-CN" b="0" dirty="0">
                <a:latin typeface="华康俪金黑W8(P)" panose="020B0800000000000000" pitchFamily="34" charset="-122"/>
                <a:ea typeface="华康俪金黑W8(P)" panose="020B0800000000000000" pitchFamily="34" charset="-122"/>
              </a:rPr>
              <a:t>m</a:t>
            </a:r>
            <a:r>
              <a:rPr kumimoji="0" lang="zh-CN" altLang="en-US" b="0" dirty="0">
                <a:latin typeface="华康俪金黑W8(P)" panose="020B0800000000000000" pitchFamily="34" charset="-122"/>
                <a:ea typeface="华康俪金黑W8(P)" panose="020B0800000000000000" pitchFamily="34" charset="-122"/>
              </a:rPr>
              <a:t>叉树：</a:t>
            </a:r>
          </a:p>
          <a:p>
            <a:pPr marL="0" indent="0" eaLnBrk="1" hangingPunct="1">
              <a:lnSpc>
                <a:spcPct val="105000"/>
              </a:lnSpc>
              <a:spcBef>
                <a:spcPct val="10000"/>
              </a:spcBef>
              <a:buFont typeface="Arial" panose="020B0604020202020204" pitchFamily="34" charset="0"/>
              <a:buNone/>
              <a:defRPr/>
            </a:pPr>
            <a:r>
              <a:rPr kumimoji="0" lang="en-US" altLang="zh-CN" b="0" dirty="0">
                <a:solidFill>
                  <a:srgbClr val="C00000"/>
                </a:solidFill>
                <a:latin typeface="华康俪金黑W8(P)" panose="020B0800000000000000" pitchFamily="34" charset="-122"/>
                <a:ea typeface="华康俪金黑W8(P)" panose="020B0800000000000000" pitchFamily="34" charset="-122"/>
              </a:rPr>
              <a:t>*(1) </a:t>
            </a:r>
            <a:r>
              <a:rPr kumimoji="0" lang="zh-CN" altLang="en-US" b="0" dirty="0">
                <a:solidFill>
                  <a:srgbClr val="C00000"/>
                </a:solidFill>
                <a:latin typeface="华康俪金黑W8(P)" panose="020B0800000000000000" pitchFamily="34" charset="-122"/>
                <a:ea typeface="华康俪金黑W8(P)" panose="020B0800000000000000" pitchFamily="34" charset="-122"/>
              </a:rPr>
              <a:t>树中每个结点至多有</a:t>
            </a:r>
            <a:r>
              <a:rPr kumimoji="0" lang="en-US" altLang="zh-CN" b="0" dirty="0">
                <a:solidFill>
                  <a:srgbClr val="C00000"/>
                </a:solidFill>
                <a:latin typeface="华康俪金黑W8(P)" panose="020B0800000000000000" pitchFamily="34" charset="-122"/>
                <a:ea typeface="华康俪金黑W8(P)" panose="020B0800000000000000" pitchFamily="34" charset="-122"/>
              </a:rPr>
              <a:t>m</a:t>
            </a:r>
            <a:r>
              <a:rPr kumimoji="0" lang="zh-CN" altLang="en-US" b="0" dirty="0">
                <a:solidFill>
                  <a:srgbClr val="C00000"/>
                </a:solidFill>
                <a:latin typeface="华康俪金黑W8(P)" panose="020B0800000000000000" pitchFamily="34" charset="-122"/>
                <a:ea typeface="华康俪金黑W8(P)" panose="020B0800000000000000" pitchFamily="34" charset="-122"/>
              </a:rPr>
              <a:t>棵子树；</a:t>
            </a:r>
          </a:p>
          <a:p>
            <a:pPr marL="0" indent="0" eaLnBrk="1" hangingPunct="1">
              <a:lnSpc>
                <a:spcPct val="105000"/>
              </a:lnSpc>
              <a:spcBef>
                <a:spcPct val="10000"/>
              </a:spcBef>
              <a:buFont typeface="Arial" panose="020B0604020202020204" pitchFamily="34" charset="0"/>
              <a:buNone/>
              <a:defRPr/>
            </a:pPr>
            <a:r>
              <a:rPr kumimoji="0" lang="en-US" altLang="zh-CN" b="0" dirty="0">
                <a:solidFill>
                  <a:srgbClr val="C00000"/>
                </a:solidFill>
                <a:latin typeface="华康俪金黑W8(P)" panose="020B0800000000000000" pitchFamily="34" charset="-122"/>
                <a:ea typeface="华康俪金黑W8(P)" panose="020B0800000000000000" pitchFamily="34" charset="-122"/>
              </a:rPr>
              <a:t>*(2) </a:t>
            </a:r>
            <a:r>
              <a:rPr kumimoji="0" lang="zh-CN" altLang="en-US" b="0" dirty="0">
                <a:solidFill>
                  <a:srgbClr val="C00000"/>
                </a:solidFill>
                <a:latin typeface="华康俪金黑W8(P)" panose="020B0800000000000000" pitchFamily="34" charset="-122"/>
                <a:ea typeface="华康俪金黑W8(P)" panose="020B0800000000000000" pitchFamily="34" charset="-122"/>
              </a:rPr>
              <a:t>若根结点不是叶子结点</a:t>
            </a:r>
            <a:r>
              <a:rPr kumimoji="0" lang="en-US" altLang="zh-CN" b="0" dirty="0">
                <a:solidFill>
                  <a:srgbClr val="C00000"/>
                </a:solidFill>
                <a:latin typeface="华康俪金黑W8(P)" panose="020B0800000000000000" pitchFamily="34" charset="-122"/>
                <a:ea typeface="华康俪金黑W8(P)" panose="020B0800000000000000" pitchFamily="34" charset="-122"/>
              </a:rPr>
              <a:t>, </a:t>
            </a:r>
            <a:r>
              <a:rPr kumimoji="0" lang="zh-CN" altLang="en-US" b="0" dirty="0">
                <a:solidFill>
                  <a:srgbClr val="C00000"/>
                </a:solidFill>
                <a:latin typeface="华康俪金黑W8(P)" panose="020B0800000000000000" pitchFamily="34" charset="-122"/>
                <a:ea typeface="华康俪金黑W8(P)" panose="020B0800000000000000" pitchFamily="34" charset="-122"/>
              </a:rPr>
              <a:t>则至少有两棵子树；</a:t>
            </a:r>
          </a:p>
          <a:p>
            <a:pPr marL="0" indent="0" eaLnBrk="1" hangingPunct="1">
              <a:lnSpc>
                <a:spcPct val="105000"/>
              </a:lnSpc>
              <a:spcBef>
                <a:spcPct val="10000"/>
              </a:spcBef>
              <a:buFont typeface="Arial" panose="020B0604020202020204" pitchFamily="34" charset="0"/>
              <a:buNone/>
              <a:defRPr/>
            </a:pPr>
            <a:r>
              <a:rPr kumimoji="0" lang="en-US" altLang="zh-CN" b="0" dirty="0">
                <a:solidFill>
                  <a:srgbClr val="C00000"/>
                </a:solidFill>
                <a:latin typeface="华康俪金黑W8(P)" panose="020B0800000000000000" pitchFamily="34" charset="-122"/>
                <a:ea typeface="华康俪金黑W8(P)" panose="020B0800000000000000" pitchFamily="34" charset="-122"/>
              </a:rPr>
              <a:t>*(3) </a:t>
            </a:r>
            <a:r>
              <a:rPr kumimoji="0" lang="zh-CN" altLang="en-US" b="0" dirty="0">
                <a:solidFill>
                  <a:srgbClr val="C00000"/>
                </a:solidFill>
                <a:latin typeface="华康俪金黑W8(P)" panose="020B0800000000000000" pitchFamily="34" charset="-122"/>
                <a:ea typeface="华康俪金黑W8(P)" panose="020B0800000000000000" pitchFamily="34" charset="-122"/>
              </a:rPr>
              <a:t>除根之外的所有非终端结点至少有 </a:t>
            </a:r>
            <a:r>
              <a:rPr kumimoji="0" lang="zh-CN" altLang="en-US" sz="2400" b="0" dirty="0">
                <a:solidFill>
                  <a:srgbClr val="C00000"/>
                </a:solidFill>
                <a:effectLst>
                  <a:outerShdw blurRad="38100" dist="38100" dir="2700000" algn="tl">
                    <a:srgbClr val="C0C0C0"/>
                  </a:outerShdw>
                </a:effectLst>
                <a:latin typeface="华康俪金黑W8(P)" panose="020B0800000000000000" pitchFamily="34" charset="-122"/>
                <a:ea typeface="华康俪金黑W8(P)" panose="020B0800000000000000" pitchFamily="34" charset="-122"/>
                <a:sym typeface="Symbol" pitchFamily="18" charset="2"/>
              </a:rPr>
              <a:t></a:t>
            </a:r>
            <a:r>
              <a:rPr kumimoji="0" lang="en-US" altLang="zh-CN" sz="2400" b="0" i="1" dirty="0">
                <a:solidFill>
                  <a:srgbClr val="C00000"/>
                </a:solidFill>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m</a:t>
            </a:r>
            <a:r>
              <a:rPr kumimoji="0" lang="en-US" altLang="zh-CN" sz="2400" b="0" dirty="0">
                <a:solidFill>
                  <a:srgbClr val="C00000"/>
                </a:solidFill>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/2</a:t>
            </a:r>
            <a:r>
              <a:rPr kumimoji="0" lang="en-US" altLang="zh-CN" sz="2400" b="0" dirty="0">
                <a:solidFill>
                  <a:srgbClr val="C00000"/>
                </a:solidFill>
                <a:effectLst>
                  <a:outerShdw blurRad="38100" dist="38100" dir="2700000" algn="tl">
                    <a:srgbClr val="C0C0C0"/>
                  </a:outerShdw>
                </a:effectLst>
                <a:latin typeface="华康俪金黑W8(P)" panose="020B0800000000000000" pitchFamily="34" charset="-122"/>
                <a:ea typeface="华康俪金黑W8(P)" panose="020B0800000000000000" pitchFamily="34" charset="-122"/>
                <a:sym typeface="Symbol" pitchFamily="18" charset="2"/>
              </a:rPr>
              <a:t></a:t>
            </a:r>
            <a:r>
              <a:rPr kumimoji="0" lang="en-US" altLang="zh-CN" sz="3300" b="0" dirty="0">
                <a:solidFill>
                  <a:srgbClr val="C00000"/>
                </a:solidFill>
                <a:effectLst>
                  <a:outerShdw blurRad="38100" dist="38100" dir="2700000" algn="tl">
                    <a:srgbClr val="C0C0C0"/>
                  </a:outerShdw>
                </a:effectLst>
                <a:latin typeface="华康俪金黑W8(P)" panose="020B0800000000000000" pitchFamily="34" charset="-122"/>
                <a:ea typeface="华康俪金黑W8(P)" panose="020B0800000000000000" pitchFamily="34" charset="-122"/>
              </a:rPr>
              <a:t> </a:t>
            </a:r>
            <a:r>
              <a:rPr kumimoji="0" lang="zh-CN" altLang="en-US" b="0" dirty="0">
                <a:solidFill>
                  <a:srgbClr val="C00000"/>
                </a:solidFill>
                <a:latin typeface="华康俪金黑W8(P)" panose="020B0800000000000000" pitchFamily="34" charset="-122"/>
                <a:ea typeface="华康俪金黑W8(P)" panose="020B0800000000000000" pitchFamily="34" charset="-122"/>
              </a:rPr>
              <a:t>棵子树；</a:t>
            </a:r>
          </a:p>
        </p:txBody>
      </p:sp>
      <p:sp>
        <p:nvSpPr>
          <p:cNvPr id="131075" name="Rectangle 3">
            <a:extLst>
              <a:ext uri="{FF2B5EF4-FFF2-40B4-BE49-F238E27FC236}">
                <a16:creationId xmlns:a16="http://schemas.microsoft.com/office/drawing/2014/main" id="{DC4B4884-2AF5-404D-9B0C-965093403ED3}"/>
              </a:ext>
            </a:extLst>
          </p:cNvPr>
          <p:cNvSpPr txBox="1">
            <a:spLocks noChangeArrowheads="1"/>
          </p:cNvSpPr>
          <p:nvPr/>
        </p:nvSpPr>
        <p:spPr bwMode="auto">
          <a:xfrm>
            <a:off x="171450" y="-1714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0" lang="en-US" altLang="zh-CN" sz="4400" b="0" dirty="0">
                <a:latin typeface="华康俪金黑W8(P)" panose="020B0800000000000000" pitchFamily="34" charset="-122"/>
                <a:ea typeface="华康俪金黑W8(P)" panose="020B0800000000000000" pitchFamily="34" charset="-122"/>
              </a:rPr>
              <a:t>8.2.2</a:t>
            </a:r>
            <a:r>
              <a:rPr kumimoji="0" lang="zh-CN" altLang="en-US" sz="4400" b="0" dirty="0">
                <a:latin typeface="华康俪金黑W8(P)" panose="020B0800000000000000" pitchFamily="34" charset="-122"/>
                <a:ea typeface="华康俪金黑W8(P)" panose="020B0800000000000000" pitchFamily="34" charset="-122"/>
              </a:rPr>
              <a:t> </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树和</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a:t>
            </a:r>
          </a:p>
        </p:txBody>
      </p:sp>
    </p:spTree>
  </p:cSld>
  <p:clrMapOvr>
    <a:masterClrMapping/>
  </p:clrMapOvr>
  <p:transition>
    <p:random/>
  </p:transition>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3">
            <a:extLst>
              <a:ext uri="{FF2B5EF4-FFF2-40B4-BE49-F238E27FC236}">
                <a16:creationId xmlns:a16="http://schemas.microsoft.com/office/drawing/2014/main" id="{02F2680D-B9AA-45F3-B76F-6A04145A7B9A}"/>
              </a:ext>
            </a:extLst>
          </p:cNvPr>
          <p:cNvSpPr txBox="1">
            <a:spLocks noChangeArrowheads="1"/>
          </p:cNvSpPr>
          <p:nvPr/>
        </p:nvSpPr>
        <p:spPr bwMode="auto">
          <a:xfrm>
            <a:off x="696913" y="984250"/>
            <a:ext cx="88773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eaLnBrk="1" hangingPunct="1">
              <a:lnSpc>
                <a:spcPct val="105000"/>
              </a:lnSpc>
              <a:spcBef>
                <a:spcPct val="10000"/>
              </a:spcBef>
              <a:buFont typeface="Arial" panose="020B0604020202020204" pitchFamily="34" charset="0"/>
              <a:buNone/>
              <a:defRPr/>
            </a:pPr>
            <a:r>
              <a:rPr kumimoji="0" lang="en-US" altLang="zh-CN" b="0" dirty="0">
                <a:solidFill>
                  <a:srgbClr val="FF0000"/>
                </a:solidFill>
                <a:ea typeface="华康俪金黑W8(P)" panose="020B0800000000000000" pitchFamily="34" charset="-122"/>
              </a:rPr>
              <a:t>(4) </a:t>
            </a:r>
            <a:r>
              <a:rPr kumimoji="0" lang="zh-CN" altLang="en-US" b="0" dirty="0">
                <a:solidFill>
                  <a:srgbClr val="FF0000"/>
                </a:solidFill>
                <a:ea typeface="华康俪金黑W8(P)" panose="020B0800000000000000" pitchFamily="34" charset="-122"/>
              </a:rPr>
              <a:t>有 </a:t>
            </a:r>
            <a:r>
              <a:rPr kumimoji="0" lang="en-US" altLang="zh-CN" b="0" dirty="0">
                <a:solidFill>
                  <a:srgbClr val="FF0000"/>
                </a:solidFill>
                <a:ea typeface="华康俪金黑W8(P)" panose="020B0800000000000000" pitchFamily="34" charset="-122"/>
              </a:rPr>
              <a:t>n </a:t>
            </a:r>
            <a:r>
              <a:rPr kumimoji="0" lang="zh-CN" altLang="en-US" b="0" dirty="0">
                <a:solidFill>
                  <a:srgbClr val="FF0000"/>
                </a:solidFill>
                <a:ea typeface="华康俪金黑W8(P)" panose="020B0800000000000000" pitchFamily="34" charset="-122"/>
              </a:rPr>
              <a:t>棵子树的结点有 </a:t>
            </a:r>
            <a:r>
              <a:rPr kumimoji="0" lang="en-US" altLang="zh-CN" b="0" dirty="0">
                <a:solidFill>
                  <a:srgbClr val="FF0000"/>
                </a:solidFill>
                <a:ea typeface="华康俪金黑W8(P)" panose="020B0800000000000000" pitchFamily="34" charset="-122"/>
              </a:rPr>
              <a:t>n </a:t>
            </a:r>
            <a:r>
              <a:rPr kumimoji="0" lang="zh-CN" altLang="en-US" b="0" dirty="0">
                <a:solidFill>
                  <a:srgbClr val="FF0000"/>
                </a:solidFill>
                <a:ea typeface="华康俪金黑W8(P)" panose="020B0800000000000000" pitchFamily="34" charset="-122"/>
              </a:rPr>
              <a:t>个关键字</a:t>
            </a:r>
            <a:r>
              <a:rPr kumimoji="0" lang="en-US" altLang="zh-CN" b="0" dirty="0">
                <a:ea typeface="华康俪金黑W8(P)" panose="020B0800000000000000" pitchFamily="34" charset="-122"/>
              </a:rPr>
              <a:t>, </a:t>
            </a:r>
            <a:r>
              <a:rPr kumimoji="0" lang="zh-CN" altLang="en-US" b="0" dirty="0">
                <a:ea typeface="华康俪金黑W8(P)" panose="020B0800000000000000" pitchFamily="34" charset="-122"/>
              </a:rPr>
              <a:t>每个结点包含：</a:t>
            </a:r>
            <a:r>
              <a:rPr kumimoji="0" lang="en-US" altLang="zh-CN" b="0" dirty="0">
                <a:ea typeface="华康俪金黑W8(P)" panose="020B0800000000000000" pitchFamily="34" charset="-122"/>
              </a:rPr>
              <a:t>( </a:t>
            </a:r>
            <a:r>
              <a:rPr kumimoji="0" lang="en-US" altLang="zh-CN" b="0" i="1" dirty="0">
                <a:ea typeface="华康俪金黑W8(P)" panose="020B0800000000000000" pitchFamily="34" charset="-122"/>
              </a:rPr>
              <a:t>n</a:t>
            </a:r>
            <a:r>
              <a:rPr kumimoji="0" lang="en-US" altLang="zh-CN" b="0" dirty="0">
                <a:ea typeface="华康俪金黑W8(P)" panose="020B0800000000000000" pitchFamily="34" charset="-122"/>
              </a:rPr>
              <a:t>,  </a:t>
            </a:r>
            <a:r>
              <a:rPr kumimoji="0" lang="en-US" altLang="zh-CN" b="0" i="1" dirty="0">
                <a:ea typeface="华康俪金黑W8(P)" panose="020B0800000000000000" pitchFamily="34" charset="-122"/>
              </a:rPr>
              <a:t>k</a:t>
            </a:r>
            <a:r>
              <a:rPr kumimoji="0" lang="en-US" altLang="zh-CN" b="0" baseline="-25000" dirty="0">
                <a:ea typeface="华康俪金黑W8(P)" panose="020B0800000000000000" pitchFamily="34" charset="-122"/>
              </a:rPr>
              <a:t>1</a:t>
            </a:r>
            <a:r>
              <a:rPr kumimoji="0" lang="en-US" altLang="zh-CN" b="0" dirty="0">
                <a:ea typeface="华康俪金黑W8(P)" panose="020B0800000000000000" pitchFamily="34" charset="-122"/>
              </a:rPr>
              <a:t>,  </a:t>
            </a:r>
            <a:r>
              <a:rPr kumimoji="0" lang="en-US" altLang="zh-CN" b="0" i="1" dirty="0">
                <a:solidFill>
                  <a:srgbClr val="FF0000"/>
                </a:solidFill>
                <a:ea typeface="华康俪金黑W8(P)" panose="020B0800000000000000" pitchFamily="34" charset="-122"/>
              </a:rPr>
              <a:t>a</a:t>
            </a:r>
            <a:r>
              <a:rPr kumimoji="0" lang="en-US" altLang="zh-CN" b="0" baseline="-25000" dirty="0">
                <a:solidFill>
                  <a:srgbClr val="FF0000"/>
                </a:solidFill>
                <a:ea typeface="华康俪金黑W8(P)" panose="020B0800000000000000" pitchFamily="34" charset="-122"/>
              </a:rPr>
              <a:t>1</a:t>
            </a:r>
            <a:r>
              <a:rPr kumimoji="0" lang="en-US" altLang="zh-CN" b="0" dirty="0">
                <a:ea typeface="华康俪金黑W8(P)" panose="020B0800000000000000" pitchFamily="34" charset="-122"/>
              </a:rPr>
              <a:t>,  </a:t>
            </a:r>
            <a:r>
              <a:rPr kumimoji="0" lang="en-US" altLang="zh-CN" b="0" i="1" dirty="0">
                <a:ea typeface="华康俪金黑W8(P)" panose="020B0800000000000000" pitchFamily="34" charset="-122"/>
              </a:rPr>
              <a:t>k</a:t>
            </a:r>
            <a:r>
              <a:rPr kumimoji="0" lang="en-US" altLang="zh-CN" b="0" baseline="-25000" dirty="0">
                <a:ea typeface="华康俪金黑W8(P)" panose="020B0800000000000000" pitchFamily="34" charset="-122"/>
              </a:rPr>
              <a:t>2</a:t>
            </a:r>
            <a:r>
              <a:rPr kumimoji="0" lang="en-US" altLang="zh-CN" b="0" dirty="0">
                <a:ea typeface="华康俪金黑W8(P)" panose="020B0800000000000000" pitchFamily="34" charset="-122"/>
              </a:rPr>
              <a:t>,  </a:t>
            </a:r>
            <a:r>
              <a:rPr kumimoji="0" lang="en-US" altLang="zh-CN" b="0" i="1" dirty="0">
                <a:solidFill>
                  <a:srgbClr val="FF0000"/>
                </a:solidFill>
                <a:ea typeface="华康俪金黑W8(P)" panose="020B0800000000000000" pitchFamily="34" charset="-122"/>
              </a:rPr>
              <a:t>a</a:t>
            </a:r>
            <a:r>
              <a:rPr kumimoji="0" lang="en-US" altLang="zh-CN" b="0" baseline="-25000" dirty="0">
                <a:solidFill>
                  <a:srgbClr val="FF0000"/>
                </a:solidFill>
                <a:ea typeface="华康俪金黑W8(P)" panose="020B0800000000000000" pitchFamily="34" charset="-122"/>
              </a:rPr>
              <a:t>2</a:t>
            </a:r>
            <a:r>
              <a:rPr kumimoji="0" lang="en-US" altLang="zh-CN" b="0" dirty="0">
                <a:ea typeface="华康俪金黑W8(P)" panose="020B0800000000000000" pitchFamily="34" charset="-122"/>
              </a:rPr>
              <a:t>,  …… ,  </a:t>
            </a:r>
            <a:r>
              <a:rPr kumimoji="0" lang="en-US" altLang="zh-CN" b="0" i="1" dirty="0" err="1">
                <a:ea typeface="华康俪金黑W8(P)" panose="020B0800000000000000" pitchFamily="34" charset="-122"/>
              </a:rPr>
              <a:t>k</a:t>
            </a:r>
            <a:r>
              <a:rPr kumimoji="0" lang="en-US" altLang="zh-CN" b="0" baseline="-25000" dirty="0" err="1">
                <a:ea typeface="华康俪金黑W8(P)" panose="020B0800000000000000" pitchFamily="34" charset="-122"/>
              </a:rPr>
              <a:t>n</a:t>
            </a:r>
            <a:r>
              <a:rPr kumimoji="0" lang="en-US" altLang="zh-CN" b="0" dirty="0">
                <a:ea typeface="华康俪金黑W8(P)" panose="020B0800000000000000" pitchFamily="34" charset="-122"/>
              </a:rPr>
              <a:t>,  </a:t>
            </a:r>
            <a:r>
              <a:rPr kumimoji="0" lang="en-US" altLang="zh-CN" b="0" i="1" dirty="0">
                <a:solidFill>
                  <a:srgbClr val="FF0000"/>
                </a:solidFill>
                <a:ea typeface="华康俪金黑W8(P)" panose="020B0800000000000000" pitchFamily="34" charset="-122"/>
              </a:rPr>
              <a:t>a</a:t>
            </a:r>
            <a:r>
              <a:rPr kumimoji="0" lang="en-US" altLang="zh-CN" b="0" baseline="-25000" dirty="0">
                <a:solidFill>
                  <a:srgbClr val="FF0000"/>
                </a:solidFill>
                <a:ea typeface="华康俪金黑W8(P)" panose="020B0800000000000000" pitchFamily="34" charset="-122"/>
              </a:rPr>
              <a:t>n</a:t>
            </a:r>
            <a:r>
              <a:rPr kumimoji="0" lang="en-US" altLang="zh-CN" b="0" dirty="0">
                <a:ea typeface="华康俪金黑W8(P)" panose="020B0800000000000000" pitchFamily="34" charset="-122"/>
              </a:rPr>
              <a:t> ) ,  </a:t>
            </a:r>
            <a:r>
              <a:rPr kumimoji="0" lang="zh-CN" altLang="en-US" b="0" dirty="0">
                <a:ea typeface="华康俪金黑W8(P)" panose="020B0800000000000000" pitchFamily="34" charset="-122"/>
              </a:rPr>
              <a:t>其中</a:t>
            </a:r>
            <a:r>
              <a:rPr kumimoji="0" lang="en-US" altLang="zh-CN" b="0" dirty="0">
                <a:ea typeface="华康俪金黑W8(P)" panose="020B0800000000000000" pitchFamily="34" charset="-122"/>
              </a:rPr>
              <a:t>, </a:t>
            </a:r>
            <a:endParaRPr kumimoji="0" lang="zh-CN" altLang="en-US" b="0" dirty="0">
              <a:ea typeface="华康俪金黑W8(P)" panose="020B0800000000000000" pitchFamily="34" charset="-122"/>
            </a:endParaRPr>
          </a:p>
          <a:p>
            <a:pPr lvl="1" eaLnBrk="1" hangingPunct="1">
              <a:lnSpc>
                <a:spcPct val="105000"/>
              </a:lnSpc>
              <a:spcBef>
                <a:spcPct val="10000"/>
              </a:spcBef>
              <a:defRPr/>
            </a:pPr>
            <a:r>
              <a:rPr kumimoji="0" lang="zh-CN" altLang="en-US" b="0" dirty="0">
                <a:ea typeface="华康俪金黑W8(P)" panose="020B0800000000000000" pitchFamily="34" charset="-122"/>
              </a:rPr>
              <a:t> </a:t>
            </a:r>
            <a:r>
              <a:rPr kumimoji="0" lang="en-US" altLang="zh-CN" b="0" i="1" dirty="0" err="1">
                <a:ea typeface="华康俪金黑W8(P)" panose="020B0800000000000000" pitchFamily="34" charset="-122"/>
              </a:rPr>
              <a:t>k</a:t>
            </a:r>
            <a:r>
              <a:rPr kumimoji="0" lang="en-US" altLang="zh-CN" b="0" i="1" baseline="-25000" dirty="0" err="1">
                <a:ea typeface="华康俪金黑W8(P)" panose="020B0800000000000000" pitchFamily="34" charset="-122"/>
              </a:rPr>
              <a:t>i</a:t>
            </a:r>
            <a:r>
              <a:rPr kumimoji="0" lang="en-US" altLang="zh-CN" b="0" baseline="-25000" dirty="0">
                <a:ea typeface="华康俪金黑W8(P)" panose="020B0800000000000000" pitchFamily="34" charset="-122"/>
              </a:rPr>
              <a:t> </a:t>
            </a:r>
            <a:r>
              <a:rPr kumimoji="0" lang="zh-CN" altLang="en-US" b="0" dirty="0">
                <a:ea typeface="华康俪金黑W8(P)" panose="020B0800000000000000" pitchFamily="34" charset="-122"/>
              </a:rPr>
              <a:t>为关键字</a:t>
            </a:r>
            <a:r>
              <a:rPr kumimoji="0" lang="en-US" altLang="zh-CN" b="0" dirty="0">
                <a:ea typeface="华康俪金黑W8(P)" panose="020B0800000000000000" pitchFamily="34" charset="-122"/>
              </a:rPr>
              <a:t>, </a:t>
            </a:r>
            <a:r>
              <a:rPr kumimoji="0" lang="zh-CN" altLang="en-US" b="0" dirty="0">
                <a:ea typeface="华康俪金黑W8(P)" panose="020B0800000000000000" pitchFamily="34" charset="-122"/>
              </a:rPr>
              <a:t>且 </a:t>
            </a:r>
            <a:r>
              <a:rPr kumimoji="0" lang="en-US" altLang="zh-CN" b="0" i="1" dirty="0" err="1">
                <a:ea typeface="华康俪金黑W8(P)" panose="020B0800000000000000" pitchFamily="34" charset="-122"/>
              </a:rPr>
              <a:t>k</a:t>
            </a:r>
            <a:r>
              <a:rPr kumimoji="0" lang="en-US" altLang="zh-CN" b="0" i="1" baseline="-25000" dirty="0" err="1">
                <a:ea typeface="华康俪金黑W8(P)" panose="020B0800000000000000" pitchFamily="34" charset="-122"/>
              </a:rPr>
              <a:t>i</a:t>
            </a:r>
            <a:r>
              <a:rPr kumimoji="0" lang="en-US" altLang="zh-CN" b="0" dirty="0">
                <a:ea typeface="华康俪金黑W8(P)" panose="020B0800000000000000" pitchFamily="34" charset="-122"/>
              </a:rPr>
              <a:t>&lt;</a:t>
            </a:r>
            <a:r>
              <a:rPr kumimoji="0" lang="en-US" altLang="zh-CN" b="0" i="1" dirty="0">
                <a:ea typeface="华康俪金黑W8(P)" panose="020B0800000000000000" pitchFamily="34" charset="-122"/>
              </a:rPr>
              <a:t>k</a:t>
            </a:r>
            <a:r>
              <a:rPr kumimoji="0" lang="en-US" altLang="zh-CN" b="0" i="1" baseline="-25000" dirty="0">
                <a:ea typeface="华康俪金黑W8(P)" panose="020B0800000000000000" pitchFamily="34" charset="-122"/>
              </a:rPr>
              <a:t>i</a:t>
            </a:r>
            <a:r>
              <a:rPr kumimoji="0" lang="en-US" altLang="zh-CN" b="0" baseline="-25000" dirty="0">
                <a:ea typeface="华康俪金黑W8(P)" panose="020B0800000000000000" pitchFamily="34" charset="-122"/>
              </a:rPr>
              <a:t>+1</a:t>
            </a:r>
            <a:r>
              <a:rPr kumimoji="0" lang="zh-CN" altLang="en-US" b="0" dirty="0">
                <a:ea typeface="华康俪金黑W8(P)" panose="020B0800000000000000" pitchFamily="34" charset="-122"/>
              </a:rPr>
              <a:t>；</a:t>
            </a:r>
          </a:p>
          <a:p>
            <a:pPr lvl="1" eaLnBrk="1" hangingPunct="1">
              <a:lnSpc>
                <a:spcPct val="105000"/>
              </a:lnSpc>
              <a:spcBef>
                <a:spcPct val="10000"/>
              </a:spcBef>
              <a:defRPr/>
            </a:pPr>
            <a:r>
              <a:rPr kumimoji="0" lang="en-US" altLang="zh-CN" b="0" i="1" dirty="0">
                <a:solidFill>
                  <a:srgbClr val="FF0000"/>
                </a:solidFill>
                <a:ea typeface="华康俪金黑W8(P)" panose="020B0800000000000000" pitchFamily="34" charset="-122"/>
              </a:rPr>
              <a:t>a</a:t>
            </a:r>
            <a:r>
              <a:rPr kumimoji="0" lang="en-US" altLang="zh-CN" b="0" i="1" baseline="-25000" dirty="0">
                <a:solidFill>
                  <a:srgbClr val="FF0000"/>
                </a:solidFill>
                <a:ea typeface="华康俪金黑W8(P)" panose="020B0800000000000000" pitchFamily="34" charset="-122"/>
              </a:rPr>
              <a:t>i</a:t>
            </a:r>
            <a:r>
              <a:rPr kumimoji="0" lang="en-US" altLang="zh-CN" b="0" baseline="-25000" dirty="0">
                <a:solidFill>
                  <a:srgbClr val="FF0000"/>
                </a:solidFill>
                <a:ea typeface="华康俪金黑W8(P)" panose="020B0800000000000000" pitchFamily="34" charset="-122"/>
              </a:rPr>
              <a:t> </a:t>
            </a:r>
            <a:r>
              <a:rPr kumimoji="0" lang="zh-CN" altLang="en-US" b="0" dirty="0">
                <a:ea typeface="华康俪金黑W8(P)" panose="020B0800000000000000" pitchFamily="34" charset="-122"/>
              </a:rPr>
              <a:t>为指向子树根结点的指针</a:t>
            </a:r>
            <a:r>
              <a:rPr kumimoji="0" lang="en-US" altLang="zh-CN" b="0" dirty="0">
                <a:ea typeface="华康俪金黑W8(P)" panose="020B0800000000000000" pitchFamily="34" charset="-122"/>
              </a:rPr>
              <a:t>, </a:t>
            </a:r>
            <a:r>
              <a:rPr kumimoji="0" lang="zh-CN" altLang="en-US" b="0" dirty="0">
                <a:ea typeface="华康俪金黑W8(P)" panose="020B0800000000000000" pitchFamily="34" charset="-122"/>
              </a:rPr>
              <a:t>且指针 </a:t>
            </a:r>
            <a:r>
              <a:rPr kumimoji="0" lang="en-US" altLang="zh-CN" b="0" i="1" dirty="0">
                <a:solidFill>
                  <a:srgbClr val="FF0000"/>
                </a:solidFill>
                <a:ea typeface="华康俪金黑W8(P)" panose="020B0800000000000000" pitchFamily="34" charset="-122"/>
              </a:rPr>
              <a:t>a</a:t>
            </a:r>
            <a:r>
              <a:rPr kumimoji="0" lang="en-US" altLang="zh-CN" b="0" i="1" baseline="-25000" dirty="0">
                <a:solidFill>
                  <a:srgbClr val="FF0000"/>
                </a:solidFill>
                <a:ea typeface="华康俪金黑W8(P)" panose="020B0800000000000000" pitchFamily="34" charset="-122"/>
              </a:rPr>
              <a:t>i</a:t>
            </a:r>
            <a:r>
              <a:rPr kumimoji="0" lang="en-US" altLang="zh-CN" b="0" dirty="0">
                <a:solidFill>
                  <a:srgbClr val="FF0000"/>
                </a:solidFill>
                <a:ea typeface="华康俪金黑W8(P)" panose="020B0800000000000000" pitchFamily="34" charset="-122"/>
              </a:rPr>
              <a:t> </a:t>
            </a:r>
            <a:r>
              <a:rPr kumimoji="0" lang="zh-CN" altLang="en-US" b="0" dirty="0">
                <a:ea typeface="华康俪金黑W8(P)" panose="020B0800000000000000" pitchFamily="34" charset="-122"/>
              </a:rPr>
              <a:t>所指子树中所有结点的关键字均小于等于</a:t>
            </a:r>
            <a:r>
              <a:rPr kumimoji="0" lang="en-US" altLang="zh-CN" b="0" i="1" dirty="0" err="1">
                <a:ea typeface="华康俪金黑W8(P)" panose="020B0800000000000000" pitchFamily="34" charset="-122"/>
              </a:rPr>
              <a:t>k</a:t>
            </a:r>
            <a:r>
              <a:rPr kumimoji="0" lang="en-US" altLang="zh-CN" b="0" i="1" baseline="-25000" dirty="0" err="1">
                <a:ea typeface="华康俪金黑W8(P)" panose="020B0800000000000000" pitchFamily="34" charset="-122"/>
              </a:rPr>
              <a:t>i</a:t>
            </a:r>
            <a:r>
              <a:rPr kumimoji="0" lang="zh-CN" altLang="en-US" b="0" dirty="0">
                <a:ea typeface="华康俪金黑W8(P)" panose="020B0800000000000000" pitchFamily="34" charset="-122"/>
              </a:rPr>
              <a:t>。</a:t>
            </a:r>
          </a:p>
          <a:p>
            <a:pPr eaLnBrk="1" hangingPunct="1">
              <a:defRPr/>
            </a:pPr>
            <a:endParaRPr kumimoji="0" lang="en-US" altLang="zh-CN" b="0" dirty="0">
              <a:ea typeface="华康俪金黑W8(P)" panose="020B0800000000000000" pitchFamily="34" charset="-122"/>
            </a:endParaRPr>
          </a:p>
        </p:txBody>
      </p:sp>
      <p:grpSp>
        <p:nvGrpSpPr>
          <p:cNvPr id="132099" name="Group 38">
            <a:extLst>
              <a:ext uri="{FF2B5EF4-FFF2-40B4-BE49-F238E27FC236}">
                <a16:creationId xmlns:a16="http://schemas.microsoft.com/office/drawing/2014/main" id="{3DD1D923-9745-4439-B2DC-DADF7A0886F1}"/>
              </a:ext>
            </a:extLst>
          </p:cNvPr>
          <p:cNvGrpSpPr>
            <a:grpSpLocks/>
          </p:cNvGrpSpPr>
          <p:nvPr/>
        </p:nvGrpSpPr>
        <p:grpSpPr bwMode="auto">
          <a:xfrm>
            <a:off x="3343275" y="2933700"/>
            <a:ext cx="7196138" cy="3276600"/>
            <a:chOff x="651" y="2112"/>
            <a:chExt cx="4533" cy="2064"/>
          </a:xfrm>
        </p:grpSpPr>
        <p:sp>
          <p:nvSpPr>
            <p:cNvPr id="132109" name="Line 40">
              <a:extLst>
                <a:ext uri="{FF2B5EF4-FFF2-40B4-BE49-F238E27FC236}">
                  <a16:creationId xmlns:a16="http://schemas.microsoft.com/office/drawing/2014/main" id="{1B8BCCDB-D350-40DB-BBB1-7C1D622ED9A8}"/>
                </a:ext>
              </a:extLst>
            </p:cNvPr>
            <p:cNvSpPr>
              <a:spLocks noChangeShapeType="1"/>
            </p:cNvSpPr>
            <p:nvPr/>
          </p:nvSpPr>
          <p:spPr bwMode="auto">
            <a:xfrm>
              <a:off x="864" y="393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10" name="Line 41">
              <a:extLst>
                <a:ext uri="{FF2B5EF4-FFF2-40B4-BE49-F238E27FC236}">
                  <a16:creationId xmlns:a16="http://schemas.microsoft.com/office/drawing/2014/main" id="{666467DA-F8A5-442F-8C3B-2CB44CCD267C}"/>
                </a:ext>
              </a:extLst>
            </p:cNvPr>
            <p:cNvSpPr>
              <a:spLocks noChangeShapeType="1"/>
            </p:cNvSpPr>
            <p:nvPr/>
          </p:nvSpPr>
          <p:spPr bwMode="auto">
            <a:xfrm>
              <a:off x="1200" y="393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11" name="Line 42">
              <a:extLst>
                <a:ext uri="{FF2B5EF4-FFF2-40B4-BE49-F238E27FC236}">
                  <a16:creationId xmlns:a16="http://schemas.microsoft.com/office/drawing/2014/main" id="{03F67928-2851-469B-8F70-3FB38C1BCAD9}"/>
                </a:ext>
              </a:extLst>
            </p:cNvPr>
            <p:cNvSpPr>
              <a:spLocks noChangeShapeType="1"/>
            </p:cNvSpPr>
            <p:nvPr/>
          </p:nvSpPr>
          <p:spPr bwMode="auto">
            <a:xfrm>
              <a:off x="1680" y="393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12" name="Line 43">
              <a:extLst>
                <a:ext uri="{FF2B5EF4-FFF2-40B4-BE49-F238E27FC236}">
                  <a16:creationId xmlns:a16="http://schemas.microsoft.com/office/drawing/2014/main" id="{2233DB71-6C5C-48A6-BA91-9D78A935C575}"/>
                </a:ext>
              </a:extLst>
            </p:cNvPr>
            <p:cNvSpPr>
              <a:spLocks noChangeShapeType="1"/>
            </p:cNvSpPr>
            <p:nvPr/>
          </p:nvSpPr>
          <p:spPr bwMode="auto">
            <a:xfrm>
              <a:off x="1968" y="393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13" name="Line 44">
              <a:extLst>
                <a:ext uri="{FF2B5EF4-FFF2-40B4-BE49-F238E27FC236}">
                  <a16:creationId xmlns:a16="http://schemas.microsoft.com/office/drawing/2014/main" id="{092E1C44-CC96-46AA-899D-7DE47C26880A}"/>
                </a:ext>
              </a:extLst>
            </p:cNvPr>
            <p:cNvSpPr>
              <a:spLocks noChangeShapeType="1"/>
            </p:cNvSpPr>
            <p:nvPr/>
          </p:nvSpPr>
          <p:spPr bwMode="auto">
            <a:xfrm>
              <a:off x="2736" y="393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14" name="Line 45">
              <a:extLst>
                <a:ext uri="{FF2B5EF4-FFF2-40B4-BE49-F238E27FC236}">
                  <a16:creationId xmlns:a16="http://schemas.microsoft.com/office/drawing/2014/main" id="{D78DCBE5-C20D-414F-83CF-48F0D1C27048}"/>
                </a:ext>
              </a:extLst>
            </p:cNvPr>
            <p:cNvSpPr>
              <a:spLocks noChangeShapeType="1"/>
            </p:cNvSpPr>
            <p:nvPr/>
          </p:nvSpPr>
          <p:spPr bwMode="auto">
            <a:xfrm>
              <a:off x="3072" y="393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15" name="Line 46">
              <a:extLst>
                <a:ext uri="{FF2B5EF4-FFF2-40B4-BE49-F238E27FC236}">
                  <a16:creationId xmlns:a16="http://schemas.microsoft.com/office/drawing/2014/main" id="{5552D3B3-FF54-4203-B659-834B998F6484}"/>
                </a:ext>
              </a:extLst>
            </p:cNvPr>
            <p:cNvSpPr>
              <a:spLocks noChangeShapeType="1"/>
            </p:cNvSpPr>
            <p:nvPr/>
          </p:nvSpPr>
          <p:spPr bwMode="auto">
            <a:xfrm>
              <a:off x="3600" y="393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16" name="Line 47">
              <a:extLst>
                <a:ext uri="{FF2B5EF4-FFF2-40B4-BE49-F238E27FC236}">
                  <a16:creationId xmlns:a16="http://schemas.microsoft.com/office/drawing/2014/main" id="{A818DE7F-0A1E-41E2-A89B-951BFBD3F9EC}"/>
                </a:ext>
              </a:extLst>
            </p:cNvPr>
            <p:cNvSpPr>
              <a:spLocks noChangeShapeType="1"/>
            </p:cNvSpPr>
            <p:nvPr/>
          </p:nvSpPr>
          <p:spPr bwMode="auto">
            <a:xfrm>
              <a:off x="3936" y="393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17" name="Line 48">
              <a:extLst>
                <a:ext uri="{FF2B5EF4-FFF2-40B4-BE49-F238E27FC236}">
                  <a16:creationId xmlns:a16="http://schemas.microsoft.com/office/drawing/2014/main" id="{97C88F62-624A-4663-B60A-4C1DA00FDC4F}"/>
                </a:ext>
              </a:extLst>
            </p:cNvPr>
            <p:cNvSpPr>
              <a:spLocks noChangeShapeType="1"/>
            </p:cNvSpPr>
            <p:nvPr/>
          </p:nvSpPr>
          <p:spPr bwMode="auto">
            <a:xfrm>
              <a:off x="4416" y="393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18" name="Line 49">
              <a:extLst>
                <a:ext uri="{FF2B5EF4-FFF2-40B4-BE49-F238E27FC236}">
                  <a16:creationId xmlns:a16="http://schemas.microsoft.com/office/drawing/2014/main" id="{8E2CDD4C-5688-44AB-924F-2B2A8501DDC9}"/>
                </a:ext>
              </a:extLst>
            </p:cNvPr>
            <p:cNvSpPr>
              <a:spLocks noChangeShapeType="1"/>
            </p:cNvSpPr>
            <p:nvPr/>
          </p:nvSpPr>
          <p:spPr bwMode="auto">
            <a:xfrm>
              <a:off x="4680" y="393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19" name="Line 50">
              <a:extLst>
                <a:ext uri="{FF2B5EF4-FFF2-40B4-BE49-F238E27FC236}">
                  <a16:creationId xmlns:a16="http://schemas.microsoft.com/office/drawing/2014/main" id="{8338DD00-DA91-4088-B577-C0F97BFD75D0}"/>
                </a:ext>
              </a:extLst>
            </p:cNvPr>
            <p:cNvSpPr>
              <a:spLocks noChangeShapeType="1"/>
            </p:cNvSpPr>
            <p:nvPr/>
          </p:nvSpPr>
          <p:spPr bwMode="auto">
            <a:xfrm>
              <a:off x="4944" y="393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20" name="Line 51">
              <a:extLst>
                <a:ext uri="{FF2B5EF4-FFF2-40B4-BE49-F238E27FC236}">
                  <a16:creationId xmlns:a16="http://schemas.microsoft.com/office/drawing/2014/main" id="{82B8B941-50DB-4D51-A8E8-2D1068B247BC}"/>
                </a:ext>
              </a:extLst>
            </p:cNvPr>
            <p:cNvSpPr>
              <a:spLocks noChangeShapeType="1"/>
            </p:cNvSpPr>
            <p:nvPr/>
          </p:nvSpPr>
          <p:spPr bwMode="auto">
            <a:xfrm>
              <a:off x="2256" y="393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21" name="Line 52">
              <a:extLst>
                <a:ext uri="{FF2B5EF4-FFF2-40B4-BE49-F238E27FC236}">
                  <a16:creationId xmlns:a16="http://schemas.microsoft.com/office/drawing/2014/main" id="{E38296B5-EA65-41A9-80F4-200B618944E7}"/>
                </a:ext>
              </a:extLst>
            </p:cNvPr>
            <p:cNvSpPr>
              <a:spLocks noChangeShapeType="1"/>
            </p:cNvSpPr>
            <p:nvPr/>
          </p:nvSpPr>
          <p:spPr bwMode="auto">
            <a:xfrm>
              <a:off x="3072" y="2744"/>
              <a:ext cx="672"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22" name="Line 53">
              <a:extLst>
                <a:ext uri="{FF2B5EF4-FFF2-40B4-BE49-F238E27FC236}">
                  <a16:creationId xmlns:a16="http://schemas.microsoft.com/office/drawing/2014/main" id="{AECA61E5-64A4-4140-8633-9F5D11356B6B}"/>
                </a:ext>
              </a:extLst>
            </p:cNvPr>
            <p:cNvSpPr>
              <a:spLocks noChangeShapeType="1"/>
            </p:cNvSpPr>
            <p:nvPr/>
          </p:nvSpPr>
          <p:spPr bwMode="auto">
            <a:xfrm flipH="1">
              <a:off x="2016" y="2792"/>
              <a:ext cx="624" cy="48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23" name="Oval 54">
              <a:extLst>
                <a:ext uri="{FF2B5EF4-FFF2-40B4-BE49-F238E27FC236}">
                  <a16:creationId xmlns:a16="http://schemas.microsoft.com/office/drawing/2014/main" id="{860977AB-D3F3-4996-B1D2-FFACCAF812F5}"/>
                </a:ext>
              </a:extLst>
            </p:cNvPr>
            <p:cNvSpPr>
              <a:spLocks noChangeArrowheads="1"/>
            </p:cNvSpPr>
            <p:nvPr/>
          </p:nvSpPr>
          <p:spPr bwMode="auto">
            <a:xfrm>
              <a:off x="2496" y="2552"/>
              <a:ext cx="744"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59 97</a:t>
              </a:r>
            </a:p>
          </p:txBody>
        </p:sp>
        <p:sp>
          <p:nvSpPr>
            <p:cNvPr id="132124" name="Line 55">
              <a:extLst>
                <a:ext uri="{FF2B5EF4-FFF2-40B4-BE49-F238E27FC236}">
                  <a16:creationId xmlns:a16="http://schemas.microsoft.com/office/drawing/2014/main" id="{9F01B165-A8D2-4806-862A-B595ED2B7616}"/>
                </a:ext>
              </a:extLst>
            </p:cNvPr>
            <p:cNvSpPr>
              <a:spLocks noChangeShapeType="1"/>
            </p:cNvSpPr>
            <p:nvPr/>
          </p:nvSpPr>
          <p:spPr bwMode="auto">
            <a:xfrm flipH="1">
              <a:off x="2016" y="3272"/>
              <a:ext cx="0" cy="576"/>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25" name="Line 56">
              <a:extLst>
                <a:ext uri="{FF2B5EF4-FFF2-40B4-BE49-F238E27FC236}">
                  <a16:creationId xmlns:a16="http://schemas.microsoft.com/office/drawing/2014/main" id="{4D2C6293-0DBD-4DB8-9FA4-C079EC59427A}"/>
                </a:ext>
              </a:extLst>
            </p:cNvPr>
            <p:cNvSpPr>
              <a:spLocks noChangeShapeType="1"/>
            </p:cNvSpPr>
            <p:nvPr/>
          </p:nvSpPr>
          <p:spPr bwMode="auto">
            <a:xfrm flipH="1">
              <a:off x="1152" y="3320"/>
              <a:ext cx="628" cy="43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26" name="Line 57">
              <a:extLst>
                <a:ext uri="{FF2B5EF4-FFF2-40B4-BE49-F238E27FC236}">
                  <a16:creationId xmlns:a16="http://schemas.microsoft.com/office/drawing/2014/main" id="{7EBA6A39-1729-4A42-9417-945FFB626672}"/>
                </a:ext>
              </a:extLst>
            </p:cNvPr>
            <p:cNvSpPr>
              <a:spLocks noChangeShapeType="1"/>
            </p:cNvSpPr>
            <p:nvPr/>
          </p:nvSpPr>
          <p:spPr bwMode="auto">
            <a:xfrm>
              <a:off x="2208" y="3272"/>
              <a:ext cx="624"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27" name="Line 58">
              <a:extLst>
                <a:ext uri="{FF2B5EF4-FFF2-40B4-BE49-F238E27FC236}">
                  <a16:creationId xmlns:a16="http://schemas.microsoft.com/office/drawing/2014/main" id="{8ED35BC6-29D9-4033-A121-3D4A4CF2D362}"/>
                </a:ext>
              </a:extLst>
            </p:cNvPr>
            <p:cNvSpPr>
              <a:spLocks noChangeShapeType="1"/>
            </p:cNvSpPr>
            <p:nvPr/>
          </p:nvSpPr>
          <p:spPr bwMode="auto">
            <a:xfrm>
              <a:off x="4032" y="3320"/>
              <a:ext cx="624"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28" name="Line 59">
              <a:extLst>
                <a:ext uri="{FF2B5EF4-FFF2-40B4-BE49-F238E27FC236}">
                  <a16:creationId xmlns:a16="http://schemas.microsoft.com/office/drawing/2014/main" id="{25566A41-8712-4510-BB18-168150066198}"/>
                </a:ext>
              </a:extLst>
            </p:cNvPr>
            <p:cNvSpPr>
              <a:spLocks noChangeShapeType="1"/>
            </p:cNvSpPr>
            <p:nvPr/>
          </p:nvSpPr>
          <p:spPr bwMode="auto">
            <a:xfrm flipH="1">
              <a:off x="3696" y="3272"/>
              <a:ext cx="192"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29" name="Oval 60">
              <a:extLst>
                <a:ext uri="{FF2B5EF4-FFF2-40B4-BE49-F238E27FC236}">
                  <a16:creationId xmlns:a16="http://schemas.microsoft.com/office/drawing/2014/main" id="{D158B4A1-60F5-4774-9CCE-8E27B8AACA56}"/>
                </a:ext>
              </a:extLst>
            </p:cNvPr>
            <p:cNvSpPr>
              <a:spLocks noChangeArrowheads="1"/>
            </p:cNvSpPr>
            <p:nvPr/>
          </p:nvSpPr>
          <p:spPr bwMode="auto">
            <a:xfrm>
              <a:off x="1488" y="3080"/>
              <a:ext cx="960"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15 44 59</a:t>
              </a:r>
            </a:p>
          </p:txBody>
        </p:sp>
        <p:sp>
          <p:nvSpPr>
            <p:cNvPr id="132130" name="Oval 61">
              <a:extLst>
                <a:ext uri="{FF2B5EF4-FFF2-40B4-BE49-F238E27FC236}">
                  <a16:creationId xmlns:a16="http://schemas.microsoft.com/office/drawing/2014/main" id="{B49C1C78-D7D9-47E0-9008-D4FE9D7A2B24}"/>
                </a:ext>
              </a:extLst>
            </p:cNvPr>
            <p:cNvSpPr>
              <a:spLocks noChangeArrowheads="1"/>
            </p:cNvSpPr>
            <p:nvPr/>
          </p:nvSpPr>
          <p:spPr bwMode="auto">
            <a:xfrm>
              <a:off x="3504" y="3080"/>
              <a:ext cx="754"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72  97</a:t>
              </a:r>
            </a:p>
          </p:txBody>
        </p:sp>
        <p:sp>
          <p:nvSpPr>
            <p:cNvPr id="132131" name="Oval 62">
              <a:extLst>
                <a:ext uri="{FF2B5EF4-FFF2-40B4-BE49-F238E27FC236}">
                  <a16:creationId xmlns:a16="http://schemas.microsoft.com/office/drawing/2014/main" id="{803994FF-264D-4C85-8CAD-A21B218F5C95}"/>
                </a:ext>
              </a:extLst>
            </p:cNvPr>
            <p:cNvSpPr>
              <a:spLocks noChangeArrowheads="1"/>
            </p:cNvSpPr>
            <p:nvPr/>
          </p:nvSpPr>
          <p:spPr bwMode="auto">
            <a:xfrm>
              <a:off x="651" y="3704"/>
              <a:ext cx="754" cy="336"/>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10  15</a:t>
              </a:r>
            </a:p>
          </p:txBody>
        </p:sp>
        <p:sp>
          <p:nvSpPr>
            <p:cNvPr id="132132" name="Oval 63">
              <a:extLst>
                <a:ext uri="{FF2B5EF4-FFF2-40B4-BE49-F238E27FC236}">
                  <a16:creationId xmlns:a16="http://schemas.microsoft.com/office/drawing/2014/main" id="{3922BFB2-7062-4F5E-AF38-27E8746DBC65}"/>
                </a:ext>
              </a:extLst>
            </p:cNvPr>
            <p:cNvSpPr>
              <a:spLocks noChangeArrowheads="1"/>
            </p:cNvSpPr>
            <p:nvPr/>
          </p:nvSpPr>
          <p:spPr bwMode="auto">
            <a:xfrm>
              <a:off x="2540" y="3704"/>
              <a:ext cx="754" cy="336"/>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51 59</a:t>
              </a:r>
            </a:p>
          </p:txBody>
        </p:sp>
        <p:sp>
          <p:nvSpPr>
            <p:cNvPr id="132133" name="Oval 64">
              <a:extLst>
                <a:ext uri="{FF2B5EF4-FFF2-40B4-BE49-F238E27FC236}">
                  <a16:creationId xmlns:a16="http://schemas.microsoft.com/office/drawing/2014/main" id="{3EE89CEF-B8C8-45D7-A60D-C7AA5C7768DA}"/>
                </a:ext>
              </a:extLst>
            </p:cNvPr>
            <p:cNvSpPr>
              <a:spLocks noChangeArrowheads="1"/>
            </p:cNvSpPr>
            <p:nvPr/>
          </p:nvSpPr>
          <p:spPr bwMode="auto">
            <a:xfrm>
              <a:off x="1503" y="3704"/>
              <a:ext cx="960" cy="336"/>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21 37 44</a:t>
              </a:r>
            </a:p>
          </p:txBody>
        </p:sp>
        <p:sp>
          <p:nvSpPr>
            <p:cNvPr id="132134" name="Oval 65">
              <a:extLst>
                <a:ext uri="{FF2B5EF4-FFF2-40B4-BE49-F238E27FC236}">
                  <a16:creationId xmlns:a16="http://schemas.microsoft.com/office/drawing/2014/main" id="{B59BE54F-3B1B-437B-B1E4-FEBF643C5297}"/>
                </a:ext>
              </a:extLst>
            </p:cNvPr>
            <p:cNvSpPr>
              <a:spLocks noChangeArrowheads="1"/>
            </p:cNvSpPr>
            <p:nvPr/>
          </p:nvSpPr>
          <p:spPr bwMode="auto">
            <a:xfrm>
              <a:off x="3371" y="3704"/>
              <a:ext cx="754" cy="336"/>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68 72</a:t>
              </a:r>
            </a:p>
          </p:txBody>
        </p:sp>
        <p:sp>
          <p:nvSpPr>
            <p:cNvPr id="132135" name="Oval 66">
              <a:extLst>
                <a:ext uri="{FF2B5EF4-FFF2-40B4-BE49-F238E27FC236}">
                  <a16:creationId xmlns:a16="http://schemas.microsoft.com/office/drawing/2014/main" id="{03C77AFE-D9FC-4757-AECC-C04786C183B5}"/>
                </a:ext>
              </a:extLst>
            </p:cNvPr>
            <p:cNvSpPr>
              <a:spLocks noChangeArrowheads="1"/>
            </p:cNvSpPr>
            <p:nvPr/>
          </p:nvSpPr>
          <p:spPr bwMode="auto">
            <a:xfrm>
              <a:off x="4224" y="3704"/>
              <a:ext cx="960" cy="336"/>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85 91 97</a:t>
              </a:r>
            </a:p>
          </p:txBody>
        </p:sp>
        <p:sp>
          <p:nvSpPr>
            <p:cNvPr id="132136" name="Freeform 67">
              <a:extLst>
                <a:ext uri="{FF2B5EF4-FFF2-40B4-BE49-F238E27FC236}">
                  <a16:creationId xmlns:a16="http://schemas.microsoft.com/office/drawing/2014/main" id="{5FD50F3C-C827-4511-B432-76ADB4FFAFF8}"/>
                </a:ext>
              </a:extLst>
            </p:cNvPr>
            <p:cNvSpPr>
              <a:spLocks/>
            </p:cNvSpPr>
            <p:nvPr/>
          </p:nvSpPr>
          <p:spPr bwMode="auto">
            <a:xfrm>
              <a:off x="2352" y="2208"/>
              <a:ext cx="456" cy="233"/>
            </a:xfrm>
            <a:custGeom>
              <a:avLst/>
              <a:gdLst>
                <a:gd name="T0" fmla="*/ 0 w 456"/>
                <a:gd name="T1" fmla="*/ 0 h 432"/>
                <a:gd name="T2" fmla="*/ 432 w 456"/>
                <a:gd name="T3" fmla="*/ 5 h 432"/>
                <a:gd name="T4" fmla="*/ 144 w 456"/>
                <a:gd name="T5" fmla="*/ 25 h 432"/>
                <a:gd name="T6" fmla="*/ 432 w 456"/>
                <a:gd name="T7" fmla="*/ 45 h 432"/>
                <a:gd name="T8" fmla="*/ 0 60000 65536"/>
                <a:gd name="T9" fmla="*/ 0 60000 65536"/>
                <a:gd name="T10" fmla="*/ 0 60000 65536"/>
                <a:gd name="T11" fmla="*/ 0 60000 65536"/>
                <a:gd name="T12" fmla="*/ 0 w 456"/>
                <a:gd name="T13" fmla="*/ 0 h 432"/>
                <a:gd name="T14" fmla="*/ 456 w 456"/>
                <a:gd name="T15" fmla="*/ 432 h 432"/>
              </a:gdLst>
              <a:ahLst/>
              <a:cxnLst>
                <a:cxn ang="T8">
                  <a:pos x="T0" y="T1"/>
                </a:cxn>
                <a:cxn ang="T9">
                  <a:pos x="T2" y="T3"/>
                </a:cxn>
                <a:cxn ang="T10">
                  <a:pos x="T4" y="T5"/>
                </a:cxn>
                <a:cxn ang="T11">
                  <a:pos x="T6" y="T7"/>
                </a:cxn>
              </a:cxnLst>
              <a:rect l="T12" t="T13" r="T14" b="T15"/>
              <a:pathLst>
                <a:path w="456" h="432">
                  <a:moveTo>
                    <a:pt x="0" y="0"/>
                  </a:moveTo>
                  <a:cubicBezTo>
                    <a:pt x="204" y="4"/>
                    <a:pt x="408" y="8"/>
                    <a:pt x="432" y="48"/>
                  </a:cubicBezTo>
                  <a:cubicBezTo>
                    <a:pt x="456" y="88"/>
                    <a:pt x="144" y="176"/>
                    <a:pt x="144" y="240"/>
                  </a:cubicBezTo>
                  <a:cubicBezTo>
                    <a:pt x="144" y="304"/>
                    <a:pt x="288" y="368"/>
                    <a:pt x="432" y="432"/>
                  </a:cubicBez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37" name="Text Box 68">
              <a:extLst>
                <a:ext uri="{FF2B5EF4-FFF2-40B4-BE49-F238E27FC236}">
                  <a16:creationId xmlns:a16="http://schemas.microsoft.com/office/drawing/2014/main" id="{69BD5F61-A17B-4C79-B94F-521801F8D7B2}"/>
                </a:ext>
              </a:extLst>
            </p:cNvPr>
            <p:cNvSpPr txBox="1">
              <a:spLocks noChangeArrowheads="1"/>
            </p:cNvSpPr>
            <p:nvPr/>
          </p:nvSpPr>
          <p:spPr bwMode="auto">
            <a:xfrm>
              <a:off x="1968"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root</a:t>
              </a:r>
            </a:p>
          </p:txBody>
        </p:sp>
      </p:grpSp>
      <p:sp>
        <p:nvSpPr>
          <p:cNvPr id="132100" name="Line 36">
            <a:extLst>
              <a:ext uri="{FF2B5EF4-FFF2-40B4-BE49-F238E27FC236}">
                <a16:creationId xmlns:a16="http://schemas.microsoft.com/office/drawing/2014/main" id="{B4669005-9168-48D0-92BB-BF530FD99616}"/>
              </a:ext>
            </a:extLst>
          </p:cNvPr>
          <p:cNvSpPr>
            <a:spLocks noChangeShapeType="1"/>
          </p:cNvSpPr>
          <p:nvPr/>
        </p:nvSpPr>
        <p:spPr bwMode="auto">
          <a:xfrm>
            <a:off x="6118225" y="5722938"/>
            <a:ext cx="404813" cy="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01" name="Line 36">
            <a:extLst>
              <a:ext uri="{FF2B5EF4-FFF2-40B4-BE49-F238E27FC236}">
                <a16:creationId xmlns:a16="http://schemas.microsoft.com/office/drawing/2014/main" id="{6A907384-22E0-4037-A6D0-8A0172C8A7ED}"/>
              </a:ext>
            </a:extLst>
          </p:cNvPr>
          <p:cNvSpPr>
            <a:spLocks noChangeShapeType="1"/>
          </p:cNvSpPr>
          <p:nvPr/>
        </p:nvSpPr>
        <p:spPr bwMode="auto">
          <a:xfrm>
            <a:off x="7485063" y="5740400"/>
            <a:ext cx="404812" cy="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02" name="Line 36">
            <a:extLst>
              <a:ext uri="{FF2B5EF4-FFF2-40B4-BE49-F238E27FC236}">
                <a16:creationId xmlns:a16="http://schemas.microsoft.com/office/drawing/2014/main" id="{EA5D7D9F-261D-4A3A-A4EF-C2D8E2A39689}"/>
              </a:ext>
            </a:extLst>
          </p:cNvPr>
          <p:cNvSpPr>
            <a:spLocks noChangeShapeType="1"/>
          </p:cNvSpPr>
          <p:nvPr/>
        </p:nvSpPr>
        <p:spPr bwMode="auto">
          <a:xfrm>
            <a:off x="8783638" y="5722938"/>
            <a:ext cx="404812" cy="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2103" name="Line 36">
            <a:extLst>
              <a:ext uri="{FF2B5EF4-FFF2-40B4-BE49-F238E27FC236}">
                <a16:creationId xmlns:a16="http://schemas.microsoft.com/office/drawing/2014/main" id="{F0E0E421-24D3-49CA-BBB0-B51D2595F8CA}"/>
              </a:ext>
            </a:extLst>
          </p:cNvPr>
          <p:cNvSpPr>
            <a:spLocks noChangeShapeType="1"/>
          </p:cNvSpPr>
          <p:nvPr/>
        </p:nvSpPr>
        <p:spPr bwMode="auto">
          <a:xfrm>
            <a:off x="4464050" y="5715000"/>
            <a:ext cx="404813" cy="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2" name="AutoShape 35">
            <a:extLst>
              <a:ext uri="{FF2B5EF4-FFF2-40B4-BE49-F238E27FC236}">
                <a16:creationId xmlns:a16="http://schemas.microsoft.com/office/drawing/2014/main" id="{0614A0B8-3373-4C65-9E62-87A1EF077999}"/>
              </a:ext>
            </a:extLst>
          </p:cNvPr>
          <p:cNvSpPr>
            <a:spLocks noChangeArrowheads="1"/>
          </p:cNvSpPr>
          <p:nvPr/>
        </p:nvSpPr>
        <p:spPr bwMode="auto">
          <a:xfrm>
            <a:off x="5434013" y="-101600"/>
            <a:ext cx="3124200" cy="990600"/>
          </a:xfrm>
          <a:prstGeom prst="wedgeEllipseCallout">
            <a:avLst>
              <a:gd name="adj1" fmla="val -115255"/>
              <a:gd name="adj2" fmla="val 76787"/>
            </a:avLst>
          </a:prstGeom>
          <a:solidFill>
            <a:srgbClr val="FFFF00"/>
          </a:solidFill>
          <a:ln w="9525">
            <a:solidFill>
              <a:schemeClr val="accent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与</a:t>
            </a:r>
            <a:r>
              <a:rPr lang="en-US" altLang="zh-CN" sz="2400" dirty="0">
                <a:latin typeface="Times New Roman" panose="02020603050405020304" pitchFamily="18" charset="0"/>
                <a:ea typeface="华康俪金黑W8(P)" panose="020B0800000000000000" pitchFamily="34" charset="-122"/>
              </a:rPr>
              <a:t>B</a:t>
            </a:r>
            <a:r>
              <a:rPr lang="zh-CN" altLang="en-US" sz="2400" dirty="0">
                <a:latin typeface="Times New Roman" panose="02020603050405020304" pitchFamily="18" charset="0"/>
                <a:ea typeface="华康俪金黑W8(P)" panose="020B0800000000000000" pitchFamily="34" charset="-122"/>
              </a:rPr>
              <a:t>树的第一个区别</a:t>
            </a:r>
          </a:p>
        </p:txBody>
      </p:sp>
      <p:sp>
        <p:nvSpPr>
          <p:cNvPr id="132105" name="Rectangle 3">
            <a:extLst>
              <a:ext uri="{FF2B5EF4-FFF2-40B4-BE49-F238E27FC236}">
                <a16:creationId xmlns:a16="http://schemas.microsoft.com/office/drawing/2014/main" id="{6BEBC6DA-AE8F-40AC-BF90-05BB34C50B44}"/>
              </a:ext>
            </a:extLst>
          </p:cNvPr>
          <p:cNvSpPr txBox="1">
            <a:spLocks noChangeArrowheads="1"/>
          </p:cNvSpPr>
          <p:nvPr/>
        </p:nvSpPr>
        <p:spPr bwMode="auto">
          <a:xfrm>
            <a:off x="171450" y="-1714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0" lang="en-US" altLang="zh-CN" sz="4400" b="0" dirty="0">
                <a:latin typeface="华康俪金黑W8(P)" panose="020B0800000000000000" pitchFamily="34" charset="-122"/>
                <a:ea typeface="华康俪金黑W8(P)" panose="020B0800000000000000" pitchFamily="34" charset="-122"/>
              </a:rPr>
              <a:t>8.2.2</a:t>
            </a:r>
            <a:r>
              <a:rPr kumimoji="0" lang="zh-CN" altLang="en-US" sz="4400" b="0" dirty="0">
                <a:latin typeface="华康俪金黑W8(P)" panose="020B0800000000000000" pitchFamily="34" charset="-122"/>
                <a:ea typeface="华康俪金黑W8(P)" panose="020B0800000000000000" pitchFamily="34" charset="-122"/>
              </a:rPr>
              <a:t> </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树和</a:t>
            </a:r>
            <a:r>
              <a:rPr kumimoji="0" lang="en-US" altLang="zh-CN" sz="4400" b="0" dirty="0">
                <a:latin typeface="华康俪金黑W8(P)" panose="020B0800000000000000" pitchFamily="34" charset="-122"/>
                <a:ea typeface="华康俪金黑W8(P)" panose="020B0800000000000000" pitchFamily="34" charset="-122"/>
              </a:rPr>
              <a:t>B+</a:t>
            </a:r>
            <a:r>
              <a:rPr kumimoji="0" lang="zh-CN" altLang="en-US" sz="4400" b="0" dirty="0">
                <a:latin typeface="华康俪金黑W8(P)" panose="020B0800000000000000" pitchFamily="34" charset="-122"/>
                <a:ea typeface="华康俪金黑W8(P)" panose="020B0800000000000000" pitchFamily="34" charset="-122"/>
              </a:rPr>
              <a:t>树</a:t>
            </a:r>
          </a:p>
        </p:txBody>
      </p:sp>
      <p:sp>
        <p:nvSpPr>
          <p:cNvPr id="132106" name="AutoShape 70">
            <a:extLst>
              <a:ext uri="{FF2B5EF4-FFF2-40B4-BE49-F238E27FC236}">
                <a16:creationId xmlns:a16="http://schemas.microsoft.com/office/drawing/2014/main" id="{9BA7794B-759B-4586-AB99-80F6D8A535E1}"/>
              </a:ext>
            </a:extLst>
          </p:cNvPr>
          <p:cNvSpPr>
            <a:spLocks noChangeArrowheads="1"/>
          </p:cNvSpPr>
          <p:nvPr/>
        </p:nvSpPr>
        <p:spPr bwMode="auto">
          <a:xfrm>
            <a:off x="9983788" y="4548188"/>
            <a:ext cx="1752600" cy="685800"/>
          </a:xfrm>
          <a:prstGeom prst="wedgeEllipseCallout">
            <a:avLst>
              <a:gd name="adj1" fmla="val -36685"/>
              <a:gd name="adj2" fmla="val 88889"/>
            </a:avLst>
          </a:prstGeom>
          <a:solidFill>
            <a:srgbClr val="FFFF00"/>
          </a:solidFill>
          <a:ln w="9525">
            <a:solidFill>
              <a:schemeClr val="accent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叶节点</a:t>
            </a:r>
          </a:p>
        </p:txBody>
      </p:sp>
      <p:sp>
        <p:nvSpPr>
          <p:cNvPr id="132107" name="AutoShape 71">
            <a:extLst>
              <a:ext uri="{FF2B5EF4-FFF2-40B4-BE49-F238E27FC236}">
                <a16:creationId xmlns:a16="http://schemas.microsoft.com/office/drawing/2014/main" id="{BB0D57E7-AD33-4648-A3C2-C7874C97D0B1}"/>
              </a:ext>
            </a:extLst>
          </p:cNvPr>
          <p:cNvSpPr>
            <a:spLocks noChangeArrowheads="1"/>
          </p:cNvSpPr>
          <p:nvPr/>
        </p:nvSpPr>
        <p:spPr bwMode="auto">
          <a:xfrm>
            <a:off x="9277350" y="3094038"/>
            <a:ext cx="1905000" cy="990600"/>
          </a:xfrm>
          <a:prstGeom prst="wedgeEllipseCallout">
            <a:avLst>
              <a:gd name="adj1" fmla="val -78000"/>
              <a:gd name="adj2" fmla="val 93588"/>
            </a:avLst>
          </a:prstGeom>
          <a:solidFill>
            <a:srgbClr val="FFFF00"/>
          </a:solidFill>
          <a:ln w="9525">
            <a:solidFill>
              <a:schemeClr val="accent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分支</a:t>
            </a:r>
          </a:p>
          <a:p>
            <a:pPr algn="ct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节点</a:t>
            </a:r>
          </a:p>
        </p:txBody>
      </p:sp>
      <p:sp>
        <p:nvSpPr>
          <p:cNvPr id="132108" name="AutoShape 71">
            <a:extLst>
              <a:ext uri="{FF2B5EF4-FFF2-40B4-BE49-F238E27FC236}">
                <a16:creationId xmlns:a16="http://schemas.microsoft.com/office/drawing/2014/main" id="{32E4C8E9-118C-4615-A5E2-D88F14A9D0CB}"/>
              </a:ext>
            </a:extLst>
          </p:cNvPr>
          <p:cNvSpPr>
            <a:spLocks noChangeArrowheads="1"/>
          </p:cNvSpPr>
          <p:nvPr/>
        </p:nvSpPr>
        <p:spPr bwMode="auto">
          <a:xfrm>
            <a:off x="9277350" y="3105150"/>
            <a:ext cx="1905000" cy="990600"/>
          </a:xfrm>
          <a:prstGeom prst="wedgeEllipseCallout">
            <a:avLst>
              <a:gd name="adj1" fmla="val -153662"/>
              <a:gd name="adj2" fmla="val 24750"/>
            </a:avLst>
          </a:prstGeom>
          <a:solidFill>
            <a:srgbClr val="FFFF00"/>
          </a:solidFill>
          <a:ln w="9525">
            <a:solidFill>
              <a:schemeClr val="accent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分支</a:t>
            </a:r>
          </a:p>
          <a:p>
            <a:pPr algn="ct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节点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Line 36">
            <a:extLst>
              <a:ext uri="{FF2B5EF4-FFF2-40B4-BE49-F238E27FC236}">
                <a16:creationId xmlns:a16="http://schemas.microsoft.com/office/drawing/2014/main" id="{FBC42636-ABA6-450D-9E25-2644F47F89ED}"/>
              </a:ext>
            </a:extLst>
          </p:cNvPr>
          <p:cNvSpPr>
            <a:spLocks noChangeShapeType="1"/>
          </p:cNvSpPr>
          <p:nvPr/>
        </p:nvSpPr>
        <p:spPr bwMode="auto">
          <a:xfrm>
            <a:off x="3636963" y="5851525"/>
            <a:ext cx="404812" cy="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23" name="Line 36">
            <a:extLst>
              <a:ext uri="{FF2B5EF4-FFF2-40B4-BE49-F238E27FC236}">
                <a16:creationId xmlns:a16="http://schemas.microsoft.com/office/drawing/2014/main" id="{5F4F9949-CBE5-4C39-8D19-994239BD6CF7}"/>
              </a:ext>
            </a:extLst>
          </p:cNvPr>
          <p:cNvSpPr>
            <a:spLocks noChangeShapeType="1"/>
          </p:cNvSpPr>
          <p:nvPr/>
        </p:nvSpPr>
        <p:spPr bwMode="auto">
          <a:xfrm>
            <a:off x="5003800" y="5868988"/>
            <a:ext cx="404813" cy="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24" name="Line 36">
            <a:extLst>
              <a:ext uri="{FF2B5EF4-FFF2-40B4-BE49-F238E27FC236}">
                <a16:creationId xmlns:a16="http://schemas.microsoft.com/office/drawing/2014/main" id="{6AD0B8CB-1F7A-4FD8-9904-57AA9CC00076}"/>
              </a:ext>
            </a:extLst>
          </p:cNvPr>
          <p:cNvSpPr>
            <a:spLocks noChangeShapeType="1"/>
          </p:cNvSpPr>
          <p:nvPr/>
        </p:nvSpPr>
        <p:spPr bwMode="auto">
          <a:xfrm>
            <a:off x="6300788" y="5851525"/>
            <a:ext cx="404812" cy="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25" name="AutoShape 69">
            <a:extLst>
              <a:ext uri="{FF2B5EF4-FFF2-40B4-BE49-F238E27FC236}">
                <a16:creationId xmlns:a16="http://schemas.microsoft.com/office/drawing/2014/main" id="{D35221C0-DD13-443F-8063-161F64126268}"/>
              </a:ext>
            </a:extLst>
          </p:cNvPr>
          <p:cNvSpPr>
            <a:spLocks noChangeArrowheads="1"/>
          </p:cNvSpPr>
          <p:nvPr/>
        </p:nvSpPr>
        <p:spPr bwMode="auto">
          <a:xfrm>
            <a:off x="7010400" y="3200400"/>
            <a:ext cx="1905000" cy="990600"/>
          </a:xfrm>
          <a:prstGeom prst="wedgeEllipseCallout">
            <a:avLst>
              <a:gd name="adj1" fmla="val -147917"/>
              <a:gd name="adj2" fmla="val 31088"/>
            </a:avLst>
          </a:prstGeom>
          <a:solidFill>
            <a:srgbClr val="FFFF00"/>
          </a:solidFill>
          <a:ln w="9525">
            <a:solidFill>
              <a:schemeClr val="accent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zh-CN" sz="2400" dirty="0">
              <a:latin typeface="Times New Roman" panose="02020603050405020304" pitchFamily="18" charset="0"/>
              <a:ea typeface="华康俪金黑W8(P)" panose="020B0800000000000000" pitchFamily="34" charset="-122"/>
            </a:endParaRPr>
          </a:p>
        </p:txBody>
      </p:sp>
      <p:sp>
        <p:nvSpPr>
          <p:cNvPr id="133126" name="Rectangle 3">
            <a:extLst>
              <a:ext uri="{FF2B5EF4-FFF2-40B4-BE49-F238E27FC236}">
                <a16:creationId xmlns:a16="http://schemas.microsoft.com/office/drawing/2014/main" id="{043E8B62-AAEF-4DBF-92FC-7CD336341DCD}"/>
              </a:ext>
            </a:extLst>
          </p:cNvPr>
          <p:cNvSpPr txBox="1">
            <a:spLocks noChangeArrowheads="1"/>
          </p:cNvSpPr>
          <p:nvPr/>
        </p:nvSpPr>
        <p:spPr bwMode="auto">
          <a:xfrm>
            <a:off x="1241425" y="990600"/>
            <a:ext cx="9763125"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20000"/>
              </a:lnSpc>
              <a:spcBef>
                <a:spcPct val="10000"/>
              </a:spcBef>
            </a:pPr>
            <a:r>
              <a:rPr kumimoji="0" lang="en-US" altLang="zh-CN" sz="2400" b="0" dirty="0">
                <a:solidFill>
                  <a:srgbClr val="FF0000"/>
                </a:solidFill>
                <a:ea typeface="华康俪金黑W8(P)" panose="020B0800000000000000" pitchFamily="34" charset="-122"/>
              </a:rPr>
              <a:t>(5) </a:t>
            </a:r>
            <a:r>
              <a:rPr kumimoji="0" lang="zh-CN" altLang="en-US" sz="2400" b="0" dirty="0">
                <a:solidFill>
                  <a:srgbClr val="FF0000"/>
                </a:solidFill>
                <a:ea typeface="华康俪金黑W8(P)" panose="020B0800000000000000" pitchFamily="34" charset="-122"/>
              </a:rPr>
              <a:t>所有叶结点均在同一层。叶结点按关键字大小顺序链接。</a:t>
            </a:r>
            <a:r>
              <a:rPr kumimoji="0" lang="zh-CN" altLang="en-US" sz="2400" b="0" dirty="0">
                <a:ea typeface="华康俪金黑W8(P)" panose="020B0800000000000000" pitchFamily="34" charset="-122"/>
              </a:rPr>
              <a:t>可将每个叶结点看成一个基本索引块（直接指向数据文件）。</a:t>
            </a:r>
          </a:p>
        </p:txBody>
      </p:sp>
      <p:sp>
        <p:nvSpPr>
          <p:cNvPr id="133127" name="Line 36">
            <a:extLst>
              <a:ext uri="{FF2B5EF4-FFF2-40B4-BE49-F238E27FC236}">
                <a16:creationId xmlns:a16="http://schemas.microsoft.com/office/drawing/2014/main" id="{9DE20048-AE3F-4831-899B-9F51C7830EBA}"/>
              </a:ext>
            </a:extLst>
          </p:cNvPr>
          <p:cNvSpPr>
            <a:spLocks noChangeShapeType="1"/>
          </p:cNvSpPr>
          <p:nvPr/>
        </p:nvSpPr>
        <p:spPr bwMode="auto">
          <a:xfrm>
            <a:off x="1981200" y="5842000"/>
            <a:ext cx="404813" cy="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28" name="Line 37">
            <a:extLst>
              <a:ext uri="{FF2B5EF4-FFF2-40B4-BE49-F238E27FC236}">
                <a16:creationId xmlns:a16="http://schemas.microsoft.com/office/drawing/2014/main" id="{6AC3EB38-88C5-4740-A61E-7C35E4A6C472}"/>
              </a:ext>
            </a:extLst>
          </p:cNvPr>
          <p:cNvSpPr>
            <a:spLocks noChangeShapeType="1"/>
          </p:cNvSpPr>
          <p:nvPr/>
        </p:nvSpPr>
        <p:spPr bwMode="auto">
          <a:xfrm>
            <a:off x="1371600" y="5943600"/>
            <a:ext cx="0" cy="38100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29" name="Line 38">
            <a:extLst>
              <a:ext uri="{FF2B5EF4-FFF2-40B4-BE49-F238E27FC236}">
                <a16:creationId xmlns:a16="http://schemas.microsoft.com/office/drawing/2014/main" id="{6778827A-1AD7-4B0F-A87C-04363D349EF2}"/>
              </a:ext>
            </a:extLst>
          </p:cNvPr>
          <p:cNvSpPr>
            <a:spLocks noChangeShapeType="1"/>
          </p:cNvSpPr>
          <p:nvPr/>
        </p:nvSpPr>
        <p:spPr bwMode="auto">
          <a:xfrm>
            <a:off x="1905000" y="5943600"/>
            <a:ext cx="0" cy="38100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30" name="Line 39">
            <a:extLst>
              <a:ext uri="{FF2B5EF4-FFF2-40B4-BE49-F238E27FC236}">
                <a16:creationId xmlns:a16="http://schemas.microsoft.com/office/drawing/2014/main" id="{4C6EBCF6-B03A-4ABC-97DF-D78C8ACAF727}"/>
              </a:ext>
            </a:extLst>
          </p:cNvPr>
          <p:cNvSpPr>
            <a:spLocks noChangeShapeType="1"/>
          </p:cNvSpPr>
          <p:nvPr/>
        </p:nvSpPr>
        <p:spPr bwMode="auto">
          <a:xfrm>
            <a:off x="2667000" y="5943600"/>
            <a:ext cx="0" cy="38100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31" name="Line 40">
            <a:extLst>
              <a:ext uri="{FF2B5EF4-FFF2-40B4-BE49-F238E27FC236}">
                <a16:creationId xmlns:a16="http://schemas.microsoft.com/office/drawing/2014/main" id="{FC772914-8A07-4B24-B745-29B450D954F4}"/>
              </a:ext>
            </a:extLst>
          </p:cNvPr>
          <p:cNvSpPr>
            <a:spLocks noChangeShapeType="1"/>
          </p:cNvSpPr>
          <p:nvPr/>
        </p:nvSpPr>
        <p:spPr bwMode="auto">
          <a:xfrm>
            <a:off x="3124200" y="5943600"/>
            <a:ext cx="0" cy="38100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32" name="Line 41">
            <a:extLst>
              <a:ext uri="{FF2B5EF4-FFF2-40B4-BE49-F238E27FC236}">
                <a16:creationId xmlns:a16="http://schemas.microsoft.com/office/drawing/2014/main" id="{44F14E28-E99E-4A3F-A6D8-70C4A297EF0F}"/>
              </a:ext>
            </a:extLst>
          </p:cNvPr>
          <p:cNvSpPr>
            <a:spLocks noChangeShapeType="1"/>
          </p:cNvSpPr>
          <p:nvPr/>
        </p:nvSpPr>
        <p:spPr bwMode="auto">
          <a:xfrm>
            <a:off x="4343400" y="5943600"/>
            <a:ext cx="0" cy="38100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33" name="Line 42">
            <a:extLst>
              <a:ext uri="{FF2B5EF4-FFF2-40B4-BE49-F238E27FC236}">
                <a16:creationId xmlns:a16="http://schemas.microsoft.com/office/drawing/2014/main" id="{7BB5025D-1597-4747-986C-64A99140E955}"/>
              </a:ext>
            </a:extLst>
          </p:cNvPr>
          <p:cNvSpPr>
            <a:spLocks noChangeShapeType="1"/>
          </p:cNvSpPr>
          <p:nvPr/>
        </p:nvSpPr>
        <p:spPr bwMode="auto">
          <a:xfrm>
            <a:off x="4876800" y="5943600"/>
            <a:ext cx="0" cy="38100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34" name="Line 43">
            <a:extLst>
              <a:ext uri="{FF2B5EF4-FFF2-40B4-BE49-F238E27FC236}">
                <a16:creationId xmlns:a16="http://schemas.microsoft.com/office/drawing/2014/main" id="{8C5157E0-0038-4D9D-91AE-7A398AF37985}"/>
              </a:ext>
            </a:extLst>
          </p:cNvPr>
          <p:cNvSpPr>
            <a:spLocks noChangeShapeType="1"/>
          </p:cNvSpPr>
          <p:nvPr/>
        </p:nvSpPr>
        <p:spPr bwMode="auto">
          <a:xfrm>
            <a:off x="5715000" y="5943600"/>
            <a:ext cx="0" cy="38100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35" name="Line 44">
            <a:extLst>
              <a:ext uri="{FF2B5EF4-FFF2-40B4-BE49-F238E27FC236}">
                <a16:creationId xmlns:a16="http://schemas.microsoft.com/office/drawing/2014/main" id="{0343FF25-EE61-4027-BBE6-90EB3BA2349C}"/>
              </a:ext>
            </a:extLst>
          </p:cNvPr>
          <p:cNvSpPr>
            <a:spLocks noChangeShapeType="1"/>
          </p:cNvSpPr>
          <p:nvPr/>
        </p:nvSpPr>
        <p:spPr bwMode="auto">
          <a:xfrm>
            <a:off x="6248400" y="5943600"/>
            <a:ext cx="0" cy="38100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36" name="Line 45">
            <a:extLst>
              <a:ext uri="{FF2B5EF4-FFF2-40B4-BE49-F238E27FC236}">
                <a16:creationId xmlns:a16="http://schemas.microsoft.com/office/drawing/2014/main" id="{6BAB3520-226F-4298-8CAF-4C71D582617B}"/>
              </a:ext>
            </a:extLst>
          </p:cNvPr>
          <p:cNvSpPr>
            <a:spLocks noChangeShapeType="1"/>
          </p:cNvSpPr>
          <p:nvPr/>
        </p:nvSpPr>
        <p:spPr bwMode="auto">
          <a:xfrm>
            <a:off x="7010400" y="5943600"/>
            <a:ext cx="0" cy="38100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37" name="Line 46">
            <a:extLst>
              <a:ext uri="{FF2B5EF4-FFF2-40B4-BE49-F238E27FC236}">
                <a16:creationId xmlns:a16="http://schemas.microsoft.com/office/drawing/2014/main" id="{674B5720-4617-4333-8AA4-4373842ED3A4}"/>
              </a:ext>
            </a:extLst>
          </p:cNvPr>
          <p:cNvSpPr>
            <a:spLocks noChangeShapeType="1"/>
          </p:cNvSpPr>
          <p:nvPr/>
        </p:nvSpPr>
        <p:spPr bwMode="auto">
          <a:xfrm>
            <a:off x="7429500" y="5943600"/>
            <a:ext cx="0" cy="38100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38" name="Line 47">
            <a:extLst>
              <a:ext uri="{FF2B5EF4-FFF2-40B4-BE49-F238E27FC236}">
                <a16:creationId xmlns:a16="http://schemas.microsoft.com/office/drawing/2014/main" id="{CA12AD8D-F17B-40CB-A3F1-3FB91EC67BAB}"/>
              </a:ext>
            </a:extLst>
          </p:cNvPr>
          <p:cNvSpPr>
            <a:spLocks noChangeShapeType="1"/>
          </p:cNvSpPr>
          <p:nvPr/>
        </p:nvSpPr>
        <p:spPr bwMode="auto">
          <a:xfrm>
            <a:off x="7848600" y="5943600"/>
            <a:ext cx="0" cy="38100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39" name="Line 48">
            <a:extLst>
              <a:ext uri="{FF2B5EF4-FFF2-40B4-BE49-F238E27FC236}">
                <a16:creationId xmlns:a16="http://schemas.microsoft.com/office/drawing/2014/main" id="{CFF2140E-17DF-403A-A3A4-6302334169D3}"/>
              </a:ext>
            </a:extLst>
          </p:cNvPr>
          <p:cNvSpPr>
            <a:spLocks noChangeShapeType="1"/>
          </p:cNvSpPr>
          <p:nvPr/>
        </p:nvSpPr>
        <p:spPr bwMode="auto">
          <a:xfrm>
            <a:off x="3581400" y="5943600"/>
            <a:ext cx="0" cy="38100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40" name="Line 49">
            <a:extLst>
              <a:ext uri="{FF2B5EF4-FFF2-40B4-BE49-F238E27FC236}">
                <a16:creationId xmlns:a16="http://schemas.microsoft.com/office/drawing/2014/main" id="{2DB2C812-294B-4F94-BDFC-6BB624598F37}"/>
              </a:ext>
            </a:extLst>
          </p:cNvPr>
          <p:cNvSpPr>
            <a:spLocks noChangeShapeType="1"/>
          </p:cNvSpPr>
          <p:nvPr/>
        </p:nvSpPr>
        <p:spPr bwMode="auto">
          <a:xfrm>
            <a:off x="4876800" y="4051300"/>
            <a:ext cx="1066800" cy="8382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41" name="Line 50">
            <a:extLst>
              <a:ext uri="{FF2B5EF4-FFF2-40B4-BE49-F238E27FC236}">
                <a16:creationId xmlns:a16="http://schemas.microsoft.com/office/drawing/2014/main" id="{832C5E8A-2061-4DA7-AF3B-1377114293AD}"/>
              </a:ext>
            </a:extLst>
          </p:cNvPr>
          <p:cNvSpPr>
            <a:spLocks noChangeShapeType="1"/>
          </p:cNvSpPr>
          <p:nvPr/>
        </p:nvSpPr>
        <p:spPr bwMode="auto">
          <a:xfrm flipH="1">
            <a:off x="3200400" y="4127500"/>
            <a:ext cx="990600" cy="7620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42" name="Oval 51">
            <a:extLst>
              <a:ext uri="{FF2B5EF4-FFF2-40B4-BE49-F238E27FC236}">
                <a16:creationId xmlns:a16="http://schemas.microsoft.com/office/drawing/2014/main" id="{0B7F41E0-DA87-41CE-A953-B6826FADC291}"/>
              </a:ext>
            </a:extLst>
          </p:cNvPr>
          <p:cNvSpPr>
            <a:spLocks noChangeArrowheads="1"/>
          </p:cNvSpPr>
          <p:nvPr/>
        </p:nvSpPr>
        <p:spPr bwMode="auto">
          <a:xfrm>
            <a:off x="3962400" y="3746500"/>
            <a:ext cx="11811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59 97</a:t>
            </a:r>
          </a:p>
        </p:txBody>
      </p:sp>
      <p:sp>
        <p:nvSpPr>
          <p:cNvPr id="133143" name="Line 52">
            <a:extLst>
              <a:ext uri="{FF2B5EF4-FFF2-40B4-BE49-F238E27FC236}">
                <a16:creationId xmlns:a16="http://schemas.microsoft.com/office/drawing/2014/main" id="{5A1654E9-4706-478D-B8A6-4E3CCB91DF91}"/>
              </a:ext>
            </a:extLst>
          </p:cNvPr>
          <p:cNvSpPr>
            <a:spLocks noChangeShapeType="1"/>
          </p:cNvSpPr>
          <p:nvPr/>
        </p:nvSpPr>
        <p:spPr bwMode="auto">
          <a:xfrm flipH="1">
            <a:off x="3200400" y="4889500"/>
            <a:ext cx="0" cy="9144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44" name="Line 53">
            <a:extLst>
              <a:ext uri="{FF2B5EF4-FFF2-40B4-BE49-F238E27FC236}">
                <a16:creationId xmlns:a16="http://schemas.microsoft.com/office/drawing/2014/main" id="{88F76F79-43C1-4E6F-BB13-ED607DCB8DDD}"/>
              </a:ext>
            </a:extLst>
          </p:cNvPr>
          <p:cNvSpPr>
            <a:spLocks noChangeShapeType="1"/>
          </p:cNvSpPr>
          <p:nvPr/>
        </p:nvSpPr>
        <p:spPr bwMode="auto">
          <a:xfrm flipH="1">
            <a:off x="1828800" y="4965700"/>
            <a:ext cx="996950" cy="685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45" name="Line 54">
            <a:extLst>
              <a:ext uri="{FF2B5EF4-FFF2-40B4-BE49-F238E27FC236}">
                <a16:creationId xmlns:a16="http://schemas.microsoft.com/office/drawing/2014/main" id="{B9956DE5-E7F8-4BA2-9AA9-2B96E87BFC91}"/>
              </a:ext>
            </a:extLst>
          </p:cNvPr>
          <p:cNvSpPr>
            <a:spLocks noChangeShapeType="1"/>
          </p:cNvSpPr>
          <p:nvPr/>
        </p:nvSpPr>
        <p:spPr bwMode="auto">
          <a:xfrm>
            <a:off x="3505200" y="4889500"/>
            <a:ext cx="990600" cy="8382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46" name="Line 55">
            <a:extLst>
              <a:ext uri="{FF2B5EF4-FFF2-40B4-BE49-F238E27FC236}">
                <a16:creationId xmlns:a16="http://schemas.microsoft.com/office/drawing/2014/main" id="{B39F400C-92FD-4B44-91D3-4CA0C2804F52}"/>
              </a:ext>
            </a:extLst>
          </p:cNvPr>
          <p:cNvSpPr>
            <a:spLocks noChangeShapeType="1"/>
          </p:cNvSpPr>
          <p:nvPr/>
        </p:nvSpPr>
        <p:spPr bwMode="auto">
          <a:xfrm>
            <a:off x="6400800" y="4965700"/>
            <a:ext cx="990600" cy="8382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47" name="Line 56">
            <a:extLst>
              <a:ext uri="{FF2B5EF4-FFF2-40B4-BE49-F238E27FC236}">
                <a16:creationId xmlns:a16="http://schemas.microsoft.com/office/drawing/2014/main" id="{4B9B6943-2008-4E2D-9E9F-30663C64F753}"/>
              </a:ext>
            </a:extLst>
          </p:cNvPr>
          <p:cNvSpPr>
            <a:spLocks noChangeShapeType="1"/>
          </p:cNvSpPr>
          <p:nvPr/>
        </p:nvSpPr>
        <p:spPr bwMode="auto">
          <a:xfrm flipH="1">
            <a:off x="5867400" y="4889500"/>
            <a:ext cx="304800" cy="8382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48" name="Oval 57">
            <a:extLst>
              <a:ext uri="{FF2B5EF4-FFF2-40B4-BE49-F238E27FC236}">
                <a16:creationId xmlns:a16="http://schemas.microsoft.com/office/drawing/2014/main" id="{514D52F3-DB3E-4E9A-A11F-83CBF7280C7C}"/>
              </a:ext>
            </a:extLst>
          </p:cNvPr>
          <p:cNvSpPr>
            <a:spLocks noChangeArrowheads="1"/>
          </p:cNvSpPr>
          <p:nvPr/>
        </p:nvSpPr>
        <p:spPr bwMode="auto">
          <a:xfrm>
            <a:off x="2362200" y="4584700"/>
            <a:ext cx="15240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15 44 59</a:t>
            </a:r>
          </a:p>
        </p:txBody>
      </p:sp>
      <p:sp>
        <p:nvSpPr>
          <p:cNvPr id="133149" name="Oval 58">
            <a:extLst>
              <a:ext uri="{FF2B5EF4-FFF2-40B4-BE49-F238E27FC236}">
                <a16:creationId xmlns:a16="http://schemas.microsoft.com/office/drawing/2014/main" id="{31A8AE14-7BF6-45F1-AC27-B797EE32CCAF}"/>
              </a:ext>
            </a:extLst>
          </p:cNvPr>
          <p:cNvSpPr>
            <a:spLocks noChangeArrowheads="1"/>
          </p:cNvSpPr>
          <p:nvPr/>
        </p:nvSpPr>
        <p:spPr bwMode="auto">
          <a:xfrm>
            <a:off x="5562600" y="4584700"/>
            <a:ext cx="119697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72  97</a:t>
            </a:r>
          </a:p>
        </p:txBody>
      </p:sp>
      <p:sp>
        <p:nvSpPr>
          <p:cNvPr id="133150" name="Oval 59">
            <a:extLst>
              <a:ext uri="{FF2B5EF4-FFF2-40B4-BE49-F238E27FC236}">
                <a16:creationId xmlns:a16="http://schemas.microsoft.com/office/drawing/2014/main" id="{7C5D7988-A3CD-4691-8AA0-B93B88CD4F34}"/>
              </a:ext>
            </a:extLst>
          </p:cNvPr>
          <p:cNvSpPr>
            <a:spLocks noChangeArrowheads="1"/>
          </p:cNvSpPr>
          <p:nvPr/>
        </p:nvSpPr>
        <p:spPr bwMode="auto">
          <a:xfrm>
            <a:off x="1033463" y="5575300"/>
            <a:ext cx="1196975" cy="533400"/>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10  15</a:t>
            </a:r>
          </a:p>
        </p:txBody>
      </p:sp>
      <p:sp>
        <p:nvSpPr>
          <p:cNvPr id="133151" name="Oval 60">
            <a:extLst>
              <a:ext uri="{FF2B5EF4-FFF2-40B4-BE49-F238E27FC236}">
                <a16:creationId xmlns:a16="http://schemas.microsoft.com/office/drawing/2014/main" id="{D57B687C-EA13-4C93-B6CC-029AD7C9FB5A}"/>
              </a:ext>
            </a:extLst>
          </p:cNvPr>
          <p:cNvSpPr>
            <a:spLocks noChangeArrowheads="1"/>
          </p:cNvSpPr>
          <p:nvPr/>
        </p:nvSpPr>
        <p:spPr bwMode="auto">
          <a:xfrm>
            <a:off x="4032250" y="5575300"/>
            <a:ext cx="1196975" cy="533400"/>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51 59</a:t>
            </a:r>
          </a:p>
        </p:txBody>
      </p:sp>
      <p:sp>
        <p:nvSpPr>
          <p:cNvPr id="133152" name="Oval 61">
            <a:extLst>
              <a:ext uri="{FF2B5EF4-FFF2-40B4-BE49-F238E27FC236}">
                <a16:creationId xmlns:a16="http://schemas.microsoft.com/office/drawing/2014/main" id="{E1AF3747-2DB1-41DB-A1BD-A1C42F63055E}"/>
              </a:ext>
            </a:extLst>
          </p:cNvPr>
          <p:cNvSpPr>
            <a:spLocks noChangeArrowheads="1"/>
          </p:cNvSpPr>
          <p:nvPr/>
        </p:nvSpPr>
        <p:spPr bwMode="auto">
          <a:xfrm>
            <a:off x="2386013" y="5575300"/>
            <a:ext cx="1524000" cy="533400"/>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21 37 44</a:t>
            </a:r>
          </a:p>
        </p:txBody>
      </p:sp>
      <p:sp>
        <p:nvSpPr>
          <p:cNvPr id="133153" name="Oval 62">
            <a:extLst>
              <a:ext uri="{FF2B5EF4-FFF2-40B4-BE49-F238E27FC236}">
                <a16:creationId xmlns:a16="http://schemas.microsoft.com/office/drawing/2014/main" id="{5E4A6E9B-9F86-4300-95AD-5D4F2CC8F330}"/>
              </a:ext>
            </a:extLst>
          </p:cNvPr>
          <p:cNvSpPr>
            <a:spLocks noChangeArrowheads="1"/>
          </p:cNvSpPr>
          <p:nvPr/>
        </p:nvSpPr>
        <p:spPr bwMode="auto">
          <a:xfrm>
            <a:off x="5351463" y="5575300"/>
            <a:ext cx="1196975" cy="533400"/>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68 72</a:t>
            </a:r>
          </a:p>
        </p:txBody>
      </p:sp>
      <p:sp>
        <p:nvSpPr>
          <p:cNvPr id="133154" name="Oval 63">
            <a:extLst>
              <a:ext uri="{FF2B5EF4-FFF2-40B4-BE49-F238E27FC236}">
                <a16:creationId xmlns:a16="http://schemas.microsoft.com/office/drawing/2014/main" id="{E164E84E-2866-43C9-8E5C-49B60801E21D}"/>
              </a:ext>
            </a:extLst>
          </p:cNvPr>
          <p:cNvSpPr>
            <a:spLocks noChangeArrowheads="1"/>
          </p:cNvSpPr>
          <p:nvPr/>
        </p:nvSpPr>
        <p:spPr bwMode="auto">
          <a:xfrm>
            <a:off x="6705600" y="5575300"/>
            <a:ext cx="1524000" cy="533400"/>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85 91 97</a:t>
            </a:r>
          </a:p>
        </p:txBody>
      </p:sp>
      <p:grpSp>
        <p:nvGrpSpPr>
          <p:cNvPr id="133155" name="Group 74">
            <a:extLst>
              <a:ext uri="{FF2B5EF4-FFF2-40B4-BE49-F238E27FC236}">
                <a16:creationId xmlns:a16="http://schemas.microsoft.com/office/drawing/2014/main" id="{0B0EB92A-44FF-4A5A-B344-3BB14660DA09}"/>
              </a:ext>
            </a:extLst>
          </p:cNvPr>
          <p:cNvGrpSpPr>
            <a:grpSpLocks/>
          </p:cNvGrpSpPr>
          <p:nvPr/>
        </p:nvGrpSpPr>
        <p:grpSpPr bwMode="auto">
          <a:xfrm>
            <a:off x="381000" y="4432302"/>
            <a:ext cx="1066800" cy="903288"/>
            <a:chOff x="240" y="2792"/>
            <a:chExt cx="672" cy="569"/>
          </a:xfrm>
        </p:grpSpPr>
        <p:sp>
          <p:nvSpPr>
            <p:cNvPr id="133163" name="Freeform 64">
              <a:extLst>
                <a:ext uri="{FF2B5EF4-FFF2-40B4-BE49-F238E27FC236}">
                  <a16:creationId xmlns:a16="http://schemas.microsoft.com/office/drawing/2014/main" id="{EB879453-419C-4D6B-8C05-DF3C97A4540F}"/>
                </a:ext>
              </a:extLst>
            </p:cNvPr>
            <p:cNvSpPr>
              <a:spLocks/>
            </p:cNvSpPr>
            <p:nvPr/>
          </p:nvSpPr>
          <p:spPr bwMode="auto">
            <a:xfrm>
              <a:off x="288" y="3128"/>
              <a:ext cx="456" cy="233"/>
            </a:xfrm>
            <a:custGeom>
              <a:avLst/>
              <a:gdLst>
                <a:gd name="T0" fmla="*/ 0 w 456"/>
                <a:gd name="T1" fmla="*/ 0 h 432"/>
                <a:gd name="T2" fmla="*/ 432 w 456"/>
                <a:gd name="T3" fmla="*/ 48 h 432"/>
                <a:gd name="T4" fmla="*/ 144 w 456"/>
                <a:gd name="T5" fmla="*/ 240 h 432"/>
                <a:gd name="T6" fmla="*/ 432 w 456"/>
                <a:gd name="T7" fmla="*/ 432 h 432"/>
                <a:gd name="T8" fmla="*/ 0 60000 65536"/>
                <a:gd name="T9" fmla="*/ 0 60000 65536"/>
                <a:gd name="T10" fmla="*/ 0 60000 65536"/>
                <a:gd name="T11" fmla="*/ 0 60000 65536"/>
                <a:gd name="T12" fmla="*/ 0 w 456"/>
                <a:gd name="T13" fmla="*/ 0 h 432"/>
                <a:gd name="T14" fmla="*/ 456 w 456"/>
                <a:gd name="T15" fmla="*/ 432 h 432"/>
              </a:gdLst>
              <a:ahLst/>
              <a:cxnLst>
                <a:cxn ang="T8">
                  <a:pos x="T0" y="T1"/>
                </a:cxn>
                <a:cxn ang="T9">
                  <a:pos x="T2" y="T3"/>
                </a:cxn>
                <a:cxn ang="T10">
                  <a:pos x="T4" y="T5"/>
                </a:cxn>
                <a:cxn ang="T11">
                  <a:pos x="T6" y="T7"/>
                </a:cxn>
              </a:cxnLst>
              <a:rect l="T12" t="T13" r="T14" b="T15"/>
              <a:pathLst>
                <a:path w="456" h="432">
                  <a:moveTo>
                    <a:pt x="0" y="0"/>
                  </a:moveTo>
                  <a:cubicBezTo>
                    <a:pt x="204" y="4"/>
                    <a:pt x="408" y="8"/>
                    <a:pt x="432" y="48"/>
                  </a:cubicBezTo>
                  <a:cubicBezTo>
                    <a:pt x="456" y="88"/>
                    <a:pt x="144" y="176"/>
                    <a:pt x="144" y="240"/>
                  </a:cubicBezTo>
                  <a:cubicBezTo>
                    <a:pt x="144" y="304"/>
                    <a:pt x="288" y="368"/>
                    <a:pt x="432" y="432"/>
                  </a:cubicBez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64" name="Text Box 65">
              <a:extLst>
                <a:ext uri="{FF2B5EF4-FFF2-40B4-BE49-F238E27FC236}">
                  <a16:creationId xmlns:a16="http://schemas.microsoft.com/office/drawing/2014/main" id="{B15D8EE4-5D03-4749-8BF0-867EA30E00DD}"/>
                </a:ext>
              </a:extLst>
            </p:cNvPr>
            <p:cNvSpPr txBox="1">
              <a:spLocks noChangeArrowheads="1"/>
            </p:cNvSpPr>
            <p:nvPr/>
          </p:nvSpPr>
          <p:spPr bwMode="auto">
            <a:xfrm>
              <a:off x="240" y="279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sqt</a:t>
              </a:r>
            </a:p>
          </p:txBody>
        </p:sp>
      </p:grpSp>
      <p:sp>
        <p:nvSpPr>
          <p:cNvPr id="133156" name="AutoShape 66">
            <a:extLst>
              <a:ext uri="{FF2B5EF4-FFF2-40B4-BE49-F238E27FC236}">
                <a16:creationId xmlns:a16="http://schemas.microsoft.com/office/drawing/2014/main" id="{ACB0072A-D1FF-47BA-8F63-2A8F2BFE3761}"/>
              </a:ext>
            </a:extLst>
          </p:cNvPr>
          <p:cNvSpPr>
            <a:spLocks noChangeArrowheads="1"/>
          </p:cNvSpPr>
          <p:nvPr/>
        </p:nvSpPr>
        <p:spPr bwMode="auto">
          <a:xfrm>
            <a:off x="7239000" y="4648200"/>
            <a:ext cx="1752600" cy="685800"/>
          </a:xfrm>
          <a:prstGeom prst="wedgeEllipseCallout">
            <a:avLst>
              <a:gd name="adj1" fmla="val -36685"/>
              <a:gd name="adj2" fmla="val 88889"/>
            </a:avLst>
          </a:prstGeom>
          <a:solidFill>
            <a:srgbClr val="FFFF00"/>
          </a:solidFill>
          <a:ln w="9525">
            <a:solidFill>
              <a:schemeClr val="accent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叶节点</a:t>
            </a:r>
          </a:p>
        </p:txBody>
      </p:sp>
      <p:sp>
        <p:nvSpPr>
          <p:cNvPr id="133157" name="AutoShape 68">
            <a:extLst>
              <a:ext uri="{FF2B5EF4-FFF2-40B4-BE49-F238E27FC236}">
                <a16:creationId xmlns:a16="http://schemas.microsoft.com/office/drawing/2014/main" id="{28844426-1511-408D-B68F-936E728F4EF6}"/>
              </a:ext>
            </a:extLst>
          </p:cNvPr>
          <p:cNvSpPr>
            <a:spLocks noChangeArrowheads="1"/>
          </p:cNvSpPr>
          <p:nvPr/>
        </p:nvSpPr>
        <p:spPr bwMode="auto">
          <a:xfrm>
            <a:off x="7010400" y="3200400"/>
            <a:ext cx="1905000" cy="990600"/>
          </a:xfrm>
          <a:prstGeom prst="wedgeEllipseCallout">
            <a:avLst>
              <a:gd name="adj1" fmla="val -78000"/>
              <a:gd name="adj2" fmla="val 93588"/>
            </a:avLst>
          </a:prstGeom>
          <a:solidFill>
            <a:srgbClr val="FFFF00"/>
          </a:solidFill>
          <a:ln w="9525">
            <a:solidFill>
              <a:schemeClr val="accent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分支</a:t>
            </a:r>
          </a:p>
          <a:p>
            <a:pPr algn="ct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节点</a:t>
            </a:r>
          </a:p>
        </p:txBody>
      </p:sp>
      <p:sp>
        <p:nvSpPr>
          <p:cNvPr id="42" name="AutoShape 70">
            <a:extLst>
              <a:ext uri="{FF2B5EF4-FFF2-40B4-BE49-F238E27FC236}">
                <a16:creationId xmlns:a16="http://schemas.microsoft.com/office/drawing/2014/main" id="{00836844-55B0-4135-96C4-6095CBF2D712}"/>
              </a:ext>
            </a:extLst>
          </p:cNvPr>
          <p:cNvSpPr>
            <a:spLocks noChangeArrowheads="1"/>
          </p:cNvSpPr>
          <p:nvPr/>
        </p:nvSpPr>
        <p:spPr bwMode="auto">
          <a:xfrm>
            <a:off x="7924800" y="-93663"/>
            <a:ext cx="2590800" cy="990601"/>
          </a:xfrm>
          <a:prstGeom prst="wedgeEllipseCallout">
            <a:avLst>
              <a:gd name="adj1" fmla="val -115481"/>
              <a:gd name="adj2" fmla="val 75032"/>
            </a:avLst>
          </a:prstGeom>
          <a:solidFill>
            <a:srgbClr val="FFFF00"/>
          </a:solidFill>
          <a:ln w="9525">
            <a:solidFill>
              <a:schemeClr val="accent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与</a:t>
            </a:r>
            <a:r>
              <a:rPr lang="en-US" altLang="zh-CN" sz="2400" dirty="0">
                <a:latin typeface="Times New Roman" panose="02020603050405020304" pitchFamily="18" charset="0"/>
                <a:ea typeface="华康俪金黑W8(P)" panose="020B0800000000000000" pitchFamily="34" charset="-122"/>
              </a:rPr>
              <a:t>B</a:t>
            </a:r>
            <a:r>
              <a:rPr lang="zh-CN" altLang="en-US" sz="2400" dirty="0">
                <a:latin typeface="Times New Roman" panose="02020603050405020304" pitchFamily="18" charset="0"/>
                <a:ea typeface="华康俪金黑W8(P)" panose="020B0800000000000000" pitchFamily="34" charset="-122"/>
              </a:rPr>
              <a:t>树的第二个区别</a:t>
            </a:r>
          </a:p>
        </p:txBody>
      </p:sp>
      <p:sp>
        <p:nvSpPr>
          <p:cNvPr id="43" name="AutoShape 71">
            <a:extLst>
              <a:ext uri="{FF2B5EF4-FFF2-40B4-BE49-F238E27FC236}">
                <a16:creationId xmlns:a16="http://schemas.microsoft.com/office/drawing/2014/main" id="{BE868AEF-6583-4FC9-8F92-8D9BF73371C6}"/>
              </a:ext>
            </a:extLst>
          </p:cNvPr>
          <p:cNvSpPr>
            <a:spLocks noChangeArrowheads="1"/>
          </p:cNvSpPr>
          <p:nvPr/>
        </p:nvSpPr>
        <p:spPr bwMode="auto">
          <a:xfrm>
            <a:off x="304800" y="3352800"/>
            <a:ext cx="2590800" cy="990600"/>
          </a:xfrm>
          <a:prstGeom prst="wedgeEllipseCallout">
            <a:avLst>
              <a:gd name="adj1" fmla="val 38171"/>
              <a:gd name="adj2" fmla="val -120875"/>
            </a:avLst>
          </a:prstGeom>
          <a:solidFill>
            <a:srgbClr val="FFFF00"/>
          </a:solidFill>
          <a:ln w="9525">
            <a:solidFill>
              <a:schemeClr val="accent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与</a:t>
            </a:r>
            <a:r>
              <a:rPr lang="en-US" altLang="zh-CN" sz="2400" dirty="0">
                <a:latin typeface="Times New Roman" panose="02020603050405020304" pitchFamily="18" charset="0"/>
                <a:ea typeface="华康俪金黑W8(P)" panose="020B0800000000000000" pitchFamily="34" charset="-122"/>
              </a:rPr>
              <a:t>B</a:t>
            </a:r>
            <a:r>
              <a:rPr lang="zh-CN" altLang="en-US" sz="2400" dirty="0">
                <a:latin typeface="Times New Roman" panose="02020603050405020304" pitchFamily="18" charset="0"/>
                <a:ea typeface="华康俪金黑W8(P)" panose="020B0800000000000000" pitchFamily="34" charset="-122"/>
              </a:rPr>
              <a:t>树的第三个区别</a:t>
            </a:r>
          </a:p>
        </p:txBody>
      </p:sp>
      <p:sp>
        <p:nvSpPr>
          <p:cNvPr id="133160" name="Freeform 72">
            <a:extLst>
              <a:ext uri="{FF2B5EF4-FFF2-40B4-BE49-F238E27FC236}">
                <a16:creationId xmlns:a16="http://schemas.microsoft.com/office/drawing/2014/main" id="{E6C155E7-D97E-4414-ADEF-2F0ECD725E73}"/>
              </a:ext>
            </a:extLst>
          </p:cNvPr>
          <p:cNvSpPr>
            <a:spLocks/>
          </p:cNvSpPr>
          <p:nvPr/>
        </p:nvSpPr>
        <p:spPr bwMode="auto">
          <a:xfrm>
            <a:off x="3733800" y="3048000"/>
            <a:ext cx="723900" cy="369332"/>
          </a:xfrm>
          <a:custGeom>
            <a:avLst/>
            <a:gdLst>
              <a:gd name="T0" fmla="*/ 0 w 456"/>
              <a:gd name="T1" fmla="*/ 0 h 432"/>
              <a:gd name="T2" fmla="*/ 2147483646 w 456"/>
              <a:gd name="T3" fmla="*/ 2147483646 h 432"/>
              <a:gd name="T4" fmla="*/ 2147483646 w 456"/>
              <a:gd name="T5" fmla="*/ 2147483646 h 432"/>
              <a:gd name="T6" fmla="*/ 2147483646 w 456"/>
              <a:gd name="T7" fmla="*/ 2147483646 h 432"/>
              <a:gd name="T8" fmla="*/ 0 60000 65536"/>
              <a:gd name="T9" fmla="*/ 0 60000 65536"/>
              <a:gd name="T10" fmla="*/ 0 60000 65536"/>
              <a:gd name="T11" fmla="*/ 0 60000 65536"/>
              <a:gd name="T12" fmla="*/ 0 w 456"/>
              <a:gd name="T13" fmla="*/ 0 h 432"/>
              <a:gd name="T14" fmla="*/ 456 w 456"/>
              <a:gd name="T15" fmla="*/ 432 h 432"/>
            </a:gdLst>
            <a:ahLst/>
            <a:cxnLst>
              <a:cxn ang="T8">
                <a:pos x="T0" y="T1"/>
              </a:cxn>
              <a:cxn ang="T9">
                <a:pos x="T2" y="T3"/>
              </a:cxn>
              <a:cxn ang="T10">
                <a:pos x="T4" y="T5"/>
              </a:cxn>
              <a:cxn ang="T11">
                <a:pos x="T6" y="T7"/>
              </a:cxn>
            </a:cxnLst>
            <a:rect l="T12" t="T13" r="T14" b="T15"/>
            <a:pathLst>
              <a:path w="456" h="432">
                <a:moveTo>
                  <a:pt x="0" y="0"/>
                </a:moveTo>
                <a:cubicBezTo>
                  <a:pt x="204" y="4"/>
                  <a:pt x="408" y="8"/>
                  <a:pt x="432" y="48"/>
                </a:cubicBezTo>
                <a:cubicBezTo>
                  <a:pt x="456" y="88"/>
                  <a:pt x="144" y="176"/>
                  <a:pt x="144" y="240"/>
                </a:cubicBezTo>
                <a:cubicBezTo>
                  <a:pt x="144" y="304"/>
                  <a:pt x="288" y="368"/>
                  <a:pt x="432" y="432"/>
                </a:cubicBez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3161" name="Text Box 73">
            <a:extLst>
              <a:ext uri="{FF2B5EF4-FFF2-40B4-BE49-F238E27FC236}">
                <a16:creationId xmlns:a16="http://schemas.microsoft.com/office/drawing/2014/main" id="{59ED3329-E043-43D6-981F-C88F5F823365}"/>
              </a:ext>
            </a:extLst>
          </p:cNvPr>
          <p:cNvSpPr txBox="1">
            <a:spLocks noChangeArrowheads="1"/>
          </p:cNvSpPr>
          <p:nvPr/>
        </p:nvSpPr>
        <p:spPr bwMode="auto">
          <a:xfrm>
            <a:off x="3124200" y="30480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root</a:t>
            </a:r>
          </a:p>
        </p:txBody>
      </p:sp>
      <p:sp>
        <p:nvSpPr>
          <p:cNvPr id="46" name="矩形 45">
            <a:extLst>
              <a:ext uri="{FF2B5EF4-FFF2-40B4-BE49-F238E27FC236}">
                <a16:creationId xmlns:a16="http://schemas.microsoft.com/office/drawing/2014/main" id="{40D7D406-37DF-4E7D-B169-4A0754AFEBE2}"/>
              </a:ext>
            </a:extLst>
          </p:cNvPr>
          <p:cNvSpPr/>
          <p:nvPr/>
        </p:nvSpPr>
        <p:spPr>
          <a:xfrm>
            <a:off x="1114425" y="1812925"/>
            <a:ext cx="9998075" cy="979488"/>
          </a:xfrm>
          <a:prstGeom prst="rect">
            <a:avLst/>
          </a:prstGeom>
        </p:spPr>
        <p:txBody>
          <a:bodyPr>
            <a:spAutoFit/>
          </a:bodyPr>
          <a:lstStyle/>
          <a:p>
            <a:pPr marL="342900" indent="-342900">
              <a:lnSpc>
                <a:spcPct val="120000"/>
              </a:lnSpc>
              <a:spcBef>
                <a:spcPct val="10000"/>
              </a:spcBef>
              <a:buClr>
                <a:srgbClr val="6600CC"/>
              </a:buClr>
              <a:buFontTx/>
              <a:buChar char="•"/>
              <a:defRPr/>
            </a:pPr>
            <a:r>
              <a:rPr kumimoji="0" lang="en-US" altLang="zh-CN" kern="0" dirty="0">
                <a:solidFill>
                  <a:srgbClr val="000000"/>
                </a:solidFill>
                <a:latin typeface="Times New Roman"/>
                <a:ea typeface="楷体_GB2312"/>
              </a:rPr>
              <a:t>(6) </a:t>
            </a:r>
            <a:r>
              <a:rPr kumimoji="0" lang="zh-CN" altLang="en-US" kern="0" dirty="0">
                <a:solidFill>
                  <a:srgbClr val="FF0000"/>
                </a:solidFill>
                <a:latin typeface="Times New Roman"/>
                <a:ea typeface="楷体_GB2312"/>
              </a:rPr>
              <a:t>分支结点中仅包含它的各个结点中最大（或最小）关键字的分界值及子结点的指针。</a:t>
            </a:r>
            <a:r>
              <a:rPr kumimoji="0" lang="zh-CN" altLang="en-US" kern="0" dirty="0">
                <a:solidFill>
                  <a:srgbClr val="000000"/>
                </a:solidFill>
                <a:latin typeface="Times New Roman"/>
                <a:ea typeface="楷体_GB2312"/>
              </a:rPr>
              <a:t>所有分支结点可看成是</a:t>
            </a:r>
            <a:r>
              <a:rPr kumimoji="0" lang="zh-CN" altLang="en-US" kern="0" dirty="0">
                <a:solidFill>
                  <a:srgbClr val="0000FF"/>
                </a:solidFill>
                <a:latin typeface="Times New Roman"/>
                <a:ea typeface="楷体_GB2312"/>
              </a:rPr>
              <a:t>索引的索引。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down)">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P spid="43" grpId="0" animBg="1" autoUpdateAnimBg="0"/>
      <p:bldP spid="46" grpId="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3">
            <a:extLst>
              <a:ext uri="{FF2B5EF4-FFF2-40B4-BE49-F238E27FC236}">
                <a16:creationId xmlns:a16="http://schemas.microsoft.com/office/drawing/2014/main" id="{F00FC7AC-9C6D-4EBE-A8A5-48FCE4941EE3}"/>
              </a:ext>
            </a:extLst>
          </p:cNvPr>
          <p:cNvSpPr>
            <a:spLocks noGrp="1" noChangeArrowheads="1"/>
          </p:cNvSpPr>
          <p:nvPr>
            <p:ph type="title"/>
          </p:nvPr>
        </p:nvSpPr>
        <p:spPr>
          <a:xfrm>
            <a:off x="406400" y="-169863"/>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34147" name="Rectangle 2">
            <a:extLst>
              <a:ext uri="{FF2B5EF4-FFF2-40B4-BE49-F238E27FC236}">
                <a16:creationId xmlns:a16="http://schemas.microsoft.com/office/drawing/2014/main" id="{9FED084C-AA90-46B1-82A8-152E17566C52}"/>
              </a:ext>
            </a:extLst>
          </p:cNvPr>
          <p:cNvSpPr>
            <a:spLocks noGrp="1" noChangeArrowheads="1"/>
          </p:cNvSpPr>
          <p:nvPr>
            <p:ph idx="1"/>
          </p:nvPr>
        </p:nvSpPr>
        <p:spPr>
          <a:xfrm>
            <a:off x="568325" y="908050"/>
            <a:ext cx="10515600" cy="4351338"/>
          </a:xfrm>
        </p:spPr>
        <p:txBody>
          <a:bodyPr/>
          <a:lstStyle/>
          <a:p>
            <a:pPr marL="0" indent="0" eaLnBrk="1" hangingPunct="1">
              <a:spcBef>
                <a:spcPct val="0"/>
              </a:spcBef>
              <a:buFont typeface="Arial" panose="020B0604020202020204" pitchFamily="34" charset="0"/>
              <a:buNone/>
            </a:pPr>
            <a:r>
              <a:rPr lang="zh-CN" altLang="en-US" sz="3200" dirty="0"/>
              <a:t>例：</a:t>
            </a:r>
            <a:r>
              <a:rPr lang="en-US" altLang="zh-CN" sz="3200" dirty="0"/>
              <a:t>m=3</a:t>
            </a:r>
            <a:r>
              <a:rPr lang="zh-CN" altLang="en-US" sz="3200" dirty="0"/>
              <a:t>的</a:t>
            </a:r>
            <a:r>
              <a:rPr lang="en-US" altLang="zh-CN" sz="3200" dirty="0"/>
              <a:t>B+</a:t>
            </a:r>
            <a:r>
              <a:rPr lang="zh-CN" altLang="en-US" sz="3200" dirty="0"/>
              <a:t>树如下</a:t>
            </a:r>
          </a:p>
        </p:txBody>
      </p:sp>
      <p:sp>
        <p:nvSpPr>
          <p:cNvPr id="134148" name="Text Box 4">
            <a:extLst>
              <a:ext uri="{FF2B5EF4-FFF2-40B4-BE49-F238E27FC236}">
                <a16:creationId xmlns:a16="http://schemas.microsoft.com/office/drawing/2014/main" id="{FDF03835-A959-4C0B-A35B-15A705D2456C}"/>
              </a:ext>
            </a:extLst>
          </p:cNvPr>
          <p:cNvSpPr txBox="1">
            <a:spLocks noChangeArrowheads="1"/>
          </p:cNvSpPr>
          <p:nvPr/>
        </p:nvSpPr>
        <p:spPr bwMode="auto">
          <a:xfrm>
            <a:off x="5664200" y="1304925"/>
            <a:ext cx="2051050" cy="46672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60  99</a:t>
            </a:r>
          </a:p>
        </p:txBody>
      </p:sp>
      <p:sp>
        <p:nvSpPr>
          <p:cNvPr id="134149" name="Text Box 5">
            <a:extLst>
              <a:ext uri="{FF2B5EF4-FFF2-40B4-BE49-F238E27FC236}">
                <a16:creationId xmlns:a16="http://schemas.microsoft.com/office/drawing/2014/main" id="{AF7B9EEB-210A-4483-B867-43D5A6E0D20B}"/>
              </a:ext>
            </a:extLst>
          </p:cNvPr>
          <p:cNvSpPr txBox="1">
            <a:spLocks noChangeArrowheads="1"/>
          </p:cNvSpPr>
          <p:nvPr/>
        </p:nvSpPr>
        <p:spPr bwMode="auto">
          <a:xfrm>
            <a:off x="1957388" y="2962275"/>
            <a:ext cx="1260475" cy="46672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10 20</a:t>
            </a:r>
          </a:p>
        </p:txBody>
      </p:sp>
      <p:sp>
        <p:nvSpPr>
          <p:cNvPr id="134150" name="Text Box 6">
            <a:extLst>
              <a:ext uri="{FF2B5EF4-FFF2-40B4-BE49-F238E27FC236}">
                <a16:creationId xmlns:a16="http://schemas.microsoft.com/office/drawing/2014/main" id="{AA622FDC-619D-41D5-BFE7-D6A7BED03F66}"/>
              </a:ext>
            </a:extLst>
          </p:cNvPr>
          <p:cNvSpPr txBox="1">
            <a:spLocks noChangeArrowheads="1"/>
          </p:cNvSpPr>
          <p:nvPr/>
        </p:nvSpPr>
        <p:spPr bwMode="auto">
          <a:xfrm>
            <a:off x="7932738" y="2097088"/>
            <a:ext cx="1873250" cy="46672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85  99</a:t>
            </a:r>
          </a:p>
        </p:txBody>
      </p:sp>
      <p:sp>
        <p:nvSpPr>
          <p:cNvPr id="134151" name="Text Box 7">
            <a:extLst>
              <a:ext uri="{FF2B5EF4-FFF2-40B4-BE49-F238E27FC236}">
                <a16:creationId xmlns:a16="http://schemas.microsoft.com/office/drawing/2014/main" id="{3E66F4D0-8831-4A4D-8521-D9577D4417DF}"/>
              </a:ext>
            </a:extLst>
          </p:cNvPr>
          <p:cNvSpPr txBox="1">
            <a:spLocks noChangeArrowheads="1"/>
          </p:cNvSpPr>
          <p:nvPr/>
        </p:nvSpPr>
        <p:spPr bwMode="auto">
          <a:xfrm>
            <a:off x="3684588" y="2170113"/>
            <a:ext cx="1873250" cy="46672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20  41  60</a:t>
            </a:r>
          </a:p>
        </p:txBody>
      </p:sp>
      <p:sp>
        <p:nvSpPr>
          <p:cNvPr id="134152" name="Line 8">
            <a:extLst>
              <a:ext uri="{FF2B5EF4-FFF2-40B4-BE49-F238E27FC236}">
                <a16:creationId xmlns:a16="http://schemas.microsoft.com/office/drawing/2014/main" id="{435DDA2F-0FAB-4CD8-9292-DB2B8495B67E}"/>
              </a:ext>
            </a:extLst>
          </p:cNvPr>
          <p:cNvSpPr>
            <a:spLocks noChangeShapeType="1"/>
          </p:cNvSpPr>
          <p:nvPr/>
        </p:nvSpPr>
        <p:spPr bwMode="auto">
          <a:xfrm flipH="1">
            <a:off x="4837113" y="1665288"/>
            <a:ext cx="1258887" cy="504825"/>
          </a:xfrm>
          <a:prstGeom prst="line">
            <a:avLst/>
          </a:prstGeom>
          <a:noFill/>
          <a:ln w="28575">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4153" name="Line 9">
            <a:extLst>
              <a:ext uri="{FF2B5EF4-FFF2-40B4-BE49-F238E27FC236}">
                <a16:creationId xmlns:a16="http://schemas.microsoft.com/office/drawing/2014/main" id="{75FDCF74-8BD8-47B6-A6A1-9AC4315BF11C}"/>
              </a:ext>
            </a:extLst>
          </p:cNvPr>
          <p:cNvSpPr>
            <a:spLocks noChangeShapeType="1"/>
          </p:cNvSpPr>
          <p:nvPr/>
        </p:nvSpPr>
        <p:spPr bwMode="auto">
          <a:xfrm>
            <a:off x="7104063" y="1665288"/>
            <a:ext cx="1728787" cy="431800"/>
          </a:xfrm>
          <a:prstGeom prst="line">
            <a:avLst/>
          </a:prstGeom>
          <a:noFill/>
          <a:ln w="28575">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4154" name="Text Box 10">
            <a:extLst>
              <a:ext uri="{FF2B5EF4-FFF2-40B4-BE49-F238E27FC236}">
                <a16:creationId xmlns:a16="http://schemas.microsoft.com/office/drawing/2014/main" id="{36BA68B7-7C99-4852-8EB4-26CE18924AFD}"/>
              </a:ext>
            </a:extLst>
          </p:cNvPr>
          <p:cNvSpPr txBox="1">
            <a:spLocks noChangeArrowheads="1"/>
          </p:cNvSpPr>
          <p:nvPr/>
        </p:nvSpPr>
        <p:spPr bwMode="auto">
          <a:xfrm>
            <a:off x="3359150" y="2962275"/>
            <a:ext cx="1873250" cy="46672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27 36 39</a:t>
            </a:r>
          </a:p>
        </p:txBody>
      </p:sp>
      <p:sp>
        <p:nvSpPr>
          <p:cNvPr id="134155" name="Text Box 11">
            <a:extLst>
              <a:ext uri="{FF2B5EF4-FFF2-40B4-BE49-F238E27FC236}">
                <a16:creationId xmlns:a16="http://schemas.microsoft.com/office/drawing/2014/main" id="{6DB99BAB-9DC6-46AD-85AE-140CB3754948}"/>
              </a:ext>
            </a:extLst>
          </p:cNvPr>
          <p:cNvSpPr txBox="1">
            <a:spLocks noChangeArrowheads="1"/>
          </p:cNvSpPr>
          <p:nvPr/>
        </p:nvSpPr>
        <p:spPr bwMode="auto">
          <a:xfrm>
            <a:off x="5338763" y="2962275"/>
            <a:ext cx="1873250" cy="46672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46 51 60</a:t>
            </a:r>
          </a:p>
        </p:txBody>
      </p:sp>
      <p:sp>
        <p:nvSpPr>
          <p:cNvPr id="134156" name="Text Box 12">
            <a:extLst>
              <a:ext uri="{FF2B5EF4-FFF2-40B4-BE49-F238E27FC236}">
                <a16:creationId xmlns:a16="http://schemas.microsoft.com/office/drawing/2014/main" id="{26AF1E83-212B-4C1D-B1A1-380654DB6F02}"/>
              </a:ext>
            </a:extLst>
          </p:cNvPr>
          <p:cNvSpPr txBox="1">
            <a:spLocks noChangeArrowheads="1"/>
          </p:cNvSpPr>
          <p:nvPr/>
        </p:nvSpPr>
        <p:spPr bwMode="auto">
          <a:xfrm>
            <a:off x="7318375" y="2962275"/>
            <a:ext cx="1873250" cy="46672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65 79 85</a:t>
            </a:r>
          </a:p>
        </p:txBody>
      </p:sp>
      <p:sp>
        <p:nvSpPr>
          <p:cNvPr id="134157" name="Text Box 13">
            <a:extLst>
              <a:ext uri="{FF2B5EF4-FFF2-40B4-BE49-F238E27FC236}">
                <a16:creationId xmlns:a16="http://schemas.microsoft.com/office/drawing/2014/main" id="{B31B1B9E-1498-4F6D-B747-C3AE5477D947}"/>
              </a:ext>
            </a:extLst>
          </p:cNvPr>
          <p:cNvSpPr txBox="1">
            <a:spLocks noChangeArrowheads="1"/>
          </p:cNvSpPr>
          <p:nvPr/>
        </p:nvSpPr>
        <p:spPr bwMode="auto">
          <a:xfrm>
            <a:off x="9297988" y="2962275"/>
            <a:ext cx="1260475" cy="46672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92 99</a:t>
            </a:r>
          </a:p>
        </p:txBody>
      </p:sp>
      <p:sp>
        <p:nvSpPr>
          <p:cNvPr id="134158" name="Line 14">
            <a:extLst>
              <a:ext uri="{FF2B5EF4-FFF2-40B4-BE49-F238E27FC236}">
                <a16:creationId xmlns:a16="http://schemas.microsoft.com/office/drawing/2014/main" id="{04721246-4771-452E-8E18-EECA324B08A5}"/>
              </a:ext>
            </a:extLst>
          </p:cNvPr>
          <p:cNvSpPr>
            <a:spLocks noChangeShapeType="1"/>
          </p:cNvSpPr>
          <p:nvPr/>
        </p:nvSpPr>
        <p:spPr bwMode="auto">
          <a:xfrm flipH="1">
            <a:off x="2747963" y="2565400"/>
            <a:ext cx="1260475" cy="395288"/>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4159" name="Line 15">
            <a:extLst>
              <a:ext uri="{FF2B5EF4-FFF2-40B4-BE49-F238E27FC236}">
                <a16:creationId xmlns:a16="http://schemas.microsoft.com/office/drawing/2014/main" id="{A2B470FA-AAA9-40B3-9656-12D5ECCD2AC4}"/>
              </a:ext>
            </a:extLst>
          </p:cNvPr>
          <p:cNvSpPr>
            <a:spLocks noChangeShapeType="1"/>
          </p:cNvSpPr>
          <p:nvPr/>
        </p:nvSpPr>
        <p:spPr bwMode="auto">
          <a:xfrm flipH="1">
            <a:off x="4295775" y="2565400"/>
            <a:ext cx="360363" cy="395288"/>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4160" name="Line 16">
            <a:extLst>
              <a:ext uri="{FF2B5EF4-FFF2-40B4-BE49-F238E27FC236}">
                <a16:creationId xmlns:a16="http://schemas.microsoft.com/office/drawing/2014/main" id="{44BA09AF-789A-4D35-AA8E-A0862FCA2CB5}"/>
              </a:ext>
            </a:extLst>
          </p:cNvPr>
          <p:cNvSpPr>
            <a:spLocks noChangeShapeType="1"/>
          </p:cNvSpPr>
          <p:nvPr/>
        </p:nvSpPr>
        <p:spPr bwMode="auto">
          <a:xfrm>
            <a:off x="5340350" y="2528888"/>
            <a:ext cx="971550" cy="431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4161" name="Line 17">
            <a:extLst>
              <a:ext uri="{FF2B5EF4-FFF2-40B4-BE49-F238E27FC236}">
                <a16:creationId xmlns:a16="http://schemas.microsoft.com/office/drawing/2014/main" id="{71E59B62-28B2-430F-8307-740E42951D51}"/>
              </a:ext>
            </a:extLst>
          </p:cNvPr>
          <p:cNvSpPr>
            <a:spLocks noChangeShapeType="1"/>
          </p:cNvSpPr>
          <p:nvPr/>
        </p:nvSpPr>
        <p:spPr bwMode="auto">
          <a:xfrm flipH="1">
            <a:off x="8183563" y="2528888"/>
            <a:ext cx="360362" cy="431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4162" name="Line 18">
            <a:extLst>
              <a:ext uri="{FF2B5EF4-FFF2-40B4-BE49-F238E27FC236}">
                <a16:creationId xmlns:a16="http://schemas.microsoft.com/office/drawing/2014/main" id="{0452869F-A5F0-4384-B728-61D7FB11120E}"/>
              </a:ext>
            </a:extLst>
          </p:cNvPr>
          <p:cNvSpPr>
            <a:spLocks noChangeShapeType="1"/>
          </p:cNvSpPr>
          <p:nvPr/>
        </p:nvSpPr>
        <p:spPr bwMode="auto">
          <a:xfrm>
            <a:off x="9336088" y="2457450"/>
            <a:ext cx="539750" cy="5032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91955" name="Rectangle 19">
            <a:extLst>
              <a:ext uri="{FF2B5EF4-FFF2-40B4-BE49-F238E27FC236}">
                <a16:creationId xmlns:a16="http://schemas.microsoft.com/office/drawing/2014/main" id="{33354973-E8D1-470E-A8EE-2D67B8A61CB1}"/>
              </a:ext>
            </a:extLst>
          </p:cNvPr>
          <p:cNvSpPr>
            <a:spLocks noChangeArrowheads="1"/>
          </p:cNvSpPr>
          <p:nvPr/>
        </p:nvSpPr>
        <p:spPr bwMode="auto">
          <a:xfrm>
            <a:off x="568325" y="3536950"/>
            <a:ext cx="11147425"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eaLnBrk="1" hangingPunct="1">
              <a:lnSpc>
                <a:spcPct val="95000"/>
              </a:lnSpc>
              <a:spcBef>
                <a:spcPct val="0"/>
              </a:spcBef>
              <a:buClr>
                <a:srgbClr val="FFFF00"/>
              </a:buClr>
              <a:buSzPct val="70000"/>
              <a:buFont typeface="Arial" panose="020B0604020202020204" pitchFamily="34" charset="0"/>
              <a:buNone/>
              <a:defRPr/>
            </a:pPr>
            <a:r>
              <a:rPr lang="en-US" altLang="zh-CN" sz="3200" dirty="0">
                <a:latin typeface="Arial" panose="020B0604020202020204" pitchFamily="34" charset="0"/>
                <a:ea typeface="华康俪金黑W8(P)" panose="020B0800000000000000" pitchFamily="34" charset="-122"/>
              </a:rPr>
              <a:t>B+</a:t>
            </a:r>
            <a:r>
              <a:rPr lang="zh-CN" altLang="en-US" sz="3200" dirty="0">
                <a:latin typeface="Arial" panose="020B0604020202020204" pitchFamily="34" charset="0"/>
                <a:ea typeface="华康俪金黑W8(P)" panose="020B0800000000000000" pitchFamily="34" charset="-122"/>
              </a:rPr>
              <a:t>树的查找</a:t>
            </a:r>
          </a:p>
          <a:p>
            <a:pPr eaLnBrk="1" hangingPunct="1">
              <a:lnSpc>
                <a:spcPct val="95000"/>
              </a:lnSpc>
              <a:spcBef>
                <a:spcPct val="0"/>
              </a:spcBef>
              <a:buClr>
                <a:srgbClr val="FFFF00"/>
              </a:buClr>
              <a:buSzPct val="70000"/>
              <a:buFont typeface="Wingdings" panose="05000000000000000000" pitchFamily="2" charset="2"/>
              <a:buNone/>
              <a:defRPr/>
            </a:pPr>
            <a:r>
              <a:rPr lang="zh-CN" altLang="en-US" dirty="0">
                <a:latin typeface="Arial" panose="020B0604020202020204" pitchFamily="34" charset="0"/>
                <a:ea typeface="华康俪金黑W8(P)" panose="020B0800000000000000" pitchFamily="34" charset="-122"/>
              </a:rPr>
              <a:t>	</a:t>
            </a:r>
            <a:r>
              <a:rPr lang="en-US" altLang="zh-CN" dirty="0">
                <a:latin typeface="Arial" panose="020B0604020202020204" pitchFamily="34" charset="0"/>
                <a:ea typeface="华康俪金黑W8(P)" panose="020B0800000000000000" pitchFamily="34" charset="-122"/>
              </a:rPr>
              <a:t>B+</a:t>
            </a:r>
            <a:r>
              <a:rPr lang="zh-CN" altLang="en-US" dirty="0">
                <a:latin typeface="Arial" panose="020B0604020202020204" pitchFamily="34" charset="0"/>
                <a:ea typeface="华康俪金黑W8(P)" panose="020B0800000000000000" pitchFamily="34" charset="-122"/>
              </a:rPr>
              <a:t>树有两个头指针：一是指向</a:t>
            </a:r>
            <a:r>
              <a:rPr lang="en-US" altLang="zh-CN" dirty="0">
                <a:latin typeface="Arial" panose="020B0604020202020204" pitchFamily="34" charset="0"/>
                <a:ea typeface="华康俪金黑W8(P)" panose="020B0800000000000000" pitchFamily="34" charset="-122"/>
              </a:rPr>
              <a:t>B+</a:t>
            </a:r>
            <a:r>
              <a:rPr lang="zh-CN" altLang="en-US" dirty="0">
                <a:latin typeface="Arial" panose="020B0604020202020204" pitchFamily="34" charset="0"/>
                <a:ea typeface="华康俪金黑W8(P)" panose="020B0800000000000000" pitchFamily="34" charset="-122"/>
              </a:rPr>
              <a:t>树的根结点；另一是指向关键字码最小的叶结点，所有叶结点链成线形表，则可以直接从最小关键字开始顺序检索。</a:t>
            </a:r>
          </a:p>
        </p:txBody>
      </p:sp>
      <p:sp>
        <p:nvSpPr>
          <p:cNvPr id="134164" name="Line 22">
            <a:extLst>
              <a:ext uri="{FF2B5EF4-FFF2-40B4-BE49-F238E27FC236}">
                <a16:creationId xmlns:a16="http://schemas.microsoft.com/office/drawing/2014/main" id="{A4CD40CE-04EE-4B17-8147-51D92FA0D735}"/>
              </a:ext>
            </a:extLst>
          </p:cNvPr>
          <p:cNvSpPr>
            <a:spLocks noChangeShapeType="1"/>
          </p:cNvSpPr>
          <p:nvPr/>
        </p:nvSpPr>
        <p:spPr bwMode="auto">
          <a:xfrm flipV="1">
            <a:off x="7716838" y="1268413"/>
            <a:ext cx="466725" cy="215900"/>
          </a:xfrm>
          <a:prstGeom prst="line">
            <a:avLst/>
          </a:prstGeom>
          <a:noFill/>
          <a:ln w="38100" cmpd="dbl">
            <a:solidFill>
              <a:srgbClr val="0070C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nvGrpSpPr>
          <p:cNvPr id="134165" name="Group 23">
            <a:extLst>
              <a:ext uri="{FF2B5EF4-FFF2-40B4-BE49-F238E27FC236}">
                <a16:creationId xmlns:a16="http://schemas.microsoft.com/office/drawing/2014/main" id="{368131E6-2DFB-43D7-8DBA-6E6656897FE3}"/>
              </a:ext>
            </a:extLst>
          </p:cNvPr>
          <p:cNvGrpSpPr>
            <a:grpSpLocks/>
          </p:cNvGrpSpPr>
          <p:nvPr/>
        </p:nvGrpSpPr>
        <p:grpSpPr bwMode="auto">
          <a:xfrm>
            <a:off x="1703388" y="2708275"/>
            <a:ext cx="7596187" cy="504825"/>
            <a:chOff x="113" y="1706"/>
            <a:chExt cx="4785" cy="318"/>
          </a:xfrm>
        </p:grpSpPr>
        <p:sp>
          <p:nvSpPr>
            <p:cNvPr id="134168" name="Line 24">
              <a:extLst>
                <a:ext uri="{FF2B5EF4-FFF2-40B4-BE49-F238E27FC236}">
                  <a16:creationId xmlns:a16="http://schemas.microsoft.com/office/drawing/2014/main" id="{A7C25D31-4225-4759-BD36-56CA9ABEF5A3}"/>
                </a:ext>
              </a:extLst>
            </p:cNvPr>
            <p:cNvSpPr>
              <a:spLocks noChangeShapeType="1"/>
            </p:cNvSpPr>
            <p:nvPr/>
          </p:nvSpPr>
          <p:spPr bwMode="auto">
            <a:xfrm flipH="1" flipV="1">
              <a:off x="113" y="1706"/>
              <a:ext cx="136" cy="295"/>
            </a:xfrm>
            <a:prstGeom prst="line">
              <a:avLst/>
            </a:prstGeom>
            <a:noFill/>
            <a:ln w="38100" cmpd="dbl">
              <a:solidFill>
                <a:srgbClr val="0070C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4169" name="Line 25">
              <a:extLst>
                <a:ext uri="{FF2B5EF4-FFF2-40B4-BE49-F238E27FC236}">
                  <a16:creationId xmlns:a16="http://schemas.microsoft.com/office/drawing/2014/main" id="{BDC80160-B7C9-40A7-A307-7032C4CCFFE1}"/>
                </a:ext>
              </a:extLst>
            </p:cNvPr>
            <p:cNvSpPr>
              <a:spLocks noChangeShapeType="1"/>
            </p:cNvSpPr>
            <p:nvPr/>
          </p:nvSpPr>
          <p:spPr bwMode="auto">
            <a:xfrm flipH="1" flipV="1">
              <a:off x="998" y="2024"/>
              <a:ext cx="181" cy="0"/>
            </a:xfrm>
            <a:prstGeom prst="line">
              <a:avLst/>
            </a:prstGeom>
            <a:noFill/>
            <a:ln w="38100" cmpd="dbl">
              <a:solidFill>
                <a:srgbClr val="0070C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4170" name="Line 26">
              <a:extLst>
                <a:ext uri="{FF2B5EF4-FFF2-40B4-BE49-F238E27FC236}">
                  <a16:creationId xmlns:a16="http://schemas.microsoft.com/office/drawing/2014/main" id="{4ED2A3EC-4E20-4E04-AAD3-8DFFDF2996E8}"/>
                </a:ext>
              </a:extLst>
            </p:cNvPr>
            <p:cNvSpPr>
              <a:spLocks noChangeShapeType="1"/>
            </p:cNvSpPr>
            <p:nvPr/>
          </p:nvSpPr>
          <p:spPr bwMode="auto">
            <a:xfrm flipH="1" flipV="1">
              <a:off x="2223" y="2024"/>
              <a:ext cx="181" cy="0"/>
            </a:xfrm>
            <a:prstGeom prst="line">
              <a:avLst/>
            </a:prstGeom>
            <a:noFill/>
            <a:ln w="38100" cmpd="dbl">
              <a:solidFill>
                <a:srgbClr val="0070C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4171" name="Line 27">
              <a:extLst>
                <a:ext uri="{FF2B5EF4-FFF2-40B4-BE49-F238E27FC236}">
                  <a16:creationId xmlns:a16="http://schemas.microsoft.com/office/drawing/2014/main" id="{E47CCB4F-2FEF-47BA-BF91-1B372AD63C24}"/>
                </a:ext>
              </a:extLst>
            </p:cNvPr>
            <p:cNvSpPr>
              <a:spLocks noChangeShapeType="1"/>
            </p:cNvSpPr>
            <p:nvPr/>
          </p:nvSpPr>
          <p:spPr bwMode="auto">
            <a:xfrm flipH="1" flipV="1">
              <a:off x="3470" y="2024"/>
              <a:ext cx="181" cy="0"/>
            </a:xfrm>
            <a:prstGeom prst="line">
              <a:avLst/>
            </a:prstGeom>
            <a:noFill/>
            <a:ln w="38100" cmpd="dbl">
              <a:solidFill>
                <a:srgbClr val="0070C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4172" name="Line 28">
              <a:extLst>
                <a:ext uri="{FF2B5EF4-FFF2-40B4-BE49-F238E27FC236}">
                  <a16:creationId xmlns:a16="http://schemas.microsoft.com/office/drawing/2014/main" id="{C81D79C5-4103-4069-87EB-AA837BF4364C}"/>
                </a:ext>
              </a:extLst>
            </p:cNvPr>
            <p:cNvSpPr>
              <a:spLocks noChangeShapeType="1"/>
            </p:cNvSpPr>
            <p:nvPr/>
          </p:nvSpPr>
          <p:spPr bwMode="auto">
            <a:xfrm flipH="1" flipV="1">
              <a:off x="4717" y="2024"/>
              <a:ext cx="181" cy="0"/>
            </a:xfrm>
            <a:prstGeom prst="line">
              <a:avLst/>
            </a:prstGeom>
            <a:noFill/>
            <a:ln w="38100" cmpd="dbl">
              <a:solidFill>
                <a:srgbClr val="0070C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34166" name="Rectangle 29">
            <a:extLst>
              <a:ext uri="{FF2B5EF4-FFF2-40B4-BE49-F238E27FC236}">
                <a16:creationId xmlns:a16="http://schemas.microsoft.com/office/drawing/2014/main" id="{5033E450-FEEB-483A-A885-945D86B14408}"/>
              </a:ext>
            </a:extLst>
          </p:cNvPr>
          <p:cNvSpPr>
            <a:spLocks noChangeArrowheads="1"/>
          </p:cNvSpPr>
          <p:nvPr/>
        </p:nvSpPr>
        <p:spPr bwMode="auto">
          <a:xfrm>
            <a:off x="368300" y="5410200"/>
            <a:ext cx="11414125" cy="1366838"/>
          </a:xfrm>
          <a:prstGeom prst="rect">
            <a:avLst/>
          </a:prstGeom>
          <a:solidFill>
            <a:srgbClr val="E8E6E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95000"/>
              </a:lnSpc>
              <a:spcBef>
                <a:spcPct val="0"/>
              </a:spcBef>
              <a:buClr>
                <a:srgbClr val="FFFF00"/>
              </a:buClr>
              <a:buSzPct val="70000"/>
              <a:buFont typeface="Wingdings" panose="05000000000000000000" pitchFamily="2" charset="2"/>
              <a:buNone/>
            </a:pPr>
            <a:r>
              <a:rPr lang="zh-CN" altLang="en-US" dirty="0">
                <a:latin typeface="Arial" panose="020B0604020202020204" pitchFamily="34" charset="0"/>
                <a:ea typeface="华康俪金黑W8(P)" panose="020B0800000000000000" pitchFamily="34" charset="-122"/>
              </a:rPr>
              <a:t>	当从</a:t>
            </a:r>
            <a:r>
              <a:rPr lang="en-US" altLang="zh-CN" dirty="0">
                <a:latin typeface="Arial" panose="020B0604020202020204" pitchFamily="34" charset="0"/>
                <a:ea typeface="华康俪金黑W8(P)" panose="020B0800000000000000" pitchFamily="34" charset="-122"/>
              </a:rPr>
              <a:t>B+</a:t>
            </a:r>
            <a:r>
              <a:rPr lang="zh-CN" altLang="en-US" dirty="0">
                <a:latin typeface="Arial" panose="020B0604020202020204" pitchFamily="34" charset="0"/>
                <a:ea typeface="华康俪金黑W8(P)" panose="020B0800000000000000" pitchFamily="34" charset="-122"/>
              </a:rPr>
              <a:t>树根结点开始随机查找时，检索方法与</a:t>
            </a:r>
            <a:r>
              <a:rPr lang="en-US" altLang="zh-CN" dirty="0">
                <a:latin typeface="Arial" panose="020B0604020202020204" pitchFamily="34" charset="0"/>
                <a:ea typeface="华康俪金黑W8(P)" panose="020B0800000000000000" pitchFamily="34" charset="-122"/>
              </a:rPr>
              <a:t>B</a:t>
            </a:r>
            <a:r>
              <a:rPr lang="zh-CN" altLang="en-US" dirty="0">
                <a:latin typeface="Arial" panose="020B0604020202020204" pitchFamily="34" charset="0"/>
                <a:ea typeface="华康俪金黑W8(P)" panose="020B0800000000000000" pitchFamily="34" charset="-122"/>
              </a:rPr>
              <a:t>树相似，但在分支结点中的关键字与检索关键字相等时，检索</a:t>
            </a:r>
            <a:r>
              <a:rPr lang="zh-CN" altLang="en-US" dirty="0">
                <a:solidFill>
                  <a:srgbClr val="FF0000"/>
                </a:solidFill>
                <a:latin typeface="Arial" panose="020B0604020202020204" pitchFamily="34" charset="0"/>
                <a:ea typeface="华康俪金黑W8(P)" panose="020B0800000000000000" pitchFamily="34" charset="-122"/>
              </a:rPr>
              <a:t>并不停止，要继续查找到叶结点</a:t>
            </a:r>
            <a:r>
              <a:rPr lang="zh-CN" altLang="en-US" dirty="0">
                <a:latin typeface="Arial" panose="020B0604020202020204" pitchFamily="34" charset="0"/>
                <a:ea typeface="华康俪金黑W8(P)" panose="020B0800000000000000" pitchFamily="34" charset="-122"/>
              </a:rPr>
              <a:t>为止。</a:t>
            </a:r>
          </a:p>
        </p:txBody>
      </p:sp>
      <p:sp>
        <p:nvSpPr>
          <p:cNvPr id="134167" name="AutoShape 71">
            <a:extLst>
              <a:ext uri="{FF2B5EF4-FFF2-40B4-BE49-F238E27FC236}">
                <a16:creationId xmlns:a16="http://schemas.microsoft.com/office/drawing/2014/main" id="{0BBB635C-C049-44B9-B7C8-3244EFC085E7}"/>
              </a:ext>
            </a:extLst>
          </p:cNvPr>
          <p:cNvSpPr>
            <a:spLocks noChangeArrowheads="1"/>
          </p:cNvSpPr>
          <p:nvPr/>
        </p:nvSpPr>
        <p:spPr bwMode="auto">
          <a:xfrm>
            <a:off x="7175500" y="4818063"/>
            <a:ext cx="4503738" cy="542925"/>
          </a:xfrm>
          <a:prstGeom prst="wedgeEllipseCallout">
            <a:avLst>
              <a:gd name="adj1" fmla="val 8796"/>
              <a:gd name="adj2" fmla="val 157407"/>
            </a:avLst>
          </a:prstGeom>
          <a:solidFill>
            <a:srgbClr val="FFFF00"/>
          </a:solidFill>
          <a:ln w="9525">
            <a:solidFill>
              <a:schemeClr val="accent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与</a:t>
            </a:r>
            <a:r>
              <a:rPr lang="en-US" altLang="zh-CN" sz="2400" dirty="0">
                <a:latin typeface="Times New Roman" panose="02020603050405020304" pitchFamily="18" charset="0"/>
                <a:ea typeface="华康俪金黑W8(P)" panose="020B0800000000000000" pitchFamily="34" charset="-122"/>
              </a:rPr>
              <a:t>B</a:t>
            </a:r>
            <a:r>
              <a:rPr lang="zh-CN" altLang="en-US" sz="2400" dirty="0">
                <a:latin typeface="Times New Roman" panose="02020603050405020304" pitchFamily="18" charset="0"/>
                <a:ea typeface="华康俪金黑W8(P)" panose="020B0800000000000000" pitchFamily="34" charset="-122"/>
              </a:rPr>
              <a:t>树的第四个区别</a:t>
            </a:r>
          </a:p>
        </p:txBody>
      </p:sp>
    </p:spTree>
  </p:cSld>
  <p:clrMapOvr>
    <a:masterClrMapping/>
  </p:clrMapOvr>
  <p:transition>
    <p:random/>
  </p:transition>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3">
            <a:extLst>
              <a:ext uri="{FF2B5EF4-FFF2-40B4-BE49-F238E27FC236}">
                <a16:creationId xmlns:a16="http://schemas.microsoft.com/office/drawing/2014/main" id="{3AA0F4B6-FC7E-470E-9929-1136E42BD03A}"/>
              </a:ext>
            </a:extLst>
          </p:cNvPr>
          <p:cNvSpPr>
            <a:spLocks noGrp="1" noChangeArrowheads="1"/>
          </p:cNvSpPr>
          <p:nvPr>
            <p:ph type="title"/>
          </p:nvPr>
        </p:nvSpPr>
        <p:spPr>
          <a:xfrm>
            <a:off x="406400" y="-169863"/>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35171" name="Rectangle 3">
            <a:extLst>
              <a:ext uri="{FF2B5EF4-FFF2-40B4-BE49-F238E27FC236}">
                <a16:creationId xmlns:a16="http://schemas.microsoft.com/office/drawing/2014/main" id="{0C8AA6F2-D595-4677-ABAB-3FBB2ABDC433}"/>
              </a:ext>
            </a:extLst>
          </p:cNvPr>
          <p:cNvSpPr txBox="1">
            <a:spLocks noChangeArrowheads="1"/>
          </p:cNvSpPr>
          <p:nvPr/>
        </p:nvSpPr>
        <p:spPr bwMode="auto">
          <a:xfrm>
            <a:off x="762000" y="1155700"/>
            <a:ext cx="110490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10000"/>
              </a:lnSpc>
              <a:spcBef>
                <a:spcPct val="0"/>
              </a:spcBef>
            </a:pPr>
            <a:r>
              <a:rPr kumimoji="0" lang="en-US" altLang="zh-CN" b="0" dirty="0">
                <a:ea typeface="华康俪金黑W8(P)" panose="020B0800000000000000" pitchFamily="34" charset="-122"/>
              </a:rPr>
              <a:t>B</a:t>
            </a:r>
            <a:r>
              <a:rPr kumimoji="0" lang="zh-CN" altLang="en-US" b="0" dirty="0">
                <a:ea typeface="华康俪金黑W8(P)" panose="020B0800000000000000" pitchFamily="34" charset="-122"/>
              </a:rPr>
              <a:t>树在索引文件中的应用</a:t>
            </a:r>
          </a:p>
          <a:p>
            <a:pPr eaLnBrk="1" hangingPunct="1">
              <a:lnSpc>
                <a:spcPct val="110000"/>
              </a:lnSpc>
              <a:spcBef>
                <a:spcPct val="0"/>
              </a:spcBef>
            </a:pPr>
            <a:r>
              <a:rPr kumimoji="0" lang="en-US" altLang="zh-CN" sz="2400" b="0" dirty="0">
                <a:ea typeface="华康俪金黑W8(P)" panose="020B0800000000000000" pitchFamily="34" charset="-122"/>
              </a:rPr>
              <a:t>1</a:t>
            </a:r>
            <a:r>
              <a:rPr kumimoji="0" lang="zh-CN" altLang="en-US" sz="2400" b="0" dirty="0">
                <a:ea typeface="华康俪金黑W8(P)" panose="020B0800000000000000" pitchFamily="34" charset="-122"/>
              </a:rPr>
              <a:t>、</a:t>
            </a:r>
            <a:r>
              <a:rPr kumimoji="0" lang="en-US" altLang="zh-CN" sz="2400" b="0" dirty="0">
                <a:ea typeface="华康俪金黑W8(P)" panose="020B0800000000000000" pitchFamily="34" charset="-122"/>
              </a:rPr>
              <a:t>B</a:t>
            </a:r>
            <a:r>
              <a:rPr kumimoji="0" lang="zh-CN" altLang="en-US" sz="2400" b="0" dirty="0">
                <a:ea typeface="华康俪金黑W8(P)" panose="020B0800000000000000" pitchFamily="34" charset="-122"/>
              </a:rPr>
              <a:t>树存储在外存中</a:t>
            </a:r>
          </a:p>
          <a:p>
            <a:pPr eaLnBrk="1" hangingPunct="1">
              <a:lnSpc>
                <a:spcPct val="110000"/>
              </a:lnSpc>
              <a:spcBef>
                <a:spcPct val="0"/>
              </a:spcBef>
            </a:pPr>
            <a:r>
              <a:rPr kumimoji="0" lang="en-US" altLang="zh-CN" sz="2400" b="0" dirty="0">
                <a:ea typeface="华康俪金黑W8(P)" panose="020B0800000000000000" pitchFamily="34" charset="-122"/>
              </a:rPr>
              <a:t>2</a:t>
            </a:r>
            <a:r>
              <a:rPr kumimoji="0" lang="zh-CN" altLang="en-US" sz="2400" b="0" dirty="0">
                <a:ea typeface="华康俪金黑W8(P)" panose="020B0800000000000000" pitchFamily="34" charset="-122"/>
              </a:rPr>
              <a:t>、</a:t>
            </a:r>
            <a:r>
              <a:rPr kumimoji="0" lang="en-US" altLang="zh-CN" sz="2400" b="0" dirty="0">
                <a:ea typeface="华康俪金黑W8(P)" panose="020B0800000000000000" pitchFamily="34" charset="-122"/>
              </a:rPr>
              <a:t>B</a:t>
            </a:r>
            <a:r>
              <a:rPr kumimoji="0" lang="zh-CN" altLang="en-US" sz="2400" b="0" dirty="0">
                <a:ea typeface="华康俪金黑W8(P)" panose="020B0800000000000000" pitchFamily="34" charset="-122"/>
              </a:rPr>
              <a:t>树的每个结点存放在外存的一个页块上（因此</a:t>
            </a:r>
            <a:r>
              <a:rPr kumimoji="0" lang="en-US" altLang="zh-CN" sz="2400" b="0" dirty="0">
                <a:ea typeface="华康俪金黑W8(P)" panose="020B0800000000000000" pitchFamily="34" charset="-122"/>
              </a:rPr>
              <a:t>B</a:t>
            </a:r>
            <a:r>
              <a:rPr kumimoji="0" lang="zh-CN" altLang="en-US" sz="2400" b="0" dirty="0">
                <a:ea typeface="华康俪金黑W8(P)" panose="020B0800000000000000" pitchFamily="34" charset="-122"/>
              </a:rPr>
              <a:t>树的阶数一般取得较大）。</a:t>
            </a:r>
          </a:p>
        </p:txBody>
      </p:sp>
      <p:grpSp>
        <p:nvGrpSpPr>
          <p:cNvPr id="135172" name="Group 104">
            <a:extLst>
              <a:ext uri="{FF2B5EF4-FFF2-40B4-BE49-F238E27FC236}">
                <a16:creationId xmlns:a16="http://schemas.microsoft.com/office/drawing/2014/main" id="{6DDCCB21-6FD7-44FD-A270-EE03BE3012D2}"/>
              </a:ext>
            </a:extLst>
          </p:cNvPr>
          <p:cNvGrpSpPr>
            <a:grpSpLocks/>
          </p:cNvGrpSpPr>
          <p:nvPr/>
        </p:nvGrpSpPr>
        <p:grpSpPr bwMode="auto">
          <a:xfrm>
            <a:off x="254000" y="3035300"/>
            <a:ext cx="5562600" cy="2819400"/>
            <a:chOff x="912" y="1920"/>
            <a:chExt cx="3504" cy="1776"/>
          </a:xfrm>
        </p:grpSpPr>
        <p:sp>
          <p:nvSpPr>
            <p:cNvPr id="135174" name="Oval 69">
              <a:extLst>
                <a:ext uri="{FF2B5EF4-FFF2-40B4-BE49-F238E27FC236}">
                  <a16:creationId xmlns:a16="http://schemas.microsoft.com/office/drawing/2014/main" id="{6FCEA96E-E5E0-4ED0-9EF4-8DF0248433CC}"/>
                </a:ext>
              </a:extLst>
            </p:cNvPr>
            <p:cNvSpPr>
              <a:spLocks noChangeArrowheads="1"/>
            </p:cNvSpPr>
            <p:nvPr/>
          </p:nvSpPr>
          <p:spPr bwMode="auto">
            <a:xfrm>
              <a:off x="2064" y="1920"/>
              <a:ext cx="624"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45</a:t>
              </a:r>
              <a:endParaRPr lang="en-US" altLang="zh-CN" sz="2400" dirty="0">
                <a:latin typeface="Times New Roman" panose="02020603050405020304" pitchFamily="18" charset="0"/>
                <a:ea typeface="华康俪金黑W8(P)" panose="020B0800000000000000" pitchFamily="34" charset="-122"/>
                <a:sym typeface="Symbol" panose="05050102010706020507" pitchFamily="18" charset="2"/>
              </a:endParaRPr>
            </a:p>
          </p:txBody>
        </p:sp>
        <p:sp>
          <p:nvSpPr>
            <p:cNvPr id="135175" name="Line 70">
              <a:extLst>
                <a:ext uri="{FF2B5EF4-FFF2-40B4-BE49-F238E27FC236}">
                  <a16:creationId xmlns:a16="http://schemas.microsoft.com/office/drawing/2014/main" id="{36717950-0C8C-4190-BBC3-557AB9B3266D}"/>
                </a:ext>
              </a:extLst>
            </p:cNvPr>
            <p:cNvSpPr>
              <a:spLocks noChangeShapeType="1"/>
            </p:cNvSpPr>
            <p:nvPr/>
          </p:nvSpPr>
          <p:spPr bwMode="auto">
            <a:xfrm>
              <a:off x="2544" y="2112"/>
              <a:ext cx="622" cy="48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76" name="Line 71">
              <a:extLst>
                <a:ext uri="{FF2B5EF4-FFF2-40B4-BE49-F238E27FC236}">
                  <a16:creationId xmlns:a16="http://schemas.microsoft.com/office/drawing/2014/main" id="{C9314E3C-39AA-4217-83EA-D218E1ACBCD3}"/>
                </a:ext>
              </a:extLst>
            </p:cNvPr>
            <p:cNvSpPr>
              <a:spLocks noChangeShapeType="1"/>
            </p:cNvSpPr>
            <p:nvPr/>
          </p:nvSpPr>
          <p:spPr bwMode="auto">
            <a:xfrm flipH="1">
              <a:off x="1776" y="2112"/>
              <a:ext cx="432" cy="539"/>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77" name="Oval 72">
              <a:extLst>
                <a:ext uri="{FF2B5EF4-FFF2-40B4-BE49-F238E27FC236}">
                  <a16:creationId xmlns:a16="http://schemas.microsoft.com/office/drawing/2014/main" id="{864091D5-63F4-40B7-9BD0-481A8B8CA6EF}"/>
                </a:ext>
              </a:extLst>
            </p:cNvPr>
            <p:cNvSpPr>
              <a:spLocks noChangeArrowheads="1"/>
            </p:cNvSpPr>
            <p:nvPr/>
          </p:nvSpPr>
          <p:spPr bwMode="auto">
            <a:xfrm>
              <a:off x="1392" y="2544"/>
              <a:ext cx="624"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24</a:t>
              </a:r>
            </a:p>
          </p:txBody>
        </p:sp>
        <p:sp>
          <p:nvSpPr>
            <p:cNvPr id="135178" name="Oval 73">
              <a:extLst>
                <a:ext uri="{FF2B5EF4-FFF2-40B4-BE49-F238E27FC236}">
                  <a16:creationId xmlns:a16="http://schemas.microsoft.com/office/drawing/2014/main" id="{F30A43A1-9537-4936-834E-9846EFEA3B4D}"/>
                </a:ext>
              </a:extLst>
            </p:cNvPr>
            <p:cNvSpPr>
              <a:spLocks noChangeArrowheads="1"/>
            </p:cNvSpPr>
            <p:nvPr/>
          </p:nvSpPr>
          <p:spPr bwMode="auto">
            <a:xfrm>
              <a:off x="2926" y="2504"/>
              <a:ext cx="866"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53 90</a:t>
              </a:r>
            </a:p>
          </p:txBody>
        </p:sp>
        <p:sp>
          <p:nvSpPr>
            <p:cNvPr id="135179" name="Line 74">
              <a:extLst>
                <a:ext uri="{FF2B5EF4-FFF2-40B4-BE49-F238E27FC236}">
                  <a16:creationId xmlns:a16="http://schemas.microsoft.com/office/drawing/2014/main" id="{61256441-AA29-49EE-9983-FD02408D10D6}"/>
                </a:ext>
              </a:extLst>
            </p:cNvPr>
            <p:cNvSpPr>
              <a:spLocks noChangeShapeType="1"/>
            </p:cNvSpPr>
            <p:nvPr/>
          </p:nvSpPr>
          <p:spPr bwMode="auto">
            <a:xfrm flipH="1">
              <a:off x="1392" y="2736"/>
              <a:ext cx="144" cy="585"/>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80" name="Oval 75">
              <a:extLst>
                <a:ext uri="{FF2B5EF4-FFF2-40B4-BE49-F238E27FC236}">
                  <a16:creationId xmlns:a16="http://schemas.microsoft.com/office/drawing/2014/main" id="{93F40799-2D20-4E7E-A5E2-68C23584DB91}"/>
                </a:ext>
              </a:extLst>
            </p:cNvPr>
            <p:cNvSpPr>
              <a:spLocks noChangeArrowheads="1"/>
            </p:cNvSpPr>
            <p:nvPr/>
          </p:nvSpPr>
          <p:spPr bwMode="auto">
            <a:xfrm>
              <a:off x="912" y="3230"/>
              <a:ext cx="742"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3 12</a:t>
              </a:r>
            </a:p>
          </p:txBody>
        </p:sp>
        <p:sp>
          <p:nvSpPr>
            <p:cNvPr id="135181" name="Line 76">
              <a:extLst>
                <a:ext uri="{FF2B5EF4-FFF2-40B4-BE49-F238E27FC236}">
                  <a16:creationId xmlns:a16="http://schemas.microsoft.com/office/drawing/2014/main" id="{AE626F32-1F6F-46B3-95EF-44640C9C4951}"/>
                </a:ext>
              </a:extLst>
            </p:cNvPr>
            <p:cNvSpPr>
              <a:spLocks noChangeShapeType="1"/>
            </p:cNvSpPr>
            <p:nvPr/>
          </p:nvSpPr>
          <p:spPr bwMode="auto">
            <a:xfrm flipH="1">
              <a:off x="2592" y="2686"/>
              <a:ext cx="430" cy="57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82" name="Line 77">
              <a:extLst>
                <a:ext uri="{FF2B5EF4-FFF2-40B4-BE49-F238E27FC236}">
                  <a16:creationId xmlns:a16="http://schemas.microsoft.com/office/drawing/2014/main" id="{8D204D98-EEF6-4D5D-A846-4B165AFF498E}"/>
                </a:ext>
              </a:extLst>
            </p:cNvPr>
            <p:cNvSpPr>
              <a:spLocks noChangeShapeType="1"/>
            </p:cNvSpPr>
            <p:nvPr/>
          </p:nvSpPr>
          <p:spPr bwMode="auto">
            <a:xfrm>
              <a:off x="3648" y="2688"/>
              <a:ext cx="528" cy="72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83" name="Line 78">
              <a:extLst>
                <a:ext uri="{FF2B5EF4-FFF2-40B4-BE49-F238E27FC236}">
                  <a16:creationId xmlns:a16="http://schemas.microsoft.com/office/drawing/2014/main" id="{86853AD2-19DF-4E38-8681-42E5EE3B1E15}"/>
                </a:ext>
              </a:extLst>
            </p:cNvPr>
            <p:cNvSpPr>
              <a:spLocks noChangeShapeType="1"/>
            </p:cNvSpPr>
            <p:nvPr/>
          </p:nvSpPr>
          <p:spPr bwMode="auto">
            <a:xfrm>
              <a:off x="1872" y="2784"/>
              <a:ext cx="144"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84" name="Oval 79">
              <a:extLst>
                <a:ext uri="{FF2B5EF4-FFF2-40B4-BE49-F238E27FC236}">
                  <a16:creationId xmlns:a16="http://schemas.microsoft.com/office/drawing/2014/main" id="{39F3DC76-4FD7-4AC6-AD2A-9F77E33E1A67}"/>
                </a:ext>
              </a:extLst>
            </p:cNvPr>
            <p:cNvSpPr>
              <a:spLocks noChangeArrowheads="1"/>
            </p:cNvSpPr>
            <p:nvPr/>
          </p:nvSpPr>
          <p:spPr bwMode="auto">
            <a:xfrm>
              <a:off x="1688" y="3230"/>
              <a:ext cx="598"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37</a:t>
              </a:r>
            </a:p>
          </p:txBody>
        </p:sp>
        <p:sp>
          <p:nvSpPr>
            <p:cNvPr id="135185" name="Oval 80">
              <a:extLst>
                <a:ext uri="{FF2B5EF4-FFF2-40B4-BE49-F238E27FC236}">
                  <a16:creationId xmlns:a16="http://schemas.microsoft.com/office/drawing/2014/main" id="{ADD3E54C-D52D-4E46-8FCD-732004705D09}"/>
                </a:ext>
              </a:extLst>
            </p:cNvPr>
            <p:cNvSpPr>
              <a:spLocks noChangeArrowheads="1"/>
            </p:cNvSpPr>
            <p:nvPr/>
          </p:nvSpPr>
          <p:spPr bwMode="auto">
            <a:xfrm>
              <a:off x="2321" y="3230"/>
              <a:ext cx="598"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50</a:t>
              </a:r>
            </a:p>
          </p:txBody>
        </p:sp>
        <p:sp>
          <p:nvSpPr>
            <p:cNvPr id="135186" name="Oval 81">
              <a:extLst>
                <a:ext uri="{FF2B5EF4-FFF2-40B4-BE49-F238E27FC236}">
                  <a16:creationId xmlns:a16="http://schemas.microsoft.com/office/drawing/2014/main" id="{9D8F8A16-0047-46FE-8824-BD637D25DFA3}"/>
                </a:ext>
              </a:extLst>
            </p:cNvPr>
            <p:cNvSpPr>
              <a:spLocks noChangeArrowheads="1"/>
            </p:cNvSpPr>
            <p:nvPr/>
          </p:nvSpPr>
          <p:spPr bwMode="auto">
            <a:xfrm>
              <a:off x="3818" y="3230"/>
              <a:ext cx="598"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100</a:t>
              </a:r>
            </a:p>
          </p:txBody>
        </p:sp>
        <p:sp>
          <p:nvSpPr>
            <p:cNvPr id="135187" name="Line 82">
              <a:extLst>
                <a:ext uri="{FF2B5EF4-FFF2-40B4-BE49-F238E27FC236}">
                  <a16:creationId xmlns:a16="http://schemas.microsoft.com/office/drawing/2014/main" id="{89C96DFA-A5AA-4AB6-9700-3863EECA93D0}"/>
                </a:ext>
              </a:extLst>
            </p:cNvPr>
            <p:cNvSpPr>
              <a:spLocks noChangeShapeType="1"/>
            </p:cNvSpPr>
            <p:nvPr/>
          </p:nvSpPr>
          <p:spPr bwMode="auto">
            <a:xfrm>
              <a:off x="3358" y="2688"/>
              <a:ext cx="2" cy="67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88" name="Oval 83">
              <a:extLst>
                <a:ext uri="{FF2B5EF4-FFF2-40B4-BE49-F238E27FC236}">
                  <a16:creationId xmlns:a16="http://schemas.microsoft.com/office/drawing/2014/main" id="{964A33C1-EFCE-4AD0-951F-CDBB57A7D39F}"/>
                </a:ext>
              </a:extLst>
            </p:cNvPr>
            <p:cNvSpPr>
              <a:spLocks noChangeArrowheads="1"/>
            </p:cNvSpPr>
            <p:nvPr/>
          </p:nvSpPr>
          <p:spPr bwMode="auto">
            <a:xfrm>
              <a:off x="2954" y="3230"/>
              <a:ext cx="829"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61 70</a:t>
              </a:r>
            </a:p>
          </p:txBody>
        </p:sp>
        <p:sp>
          <p:nvSpPr>
            <p:cNvPr id="135189" name="Line 86">
              <a:extLst>
                <a:ext uri="{FF2B5EF4-FFF2-40B4-BE49-F238E27FC236}">
                  <a16:creationId xmlns:a16="http://schemas.microsoft.com/office/drawing/2014/main" id="{FB34273C-5406-435F-8C87-53A67285EA8F}"/>
                </a:ext>
              </a:extLst>
            </p:cNvPr>
            <p:cNvSpPr>
              <a:spLocks noChangeShapeType="1"/>
            </p:cNvSpPr>
            <p:nvPr/>
          </p:nvSpPr>
          <p:spPr bwMode="auto">
            <a:xfrm>
              <a:off x="3024" y="345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90" name="Line 87">
              <a:extLst>
                <a:ext uri="{FF2B5EF4-FFF2-40B4-BE49-F238E27FC236}">
                  <a16:creationId xmlns:a16="http://schemas.microsoft.com/office/drawing/2014/main" id="{B87BDB8C-7B59-4340-B4C3-67613502AC99}"/>
                </a:ext>
              </a:extLst>
            </p:cNvPr>
            <p:cNvSpPr>
              <a:spLocks noChangeShapeType="1"/>
            </p:cNvSpPr>
            <p:nvPr/>
          </p:nvSpPr>
          <p:spPr bwMode="auto">
            <a:xfrm>
              <a:off x="3360" y="345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91" name="Line 88">
              <a:extLst>
                <a:ext uri="{FF2B5EF4-FFF2-40B4-BE49-F238E27FC236}">
                  <a16:creationId xmlns:a16="http://schemas.microsoft.com/office/drawing/2014/main" id="{40761D32-6657-4238-9EEF-9444C0616308}"/>
                </a:ext>
              </a:extLst>
            </p:cNvPr>
            <p:cNvSpPr>
              <a:spLocks noChangeShapeType="1"/>
            </p:cNvSpPr>
            <p:nvPr/>
          </p:nvSpPr>
          <p:spPr bwMode="auto">
            <a:xfrm>
              <a:off x="3696" y="345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92" name="Line 89">
              <a:extLst>
                <a:ext uri="{FF2B5EF4-FFF2-40B4-BE49-F238E27FC236}">
                  <a16:creationId xmlns:a16="http://schemas.microsoft.com/office/drawing/2014/main" id="{418B5D44-3328-4407-9D26-1632D29F3E23}"/>
                </a:ext>
              </a:extLst>
            </p:cNvPr>
            <p:cNvSpPr>
              <a:spLocks noChangeShapeType="1"/>
            </p:cNvSpPr>
            <p:nvPr/>
          </p:nvSpPr>
          <p:spPr bwMode="auto">
            <a:xfrm>
              <a:off x="1248" y="345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93" name="Line 90">
              <a:extLst>
                <a:ext uri="{FF2B5EF4-FFF2-40B4-BE49-F238E27FC236}">
                  <a16:creationId xmlns:a16="http://schemas.microsoft.com/office/drawing/2014/main" id="{2470FDA8-6C18-4C4D-A721-1BEEA8622B55}"/>
                </a:ext>
              </a:extLst>
            </p:cNvPr>
            <p:cNvSpPr>
              <a:spLocks noChangeShapeType="1"/>
            </p:cNvSpPr>
            <p:nvPr/>
          </p:nvSpPr>
          <p:spPr bwMode="auto">
            <a:xfrm>
              <a:off x="1488" y="345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94" name="Line 91">
              <a:extLst>
                <a:ext uri="{FF2B5EF4-FFF2-40B4-BE49-F238E27FC236}">
                  <a16:creationId xmlns:a16="http://schemas.microsoft.com/office/drawing/2014/main" id="{758BA24B-C209-4842-ABB6-AA2941BEDA41}"/>
                </a:ext>
              </a:extLst>
            </p:cNvPr>
            <p:cNvSpPr>
              <a:spLocks noChangeShapeType="1"/>
            </p:cNvSpPr>
            <p:nvPr/>
          </p:nvSpPr>
          <p:spPr bwMode="auto">
            <a:xfrm>
              <a:off x="1776" y="345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95" name="Line 92">
              <a:extLst>
                <a:ext uri="{FF2B5EF4-FFF2-40B4-BE49-F238E27FC236}">
                  <a16:creationId xmlns:a16="http://schemas.microsoft.com/office/drawing/2014/main" id="{B23DBE50-FD9D-4EF3-BCD0-6C6BEE9E6DFE}"/>
                </a:ext>
              </a:extLst>
            </p:cNvPr>
            <p:cNvSpPr>
              <a:spLocks noChangeShapeType="1"/>
            </p:cNvSpPr>
            <p:nvPr/>
          </p:nvSpPr>
          <p:spPr bwMode="auto">
            <a:xfrm>
              <a:off x="2112" y="345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96" name="Line 93">
              <a:extLst>
                <a:ext uri="{FF2B5EF4-FFF2-40B4-BE49-F238E27FC236}">
                  <a16:creationId xmlns:a16="http://schemas.microsoft.com/office/drawing/2014/main" id="{01082F6C-B975-42D5-9B57-425EE1EC7220}"/>
                </a:ext>
              </a:extLst>
            </p:cNvPr>
            <p:cNvSpPr>
              <a:spLocks noChangeShapeType="1"/>
            </p:cNvSpPr>
            <p:nvPr/>
          </p:nvSpPr>
          <p:spPr bwMode="auto">
            <a:xfrm>
              <a:off x="3936" y="345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97" name="Line 94">
              <a:extLst>
                <a:ext uri="{FF2B5EF4-FFF2-40B4-BE49-F238E27FC236}">
                  <a16:creationId xmlns:a16="http://schemas.microsoft.com/office/drawing/2014/main" id="{1B9BF2E3-B48D-46B5-992A-7C1A549A1108}"/>
                </a:ext>
              </a:extLst>
            </p:cNvPr>
            <p:cNvSpPr>
              <a:spLocks noChangeShapeType="1"/>
            </p:cNvSpPr>
            <p:nvPr/>
          </p:nvSpPr>
          <p:spPr bwMode="auto">
            <a:xfrm>
              <a:off x="4272" y="345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98" name="Line 95">
              <a:extLst>
                <a:ext uri="{FF2B5EF4-FFF2-40B4-BE49-F238E27FC236}">
                  <a16:creationId xmlns:a16="http://schemas.microsoft.com/office/drawing/2014/main" id="{09F05E84-571D-4373-9E05-647FCA61C014}"/>
                </a:ext>
              </a:extLst>
            </p:cNvPr>
            <p:cNvSpPr>
              <a:spLocks noChangeShapeType="1"/>
            </p:cNvSpPr>
            <p:nvPr/>
          </p:nvSpPr>
          <p:spPr bwMode="auto">
            <a:xfrm>
              <a:off x="1056" y="345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199" name="Line 96">
              <a:extLst>
                <a:ext uri="{FF2B5EF4-FFF2-40B4-BE49-F238E27FC236}">
                  <a16:creationId xmlns:a16="http://schemas.microsoft.com/office/drawing/2014/main" id="{4414C4EF-05A1-4775-80F7-32324B065874}"/>
                </a:ext>
              </a:extLst>
            </p:cNvPr>
            <p:cNvSpPr>
              <a:spLocks noChangeShapeType="1"/>
            </p:cNvSpPr>
            <p:nvPr/>
          </p:nvSpPr>
          <p:spPr bwMode="auto">
            <a:xfrm>
              <a:off x="2448" y="345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5200" name="Line 97">
              <a:extLst>
                <a:ext uri="{FF2B5EF4-FFF2-40B4-BE49-F238E27FC236}">
                  <a16:creationId xmlns:a16="http://schemas.microsoft.com/office/drawing/2014/main" id="{67864D8E-6792-42E3-BCB7-AFF74F348AB6}"/>
                </a:ext>
              </a:extLst>
            </p:cNvPr>
            <p:cNvSpPr>
              <a:spLocks noChangeShapeType="1"/>
            </p:cNvSpPr>
            <p:nvPr/>
          </p:nvSpPr>
          <p:spPr bwMode="auto">
            <a:xfrm>
              <a:off x="2784" y="345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pic>
        <p:nvPicPr>
          <p:cNvPr id="135173" name="Picture 33" descr="https://img-blog.csdnimg.cn/20190430100803346.png?x-oss-process=image/watermark,type_ZmFuZ3poZW5naGVpdGk,shadow_10,text_aHR0cHM6Ly9ibG9nLmNzZG4ubmV0L3FxXzMzOTI1ODY5,size_16,color_FFFFFF,t_70">
            <a:extLst>
              <a:ext uri="{FF2B5EF4-FFF2-40B4-BE49-F238E27FC236}">
                <a16:creationId xmlns:a16="http://schemas.microsoft.com/office/drawing/2014/main" id="{FE1A2BEA-0333-432A-A1C9-47CDC2CD6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2619375"/>
            <a:ext cx="6446837"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3">
            <a:extLst>
              <a:ext uri="{FF2B5EF4-FFF2-40B4-BE49-F238E27FC236}">
                <a16:creationId xmlns:a16="http://schemas.microsoft.com/office/drawing/2014/main" id="{E4C72958-9A5A-43BC-9714-39D8393AAA8A}"/>
              </a:ext>
            </a:extLst>
          </p:cNvPr>
          <p:cNvSpPr>
            <a:spLocks noGrp="1" noChangeArrowheads="1"/>
          </p:cNvSpPr>
          <p:nvPr>
            <p:ph type="title"/>
          </p:nvPr>
        </p:nvSpPr>
        <p:spPr>
          <a:xfrm>
            <a:off x="406400" y="-169863"/>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37219" name="灯片编号占位符 5">
            <a:extLst>
              <a:ext uri="{FF2B5EF4-FFF2-40B4-BE49-F238E27FC236}">
                <a16:creationId xmlns:a16="http://schemas.microsoft.com/office/drawing/2014/main" id="{36958B25-129E-4A30-944B-80354597899D}"/>
              </a:ext>
            </a:extLst>
          </p:cNvPr>
          <p:cNvSpPr txBox="1">
            <a:spLocks/>
          </p:cNvSpPr>
          <p:nvPr/>
        </p:nvSpPr>
        <p:spPr bwMode="auto">
          <a:xfrm>
            <a:off x="6553200" y="642778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E722247-9B4E-4EF5-BE38-FD17C3AC50C2}" type="slidenum">
              <a:rPr lang="en-US" altLang="zh-CN" sz="2400">
                <a:latin typeface="Times New Roman" panose="02020603050405020304" pitchFamily="18" charset="0"/>
                <a:ea typeface="华康俪金黑W8(P)" panose="020B0800000000000000" pitchFamily="34" charset="-122"/>
              </a:rPr>
              <a:pPr>
                <a:lnSpc>
                  <a:spcPct val="100000"/>
                </a:lnSpc>
                <a:spcBef>
                  <a:spcPct val="0"/>
                </a:spcBef>
                <a:buFontTx/>
                <a:buNone/>
              </a:pPr>
              <a:t>116</a:t>
            </a:fld>
            <a:endParaRPr lang="en-US" altLang="zh-CN" sz="2400" dirty="0">
              <a:latin typeface="Times New Roman" panose="02020603050405020304" pitchFamily="18" charset="0"/>
              <a:ea typeface="华康俪金黑W8(P)" panose="020B0800000000000000" pitchFamily="34" charset="-122"/>
            </a:endParaRPr>
          </a:p>
        </p:txBody>
      </p:sp>
      <p:sp>
        <p:nvSpPr>
          <p:cNvPr id="137220" name="Rectangle 209">
            <a:extLst>
              <a:ext uri="{FF2B5EF4-FFF2-40B4-BE49-F238E27FC236}">
                <a16:creationId xmlns:a16="http://schemas.microsoft.com/office/drawing/2014/main" id="{7B647371-8E52-4006-98F7-8BB53800AF6D}"/>
              </a:ext>
            </a:extLst>
          </p:cNvPr>
          <p:cNvSpPr txBox="1">
            <a:spLocks noChangeArrowheads="1"/>
          </p:cNvSpPr>
          <p:nvPr/>
        </p:nvSpPr>
        <p:spPr bwMode="auto">
          <a:xfrm>
            <a:off x="250825" y="1196975"/>
            <a:ext cx="106711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10000"/>
              </a:lnSpc>
              <a:spcBef>
                <a:spcPct val="0"/>
              </a:spcBef>
            </a:pPr>
            <a:r>
              <a:rPr kumimoji="0" lang="en-US" altLang="zh-CN" sz="2400" b="0" dirty="0">
                <a:ea typeface="华康俪金黑W8(P)" panose="020B0800000000000000" pitchFamily="34" charset="-122"/>
              </a:rPr>
              <a:t>3</a:t>
            </a:r>
            <a:r>
              <a:rPr kumimoji="0" lang="zh-CN" altLang="en-US" sz="2400" b="0" dirty="0">
                <a:ea typeface="华康俪金黑W8(P)" panose="020B0800000000000000" pitchFamily="34" charset="-122"/>
              </a:rPr>
              <a:t>、</a:t>
            </a:r>
            <a:r>
              <a:rPr kumimoji="0" lang="en-US" altLang="zh-CN" sz="2400" b="0" dirty="0">
                <a:ea typeface="华康俪金黑W8(P)" panose="020B0800000000000000" pitchFamily="34" charset="-122"/>
              </a:rPr>
              <a:t>B</a:t>
            </a:r>
            <a:r>
              <a:rPr kumimoji="0" lang="zh-CN" altLang="en-US" sz="2400" b="0" dirty="0">
                <a:ea typeface="华康俪金黑W8(P)" panose="020B0800000000000000" pitchFamily="34" charset="-122"/>
              </a:rPr>
              <a:t>树中任何结点内的一个关键字实际上是一个索引项</a:t>
            </a:r>
            <a:r>
              <a:rPr kumimoji="0" lang="en-US" altLang="zh-CN" sz="2400" b="0" dirty="0">
                <a:ea typeface="华康俪金黑W8(P)" panose="020B0800000000000000" pitchFamily="34" charset="-122"/>
              </a:rPr>
              <a:t>, </a:t>
            </a:r>
            <a:r>
              <a:rPr kumimoji="0" lang="zh-CN" altLang="en-US" sz="2400" b="0" dirty="0">
                <a:ea typeface="华康俪金黑W8(P)" panose="020B0800000000000000" pitchFamily="34" charset="-122"/>
              </a:rPr>
              <a:t>由一个关键字 </a:t>
            </a:r>
            <a:r>
              <a:rPr kumimoji="0" lang="en-US" altLang="zh-CN" sz="2400" b="0" dirty="0">
                <a:ea typeface="华康俪金黑W8(P)" panose="020B0800000000000000" pitchFamily="34" charset="-122"/>
              </a:rPr>
              <a:t>k </a:t>
            </a:r>
            <a:r>
              <a:rPr kumimoji="0" lang="zh-CN" altLang="en-US" sz="2400" b="0" dirty="0">
                <a:ea typeface="华康俪金黑W8(P)" panose="020B0800000000000000" pitchFamily="34" charset="-122"/>
              </a:rPr>
              <a:t>和一个指针 </a:t>
            </a:r>
            <a:r>
              <a:rPr kumimoji="0" lang="en-US" altLang="zh-CN" sz="2400" b="0" dirty="0">
                <a:ea typeface="华康俪金黑W8(P)" panose="020B0800000000000000" pitchFamily="34" charset="-122"/>
              </a:rPr>
              <a:t>q </a:t>
            </a:r>
            <a:r>
              <a:rPr kumimoji="0" lang="zh-CN" altLang="en-US" sz="2400" b="0" dirty="0">
                <a:ea typeface="华康俪金黑W8(P)" panose="020B0800000000000000" pitchFamily="34" charset="-122"/>
              </a:rPr>
              <a:t>组成二元组（</a:t>
            </a:r>
            <a:r>
              <a:rPr kumimoji="0" lang="en-US" altLang="zh-CN" sz="2400" b="0" dirty="0">
                <a:ea typeface="华康俪金黑W8(P)" panose="020B0800000000000000" pitchFamily="34" charset="-122"/>
              </a:rPr>
              <a:t>k, q</a:t>
            </a:r>
            <a:r>
              <a:rPr kumimoji="0" lang="zh-CN" altLang="en-US" sz="2400" b="0" dirty="0">
                <a:ea typeface="华康俪金黑W8(P)" panose="020B0800000000000000" pitchFamily="34" charset="-122"/>
              </a:rPr>
              <a:t>）。</a:t>
            </a:r>
            <a:r>
              <a:rPr kumimoji="0" lang="en-US" altLang="zh-CN" sz="2400" b="0" dirty="0">
                <a:ea typeface="华康俪金黑W8(P)" panose="020B0800000000000000" pitchFamily="34" charset="-122"/>
              </a:rPr>
              <a:t>q</a:t>
            </a:r>
            <a:r>
              <a:rPr kumimoji="0" lang="zh-CN" altLang="en-US" sz="2400" b="0" dirty="0">
                <a:ea typeface="华康俪金黑W8(P)" panose="020B0800000000000000" pitchFamily="34" charset="-122"/>
              </a:rPr>
              <a:t>是指向主文件页块（或主文件记录）的指针</a:t>
            </a:r>
          </a:p>
          <a:p>
            <a:pPr eaLnBrk="1" hangingPunct="1"/>
            <a:endParaRPr kumimoji="0" lang="en-US" altLang="zh-CN" b="0" dirty="0">
              <a:ea typeface="华康俪金黑W8(P)" panose="020B0800000000000000" pitchFamily="34" charset="-122"/>
            </a:endParaRPr>
          </a:p>
        </p:txBody>
      </p:sp>
      <p:sp>
        <p:nvSpPr>
          <p:cNvPr id="137221" name="Oval 4">
            <a:extLst>
              <a:ext uri="{FF2B5EF4-FFF2-40B4-BE49-F238E27FC236}">
                <a16:creationId xmlns:a16="http://schemas.microsoft.com/office/drawing/2014/main" id="{B9B94087-120C-4FDA-81E6-B6C125612DC4}"/>
              </a:ext>
            </a:extLst>
          </p:cNvPr>
          <p:cNvSpPr>
            <a:spLocks noChangeArrowheads="1"/>
          </p:cNvSpPr>
          <p:nvPr/>
        </p:nvSpPr>
        <p:spPr bwMode="auto">
          <a:xfrm>
            <a:off x="3352800" y="2438400"/>
            <a:ext cx="9906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45</a:t>
            </a:r>
            <a:endParaRPr lang="en-US" altLang="zh-CN" sz="2400" dirty="0">
              <a:latin typeface="Times New Roman" panose="02020603050405020304" pitchFamily="18" charset="0"/>
              <a:ea typeface="华康俪金黑W8(P)" panose="020B0800000000000000" pitchFamily="34" charset="-122"/>
              <a:sym typeface="Symbol" panose="05050102010706020507" pitchFamily="18" charset="2"/>
            </a:endParaRPr>
          </a:p>
        </p:txBody>
      </p:sp>
      <p:sp>
        <p:nvSpPr>
          <p:cNvPr id="137222" name="Line 5">
            <a:extLst>
              <a:ext uri="{FF2B5EF4-FFF2-40B4-BE49-F238E27FC236}">
                <a16:creationId xmlns:a16="http://schemas.microsoft.com/office/drawing/2014/main" id="{16EA561D-72A7-47B6-A77B-CBD15249520E}"/>
              </a:ext>
            </a:extLst>
          </p:cNvPr>
          <p:cNvSpPr>
            <a:spLocks noChangeShapeType="1"/>
          </p:cNvSpPr>
          <p:nvPr/>
        </p:nvSpPr>
        <p:spPr bwMode="auto">
          <a:xfrm>
            <a:off x="4114800" y="2743200"/>
            <a:ext cx="987425" cy="7667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23" name="Line 6">
            <a:extLst>
              <a:ext uri="{FF2B5EF4-FFF2-40B4-BE49-F238E27FC236}">
                <a16:creationId xmlns:a16="http://schemas.microsoft.com/office/drawing/2014/main" id="{0BB3BB50-8A8C-40BA-843F-E067347D427A}"/>
              </a:ext>
            </a:extLst>
          </p:cNvPr>
          <p:cNvSpPr>
            <a:spLocks noChangeShapeType="1"/>
          </p:cNvSpPr>
          <p:nvPr/>
        </p:nvSpPr>
        <p:spPr bwMode="auto">
          <a:xfrm flipH="1">
            <a:off x="2895600" y="2743200"/>
            <a:ext cx="685800" cy="8556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24" name="Oval 7">
            <a:extLst>
              <a:ext uri="{FF2B5EF4-FFF2-40B4-BE49-F238E27FC236}">
                <a16:creationId xmlns:a16="http://schemas.microsoft.com/office/drawing/2014/main" id="{B1C559D0-8F72-4655-AFCF-8AF35483030D}"/>
              </a:ext>
            </a:extLst>
          </p:cNvPr>
          <p:cNvSpPr>
            <a:spLocks noChangeArrowheads="1"/>
          </p:cNvSpPr>
          <p:nvPr/>
        </p:nvSpPr>
        <p:spPr bwMode="auto">
          <a:xfrm>
            <a:off x="2286000" y="3429000"/>
            <a:ext cx="990600"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24</a:t>
            </a:r>
          </a:p>
        </p:txBody>
      </p:sp>
      <p:sp>
        <p:nvSpPr>
          <p:cNvPr id="137225" name="Oval 8">
            <a:extLst>
              <a:ext uri="{FF2B5EF4-FFF2-40B4-BE49-F238E27FC236}">
                <a16:creationId xmlns:a16="http://schemas.microsoft.com/office/drawing/2014/main" id="{B55E9A91-BF12-4155-AABA-BCDDE1F724AA}"/>
              </a:ext>
            </a:extLst>
          </p:cNvPr>
          <p:cNvSpPr>
            <a:spLocks noChangeArrowheads="1"/>
          </p:cNvSpPr>
          <p:nvPr/>
        </p:nvSpPr>
        <p:spPr bwMode="auto">
          <a:xfrm>
            <a:off x="4721225" y="3365500"/>
            <a:ext cx="137477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53 90</a:t>
            </a:r>
          </a:p>
        </p:txBody>
      </p:sp>
      <p:sp>
        <p:nvSpPr>
          <p:cNvPr id="137226" name="Line 9">
            <a:extLst>
              <a:ext uri="{FF2B5EF4-FFF2-40B4-BE49-F238E27FC236}">
                <a16:creationId xmlns:a16="http://schemas.microsoft.com/office/drawing/2014/main" id="{4FCEA5F6-C30B-4062-9A3D-11FF7F41B5B8}"/>
              </a:ext>
            </a:extLst>
          </p:cNvPr>
          <p:cNvSpPr>
            <a:spLocks noChangeShapeType="1"/>
          </p:cNvSpPr>
          <p:nvPr/>
        </p:nvSpPr>
        <p:spPr bwMode="auto">
          <a:xfrm flipH="1">
            <a:off x="2057400" y="3733800"/>
            <a:ext cx="457200" cy="9144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27" name="Oval 10">
            <a:extLst>
              <a:ext uri="{FF2B5EF4-FFF2-40B4-BE49-F238E27FC236}">
                <a16:creationId xmlns:a16="http://schemas.microsoft.com/office/drawing/2014/main" id="{80DD1A94-94E2-4473-AED4-02C65688E046}"/>
              </a:ext>
            </a:extLst>
          </p:cNvPr>
          <p:cNvSpPr>
            <a:spLocks noChangeArrowheads="1"/>
          </p:cNvSpPr>
          <p:nvPr/>
        </p:nvSpPr>
        <p:spPr bwMode="auto">
          <a:xfrm>
            <a:off x="1524000" y="4518025"/>
            <a:ext cx="11779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3 12</a:t>
            </a:r>
          </a:p>
        </p:txBody>
      </p:sp>
      <p:sp>
        <p:nvSpPr>
          <p:cNvPr id="137228" name="Line 11">
            <a:extLst>
              <a:ext uri="{FF2B5EF4-FFF2-40B4-BE49-F238E27FC236}">
                <a16:creationId xmlns:a16="http://schemas.microsoft.com/office/drawing/2014/main" id="{12F8ACCC-280F-4812-925C-E378C33EB906}"/>
              </a:ext>
            </a:extLst>
          </p:cNvPr>
          <p:cNvSpPr>
            <a:spLocks noChangeShapeType="1"/>
          </p:cNvSpPr>
          <p:nvPr/>
        </p:nvSpPr>
        <p:spPr bwMode="auto">
          <a:xfrm flipH="1">
            <a:off x="4191000" y="3654425"/>
            <a:ext cx="682625" cy="917575"/>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29" name="Line 12">
            <a:extLst>
              <a:ext uri="{FF2B5EF4-FFF2-40B4-BE49-F238E27FC236}">
                <a16:creationId xmlns:a16="http://schemas.microsoft.com/office/drawing/2014/main" id="{46623113-B028-424F-A09F-1C549405937D}"/>
              </a:ext>
            </a:extLst>
          </p:cNvPr>
          <p:cNvSpPr>
            <a:spLocks noChangeShapeType="1"/>
          </p:cNvSpPr>
          <p:nvPr/>
        </p:nvSpPr>
        <p:spPr bwMode="auto">
          <a:xfrm>
            <a:off x="5867400" y="3657600"/>
            <a:ext cx="838200" cy="11430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30" name="Line 13">
            <a:extLst>
              <a:ext uri="{FF2B5EF4-FFF2-40B4-BE49-F238E27FC236}">
                <a16:creationId xmlns:a16="http://schemas.microsoft.com/office/drawing/2014/main" id="{EEF52592-883F-47BC-8009-CA8B23FDD9D5}"/>
              </a:ext>
            </a:extLst>
          </p:cNvPr>
          <p:cNvSpPr>
            <a:spLocks noChangeShapeType="1"/>
          </p:cNvSpPr>
          <p:nvPr/>
        </p:nvSpPr>
        <p:spPr bwMode="auto">
          <a:xfrm>
            <a:off x="3048000" y="3810000"/>
            <a:ext cx="228600" cy="8382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31" name="Oval 14">
            <a:extLst>
              <a:ext uri="{FF2B5EF4-FFF2-40B4-BE49-F238E27FC236}">
                <a16:creationId xmlns:a16="http://schemas.microsoft.com/office/drawing/2014/main" id="{CA8523AA-44E4-4B05-9D25-7524644825ED}"/>
              </a:ext>
            </a:extLst>
          </p:cNvPr>
          <p:cNvSpPr>
            <a:spLocks noChangeArrowheads="1"/>
          </p:cNvSpPr>
          <p:nvPr/>
        </p:nvSpPr>
        <p:spPr bwMode="auto">
          <a:xfrm>
            <a:off x="2755900" y="4518025"/>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37</a:t>
            </a:r>
          </a:p>
        </p:txBody>
      </p:sp>
      <p:sp>
        <p:nvSpPr>
          <p:cNvPr id="137232" name="Oval 15">
            <a:extLst>
              <a:ext uri="{FF2B5EF4-FFF2-40B4-BE49-F238E27FC236}">
                <a16:creationId xmlns:a16="http://schemas.microsoft.com/office/drawing/2014/main" id="{14706EA3-6746-4C1B-A28B-38F82B1DC854}"/>
              </a:ext>
            </a:extLst>
          </p:cNvPr>
          <p:cNvSpPr>
            <a:spLocks noChangeArrowheads="1"/>
          </p:cNvSpPr>
          <p:nvPr/>
        </p:nvSpPr>
        <p:spPr bwMode="auto">
          <a:xfrm>
            <a:off x="3760788" y="4518025"/>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50</a:t>
            </a:r>
          </a:p>
        </p:txBody>
      </p:sp>
      <p:sp>
        <p:nvSpPr>
          <p:cNvPr id="137233" name="Oval 16">
            <a:extLst>
              <a:ext uri="{FF2B5EF4-FFF2-40B4-BE49-F238E27FC236}">
                <a16:creationId xmlns:a16="http://schemas.microsoft.com/office/drawing/2014/main" id="{B6F3CB9D-7301-47B6-AF2B-640AB23A8717}"/>
              </a:ext>
            </a:extLst>
          </p:cNvPr>
          <p:cNvSpPr>
            <a:spLocks noChangeArrowheads="1"/>
          </p:cNvSpPr>
          <p:nvPr/>
        </p:nvSpPr>
        <p:spPr bwMode="auto">
          <a:xfrm>
            <a:off x="6137275" y="4518025"/>
            <a:ext cx="949325"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100</a:t>
            </a:r>
          </a:p>
        </p:txBody>
      </p:sp>
      <p:sp>
        <p:nvSpPr>
          <p:cNvPr id="137234" name="Line 17">
            <a:extLst>
              <a:ext uri="{FF2B5EF4-FFF2-40B4-BE49-F238E27FC236}">
                <a16:creationId xmlns:a16="http://schemas.microsoft.com/office/drawing/2014/main" id="{C6204F71-A256-4187-AFDD-0FFC09A0F576}"/>
              </a:ext>
            </a:extLst>
          </p:cNvPr>
          <p:cNvSpPr>
            <a:spLocks noChangeShapeType="1"/>
          </p:cNvSpPr>
          <p:nvPr/>
        </p:nvSpPr>
        <p:spPr bwMode="auto">
          <a:xfrm>
            <a:off x="5407025" y="3657600"/>
            <a:ext cx="3175"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35" name="Oval 18">
            <a:extLst>
              <a:ext uri="{FF2B5EF4-FFF2-40B4-BE49-F238E27FC236}">
                <a16:creationId xmlns:a16="http://schemas.microsoft.com/office/drawing/2014/main" id="{F6F8A718-D296-465C-86F2-47C7F116A1AA}"/>
              </a:ext>
            </a:extLst>
          </p:cNvPr>
          <p:cNvSpPr>
            <a:spLocks noChangeArrowheads="1"/>
          </p:cNvSpPr>
          <p:nvPr/>
        </p:nvSpPr>
        <p:spPr bwMode="auto">
          <a:xfrm>
            <a:off x="4765675" y="4518025"/>
            <a:ext cx="1316038" cy="533400"/>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61 70</a:t>
            </a:r>
          </a:p>
        </p:txBody>
      </p:sp>
      <p:sp>
        <p:nvSpPr>
          <p:cNvPr id="137236" name="Line 21">
            <a:extLst>
              <a:ext uri="{FF2B5EF4-FFF2-40B4-BE49-F238E27FC236}">
                <a16:creationId xmlns:a16="http://schemas.microsoft.com/office/drawing/2014/main" id="{55474716-A716-405C-9FE0-D6A13B740C1E}"/>
              </a:ext>
            </a:extLst>
          </p:cNvPr>
          <p:cNvSpPr>
            <a:spLocks noChangeShapeType="1"/>
          </p:cNvSpPr>
          <p:nvPr/>
        </p:nvSpPr>
        <p:spPr bwMode="auto">
          <a:xfrm>
            <a:off x="48768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37" name="Line 22">
            <a:extLst>
              <a:ext uri="{FF2B5EF4-FFF2-40B4-BE49-F238E27FC236}">
                <a16:creationId xmlns:a16="http://schemas.microsoft.com/office/drawing/2014/main" id="{BA967054-E7E3-4F69-A621-FDA0483C0796}"/>
              </a:ext>
            </a:extLst>
          </p:cNvPr>
          <p:cNvSpPr>
            <a:spLocks noChangeShapeType="1"/>
          </p:cNvSpPr>
          <p:nvPr/>
        </p:nvSpPr>
        <p:spPr bwMode="auto">
          <a:xfrm>
            <a:off x="54102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38" name="Line 23">
            <a:extLst>
              <a:ext uri="{FF2B5EF4-FFF2-40B4-BE49-F238E27FC236}">
                <a16:creationId xmlns:a16="http://schemas.microsoft.com/office/drawing/2014/main" id="{EDFC9AD5-CCAA-44F1-A7E5-4DCDBA6358AA}"/>
              </a:ext>
            </a:extLst>
          </p:cNvPr>
          <p:cNvSpPr>
            <a:spLocks noChangeShapeType="1"/>
          </p:cNvSpPr>
          <p:nvPr/>
        </p:nvSpPr>
        <p:spPr bwMode="auto">
          <a:xfrm>
            <a:off x="59436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39" name="Line 26">
            <a:extLst>
              <a:ext uri="{FF2B5EF4-FFF2-40B4-BE49-F238E27FC236}">
                <a16:creationId xmlns:a16="http://schemas.microsoft.com/office/drawing/2014/main" id="{09D8D561-A8AB-4C98-9341-7CBE80C500A6}"/>
              </a:ext>
            </a:extLst>
          </p:cNvPr>
          <p:cNvSpPr>
            <a:spLocks noChangeShapeType="1"/>
          </p:cNvSpPr>
          <p:nvPr/>
        </p:nvSpPr>
        <p:spPr bwMode="auto">
          <a:xfrm>
            <a:off x="28956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40" name="Line 27">
            <a:extLst>
              <a:ext uri="{FF2B5EF4-FFF2-40B4-BE49-F238E27FC236}">
                <a16:creationId xmlns:a16="http://schemas.microsoft.com/office/drawing/2014/main" id="{6FD98D89-976D-4E6A-A382-398F5A895BD3}"/>
              </a:ext>
            </a:extLst>
          </p:cNvPr>
          <p:cNvSpPr>
            <a:spLocks noChangeShapeType="1"/>
          </p:cNvSpPr>
          <p:nvPr/>
        </p:nvSpPr>
        <p:spPr bwMode="auto">
          <a:xfrm>
            <a:off x="34290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41" name="Line 28">
            <a:extLst>
              <a:ext uri="{FF2B5EF4-FFF2-40B4-BE49-F238E27FC236}">
                <a16:creationId xmlns:a16="http://schemas.microsoft.com/office/drawing/2014/main" id="{2195E055-5D92-4533-BC9A-042B78D02154}"/>
              </a:ext>
            </a:extLst>
          </p:cNvPr>
          <p:cNvSpPr>
            <a:spLocks noChangeShapeType="1"/>
          </p:cNvSpPr>
          <p:nvPr/>
        </p:nvSpPr>
        <p:spPr bwMode="auto">
          <a:xfrm>
            <a:off x="63246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42" name="Line 31">
            <a:extLst>
              <a:ext uri="{FF2B5EF4-FFF2-40B4-BE49-F238E27FC236}">
                <a16:creationId xmlns:a16="http://schemas.microsoft.com/office/drawing/2014/main" id="{0C8768F5-F469-478E-B4DE-0885BA348886}"/>
              </a:ext>
            </a:extLst>
          </p:cNvPr>
          <p:cNvSpPr>
            <a:spLocks noChangeShapeType="1"/>
          </p:cNvSpPr>
          <p:nvPr/>
        </p:nvSpPr>
        <p:spPr bwMode="auto">
          <a:xfrm>
            <a:off x="3962400" y="48006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43" name="Line 32">
            <a:extLst>
              <a:ext uri="{FF2B5EF4-FFF2-40B4-BE49-F238E27FC236}">
                <a16:creationId xmlns:a16="http://schemas.microsoft.com/office/drawing/2014/main" id="{CACA7827-2B35-42CF-91C6-FF01B348F8E8}"/>
              </a:ext>
            </a:extLst>
          </p:cNvPr>
          <p:cNvSpPr>
            <a:spLocks noChangeShapeType="1"/>
          </p:cNvSpPr>
          <p:nvPr/>
        </p:nvSpPr>
        <p:spPr bwMode="auto">
          <a:xfrm>
            <a:off x="4495800" y="48006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44" name="Rectangle 162">
            <a:extLst>
              <a:ext uri="{FF2B5EF4-FFF2-40B4-BE49-F238E27FC236}">
                <a16:creationId xmlns:a16="http://schemas.microsoft.com/office/drawing/2014/main" id="{329D3B4E-79E2-4C13-A6A0-7A68EABDC4A4}"/>
              </a:ext>
            </a:extLst>
          </p:cNvPr>
          <p:cNvSpPr>
            <a:spLocks noChangeArrowheads="1"/>
          </p:cNvSpPr>
          <p:nvPr/>
        </p:nvSpPr>
        <p:spPr bwMode="auto">
          <a:xfrm>
            <a:off x="80613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45" name="Rectangle 160">
            <a:extLst>
              <a:ext uri="{FF2B5EF4-FFF2-40B4-BE49-F238E27FC236}">
                <a16:creationId xmlns:a16="http://schemas.microsoft.com/office/drawing/2014/main" id="{5AE629E6-7DE8-4730-80A2-1686F03A93DD}"/>
              </a:ext>
            </a:extLst>
          </p:cNvPr>
          <p:cNvSpPr>
            <a:spLocks noChangeArrowheads="1"/>
          </p:cNvSpPr>
          <p:nvPr/>
        </p:nvSpPr>
        <p:spPr bwMode="auto">
          <a:xfrm>
            <a:off x="830580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46" name="Rectangle 158">
            <a:extLst>
              <a:ext uri="{FF2B5EF4-FFF2-40B4-BE49-F238E27FC236}">
                <a16:creationId xmlns:a16="http://schemas.microsoft.com/office/drawing/2014/main" id="{1D1154BF-6C66-4D4F-8978-C6F2EB06D581}"/>
              </a:ext>
            </a:extLst>
          </p:cNvPr>
          <p:cNvSpPr>
            <a:spLocks noChangeArrowheads="1"/>
          </p:cNvSpPr>
          <p:nvPr/>
        </p:nvSpPr>
        <p:spPr bwMode="auto">
          <a:xfrm>
            <a:off x="855027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47" name="Rectangle 155">
            <a:extLst>
              <a:ext uri="{FF2B5EF4-FFF2-40B4-BE49-F238E27FC236}">
                <a16:creationId xmlns:a16="http://schemas.microsoft.com/office/drawing/2014/main" id="{8B3BF273-415D-4831-B94A-16E99CA84333}"/>
              </a:ext>
            </a:extLst>
          </p:cNvPr>
          <p:cNvSpPr>
            <a:spLocks noChangeArrowheads="1"/>
          </p:cNvSpPr>
          <p:nvPr/>
        </p:nvSpPr>
        <p:spPr bwMode="auto">
          <a:xfrm>
            <a:off x="732790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48" name="Rectangle 153">
            <a:extLst>
              <a:ext uri="{FF2B5EF4-FFF2-40B4-BE49-F238E27FC236}">
                <a16:creationId xmlns:a16="http://schemas.microsoft.com/office/drawing/2014/main" id="{BA2E8E43-29A9-4750-88B1-CCB46AF897CE}"/>
              </a:ext>
            </a:extLst>
          </p:cNvPr>
          <p:cNvSpPr>
            <a:spLocks noChangeArrowheads="1"/>
          </p:cNvSpPr>
          <p:nvPr/>
        </p:nvSpPr>
        <p:spPr bwMode="auto">
          <a:xfrm>
            <a:off x="757237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49" name="Rectangle 151">
            <a:extLst>
              <a:ext uri="{FF2B5EF4-FFF2-40B4-BE49-F238E27FC236}">
                <a16:creationId xmlns:a16="http://schemas.microsoft.com/office/drawing/2014/main" id="{D01830F6-AE5D-44BD-9334-07C0E0A2E533}"/>
              </a:ext>
            </a:extLst>
          </p:cNvPr>
          <p:cNvSpPr>
            <a:spLocks noChangeArrowheads="1"/>
          </p:cNvSpPr>
          <p:nvPr/>
        </p:nvSpPr>
        <p:spPr bwMode="auto">
          <a:xfrm>
            <a:off x="781685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50" name="Rectangle 148">
            <a:extLst>
              <a:ext uri="{FF2B5EF4-FFF2-40B4-BE49-F238E27FC236}">
                <a16:creationId xmlns:a16="http://schemas.microsoft.com/office/drawing/2014/main" id="{BE02C22D-A262-4759-8C6F-5CD8D8302B99}"/>
              </a:ext>
            </a:extLst>
          </p:cNvPr>
          <p:cNvSpPr>
            <a:spLocks noChangeArrowheads="1"/>
          </p:cNvSpPr>
          <p:nvPr/>
        </p:nvSpPr>
        <p:spPr bwMode="auto">
          <a:xfrm>
            <a:off x="6592888"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51" name="Rectangle 146">
            <a:extLst>
              <a:ext uri="{FF2B5EF4-FFF2-40B4-BE49-F238E27FC236}">
                <a16:creationId xmlns:a16="http://schemas.microsoft.com/office/drawing/2014/main" id="{8B6DCB00-2160-413A-B493-4BB459DE8419}"/>
              </a:ext>
            </a:extLst>
          </p:cNvPr>
          <p:cNvSpPr>
            <a:spLocks noChangeArrowheads="1"/>
          </p:cNvSpPr>
          <p:nvPr/>
        </p:nvSpPr>
        <p:spPr bwMode="auto">
          <a:xfrm>
            <a:off x="6837363" y="5943600"/>
            <a:ext cx="2460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52" name="Rectangle 144">
            <a:extLst>
              <a:ext uri="{FF2B5EF4-FFF2-40B4-BE49-F238E27FC236}">
                <a16:creationId xmlns:a16="http://schemas.microsoft.com/office/drawing/2014/main" id="{79ADA9E0-74C7-402D-9CA8-8A47B84ADC6A}"/>
              </a:ext>
            </a:extLst>
          </p:cNvPr>
          <p:cNvSpPr>
            <a:spLocks noChangeArrowheads="1"/>
          </p:cNvSpPr>
          <p:nvPr/>
        </p:nvSpPr>
        <p:spPr bwMode="auto">
          <a:xfrm>
            <a:off x="70834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53" name="Rectangle 141">
            <a:extLst>
              <a:ext uri="{FF2B5EF4-FFF2-40B4-BE49-F238E27FC236}">
                <a16:creationId xmlns:a16="http://schemas.microsoft.com/office/drawing/2014/main" id="{12994C0B-FE9F-41E4-B721-1B8662041D3F}"/>
              </a:ext>
            </a:extLst>
          </p:cNvPr>
          <p:cNvSpPr>
            <a:spLocks noChangeArrowheads="1"/>
          </p:cNvSpPr>
          <p:nvPr/>
        </p:nvSpPr>
        <p:spPr bwMode="auto">
          <a:xfrm>
            <a:off x="22860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54" name="Rectangle 139">
            <a:extLst>
              <a:ext uri="{FF2B5EF4-FFF2-40B4-BE49-F238E27FC236}">
                <a16:creationId xmlns:a16="http://schemas.microsoft.com/office/drawing/2014/main" id="{41888ADA-6087-4F7B-8CB5-72A4898D47B6}"/>
              </a:ext>
            </a:extLst>
          </p:cNvPr>
          <p:cNvSpPr>
            <a:spLocks noChangeArrowheads="1"/>
          </p:cNvSpPr>
          <p:nvPr/>
        </p:nvSpPr>
        <p:spPr bwMode="auto">
          <a:xfrm>
            <a:off x="47307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55" name="Rectangle 137">
            <a:extLst>
              <a:ext uri="{FF2B5EF4-FFF2-40B4-BE49-F238E27FC236}">
                <a16:creationId xmlns:a16="http://schemas.microsoft.com/office/drawing/2014/main" id="{952D90B7-0218-4D97-B9D3-EB20CE0DBB09}"/>
              </a:ext>
            </a:extLst>
          </p:cNvPr>
          <p:cNvSpPr>
            <a:spLocks noChangeArrowheads="1"/>
          </p:cNvSpPr>
          <p:nvPr/>
        </p:nvSpPr>
        <p:spPr bwMode="auto">
          <a:xfrm>
            <a:off x="71755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56" name="Rectangle 134">
            <a:extLst>
              <a:ext uri="{FF2B5EF4-FFF2-40B4-BE49-F238E27FC236}">
                <a16:creationId xmlns:a16="http://schemas.microsoft.com/office/drawing/2014/main" id="{E915118E-4DE4-455F-A117-6FACC7784DBF}"/>
              </a:ext>
            </a:extLst>
          </p:cNvPr>
          <p:cNvSpPr>
            <a:spLocks noChangeArrowheads="1"/>
          </p:cNvSpPr>
          <p:nvPr/>
        </p:nvSpPr>
        <p:spPr bwMode="auto">
          <a:xfrm>
            <a:off x="5859463"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57" name="Rectangle 132">
            <a:extLst>
              <a:ext uri="{FF2B5EF4-FFF2-40B4-BE49-F238E27FC236}">
                <a16:creationId xmlns:a16="http://schemas.microsoft.com/office/drawing/2014/main" id="{DDE6D404-E092-4AE0-9C46-7A012899F793}"/>
              </a:ext>
            </a:extLst>
          </p:cNvPr>
          <p:cNvSpPr>
            <a:spLocks noChangeArrowheads="1"/>
          </p:cNvSpPr>
          <p:nvPr/>
        </p:nvSpPr>
        <p:spPr bwMode="auto">
          <a:xfrm>
            <a:off x="6103938"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58" name="Rectangle 130">
            <a:extLst>
              <a:ext uri="{FF2B5EF4-FFF2-40B4-BE49-F238E27FC236}">
                <a16:creationId xmlns:a16="http://schemas.microsoft.com/office/drawing/2014/main" id="{40FA877C-29FA-4D55-B2BE-2EF373CF6F7F}"/>
              </a:ext>
            </a:extLst>
          </p:cNvPr>
          <p:cNvSpPr>
            <a:spLocks noChangeArrowheads="1"/>
          </p:cNvSpPr>
          <p:nvPr/>
        </p:nvSpPr>
        <p:spPr bwMode="auto">
          <a:xfrm>
            <a:off x="6348413"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59" name="Rectangle 127">
            <a:extLst>
              <a:ext uri="{FF2B5EF4-FFF2-40B4-BE49-F238E27FC236}">
                <a16:creationId xmlns:a16="http://schemas.microsoft.com/office/drawing/2014/main" id="{B17AB4FD-8511-4B1B-8E53-AC4D55DF707F}"/>
              </a:ext>
            </a:extLst>
          </p:cNvPr>
          <p:cNvSpPr>
            <a:spLocks noChangeArrowheads="1"/>
          </p:cNvSpPr>
          <p:nvPr/>
        </p:nvSpPr>
        <p:spPr bwMode="auto">
          <a:xfrm>
            <a:off x="512445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60" name="Rectangle 125">
            <a:extLst>
              <a:ext uri="{FF2B5EF4-FFF2-40B4-BE49-F238E27FC236}">
                <a16:creationId xmlns:a16="http://schemas.microsoft.com/office/drawing/2014/main" id="{835BF3C6-078D-4DB9-B338-B68413C7BAAE}"/>
              </a:ext>
            </a:extLst>
          </p:cNvPr>
          <p:cNvSpPr>
            <a:spLocks noChangeArrowheads="1"/>
          </p:cNvSpPr>
          <p:nvPr/>
        </p:nvSpPr>
        <p:spPr bwMode="auto">
          <a:xfrm>
            <a:off x="53689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61" name="Rectangle 123">
            <a:extLst>
              <a:ext uri="{FF2B5EF4-FFF2-40B4-BE49-F238E27FC236}">
                <a16:creationId xmlns:a16="http://schemas.microsoft.com/office/drawing/2014/main" id="{D887A637-B0FF-4A04-897B-B37E1E03EF1B}"/>
              </a:ext>
            </a:extLst>
          </p:cNvPr>
          <p:cNvSpPr>
            <a:spLocks noChangeArrowheads="1"/>
          </p:cNvSpPr>
          <p:nvPr/>
        </p:nvSpPr>
        <p:spPr bwMode="auto">
          <a:xfrm>
            <a:off x="5613400" y="5943600"/>
            <a:ext cx="2460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62" name="Rectangle 120">
            <a:extLst>
              <a:ext uri="{FF2B5EF4-FFF2-40B4-BE49-F238E27FC236}">
                <a16:creationId xmlns:a16="http://schemas.microsoft.com/office/drawing/2014/main" id="{DEE90D92-570D-4481-A427-E0A1CFB7815C}"/>
              </a:ext>
            </a:extLst>
          </p:cNvPr>
          <p:cNvSpPr>
            <a:spLocks noChangeArrowheads="1"/>
          </p:cNvSpPr>
          <p:nvPr/>
        </p:nvSpPr>
        <p:spPr bwMode="auto">
          <a:xfrm>
            <a:off x="43910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63" name="Rectangle 118">
            <a:extLst>
              <a:ext uri="{FF2B5EF4-FFF2-40B4-BE49-F238E27FC236}">
                <a16:creationId xmlns:a16="http://schemas.microsoft.com/office/drawing/2014/main" id="{3EABFE12-A831-4BEB-AB2E-9E64C4C3C476}"/>
              </a:ext>
            </a:extLst>
          </p:cNvPr>
          <p:cNvSpPr>
            <a:spLocks noChangeArrowheads="1"/>
          </p:cNvSpPr>
          <p:nvPr/>
        </p:nvSpPr>
        <p:spPr bwMode="auto">
          <a:xfrm>
            <a:off x="463550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64" name="Rectangle 116">
            <a:extLst>
              <a:ext uri="{FF2B5EF4-FFF2-40B4-BE49-F238E27FC236}">
                <a16:creationId xmlns:a16="http://schemas.microsoft.com/office/drawing/2014/main" id="{C3C52278-22A8-49AE-83FC-3FD5B9C5B776}"/>
              </a:ext>
            </a:extLst>
          </p:cNvPr>
          <p:cNvSpPr>
            <a:spLocks noChangeArrowheads="1"/>
          </p:cNvSpPr>
          <p:nvPr/>
        </p:nvSpPr>
        <p:spPr bwMode="auto">
          <a:xfrm>
            <a:off x="487997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65" name="Rectangle 113">
            <a:extLst>
              <a:ext uri="{FF2B5EF4-FFF2-40B4-BE49-F238E27FC236}">
                <a16:creationId xmlns:a16="http://schemas.microsoft.com/office/drawing/2014/main" id="{56319B65-01A4-4655-ABFE-1E6796B6C2C2}"/>
              </a:ext>
            </a:extLst>
          </p:cNvPr>
          <p:cNvSpPr>
            <a:spLocks noChangeArrowheads="1"/>
          </p:cNvSpPr>
          <p:nvPr/>
        </p:nvSpPr>
        <p:spPr bwMode="auto">
          <a:xfrm>
            <a:off x="3656013"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66" name="Rectangle 111">
            <a:extLst>
              <a:ext uri="{FF2B5EF4-FFF2-40B4-BE49-F238E27FC236}">
                <a16:creationId xmlns:a16="http://schemas.microsoft.com/office/drawing/2014/main" id="{75354AAC-AFA3-44B4-862B-3427D4EA6991}"/>
              </a:ext>
            </a:extLst>
          </p:cNvPr>
          <p:cNvSpPr>
            <a:spLocks noChangeArrowheads="1"/>
          </p:cNvSpPr>
          <p:nvPr/>
        </p:nvSpPr>
        <p:spPr bwMode="auto">
          <a:xfrm>
            <a:off x="3900488"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67" name="Rectangle 109">
            <a:extLst>
              <a:ext uri="{FF2B5EF4-FFF2-40B4-BE49-F238E27FC236}">
                <a16:creationId xmlns:a16="http://schemas.microsoft.com/office/drawing/2014/main" id="{5002470D-19A5-4ADE-86E7-551E8EE85B55}"/>
              </a:ext>
            </a:extLst>
          </p:cNvPr>
          <p:cNvSpPr>
            <a:spLocks noChangeArrowheads="1"/>
          </p:cNvSpPr>
          <p:nvPr/>
        </p:nvSpPr>
        <p:spPr bwMode="auto">
          <a:xfrm>
            <a:off x="4144963" y="5943600"/>
            <a:ext cx="2460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68" name="Rectangle 106">
            <a:extLst>
              <a:ext uri="{FF2B5EF4-FFF2-40B4-BE49-F238E27FC236}">
                <a16:creationId xmlns:a16="http://schemas.microsoft.com/office/drawing/2014/main" id="{D0BADDEF-9ECF-43C1-B8E1-2F8F26711644}"/>
              </a:ext>
            </a:extLst>
          </p:cNvPr>
          <p:cNvSpPr>
            <a:spLocks noChangeArrowheads="1"/>
          </p:cNvSpPr>
          <p:nvPr/>
        </p:nvSpPr>
        <p:spPr bwMode="auto">
          <a:xfrm>
            <a:off x="292100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69" name="Rectangle 104">
            <a:extLst>
              <a:ext uri="{FF2B5EF4-FFF2-40B4-BE49-F238E27FC236}">
                <a16:creationId xmlns:a16="http://schemas.microsoft.com/office/drawing/2014/main" id="{40281B87-2AE5-4BBC-AD65-23B9EF315566}"/>
              </a:ext>
            </a:extLst>
          </p:cNvPr>
          <p:cNvSpPr>
            <a:spLocks noChangeArrowheads="1"/>
          </p:cNvSpPr>
          <p:nvPr/>
        </p:nvSpPr>
        <p:spPr bwMode="auto">
          <a:xfrm>
            <a:off x="316547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70" name="Rectangle 102">
            <a:extLst>
              <a:ext uri="{FF2B5EF4-FFF2-40B4-BE49-F238E27FC236}">
                <a16:creationId xmlns:a16="http://schemas.microsoft.com/office/drawing/2014/main" id="{A8313637-8A98-470C-94C9-2EB1394D9450}"/>
              </a:ext>
            </a:extLst>
          </p:cNvPr>
          <p:cNvSpPr>
            <a:spLocks noChangeArrowheads="1"/>
          </p:cNvSpPr>
          <p:nvPr/>
        </p:nvSpPr>
        <p:spPr bwMode="auto">
          <a:xfrm>
            <a:off x="3409950" y="5943600"/>
            <a:ext cx="2460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71" name="Rectangle 99">
            <a:extLst>
              <a:ext uri="{FF2B5EF4-FFF2-40B4-BE49-F238E27FC236}">
                <a16:creationId xmlns:a16="http://schemas.microsoft.com/office/drawing/2014/main" id="{117E0ED1-1B0B-4183-AEA5-353048157820}"/>
              </a:ext>
            </a:extLst>
          </p:cNvPr>
          <p:cNvSpPr>
            <a:spLocks noChangeArrowheads="1"/>
          </p:cNvSpPr>
          <p:nvPr/>
        </p:nvSpPr>
        <p:spPr bwMode="auto">
          <a:xfrm>
            <a:off x="243205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72" name="Rectangle 96">
            <a:extLst>
              <a:ext uri="{FF2B5EF4-FFF2-40B4-BE49-F238E27FC236}">
                <a16:creationId xmlns:a16="http://schemas.microsoft.com/office/drawing/2014/main" id="{6EFC45DD-3522-46B4-A517-9B79C94EA928}"/>
              </a:ext>
            </a:extLst>
          </p:cNvPr>
          <p:cNvSpPr>
            <a:spLocks noChangeArrowheads="1"/>
          </p:cNvSpPr>
          <p:nvPr/>
        </p:nvSpPr>
        <p:spPr bwMode="auto">
          <a:xfrm>
            <a:off x="26765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73" name="Rectangle 93">
            <a:extLst>
              <a:ext uri="{FF2B5EF4-FFF2-40B4-BE49-F238E27FC236}">
                <a16:creationId xmlns:a16="http://schemas.microsoft.com/office/drawing/2014/main" id="{AB4D504F-D83A-4A83-8F00-CAE26949FF26}"/>
              </a:ext>
            </a:extLst>
          </p:cNvPr>
          <p:cNvSpPr>
            <a:spLocks noChangeArrowheads="1"/>
          </p:cNvSpPr>
          <p:nvPr/>
        </p:nvSpPr>
        <p:spPr bwMode="auto">
          <a:xfrm>
            <a:off x="218757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74" name="Rectangle 90">
            <a:extLst>
              <a:ext uri="{FF2B5EF4-FFF2-40B4-BE49-F238E27FC236}">
                <a16:creationId xmlns:a16="http://schemas.microsoft.com/office/drawing/2014/main" id="{C6709722-DA3A-4D4F-BCD2-8C13E2A30A50}"/>
              </a:ext>
            </a:extLst>
          </p:cNvPr>
          <p:cNvSpPr>
            <a:spLocks noChangeArrowheads="1"/>
          </p:cNvSpPr>
          <p:nvPr/>
        </p:nvSpPr>
        <p:spPr bwMode="auto">
          <a:xfrm>
            <a:off x="1452563" y="5943600"/>
            <a:ext cx="2460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75" name="Rectangle 80">
            <a:extLst>
              <a:ext uri="{FF2B5EF4-FFF2-40B4-BE49-F238E27FC236}">
                <a16:creationId xmlns:a16="http://schemas.microsoft.com/office/drawing/2014/main" id="{F9CAD0F9-6F9B-43B9-92F4-B44E65752A50}"/>
              </a:ext>
            </a:extLst>
          </p:cNvPr>
          <p:cNvSpPr>
            <a:spLocks noChangeArrowheads="1"/>
          </p:cNvSpPr>
          <p:nvPr/>
        </p:nvSpPr>
        <p:spPr bwMode="auto">
          <a:xfrm>
            <a:off x="879475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76" name="Rectangle 79">
            <a:extLst>
              <a:ext uri="{FF2B5EF4-FFF2-40B4-BE49-F238E27FC236}">
                <a16:creationId xmlns:a16="http://schemas.microsoft.com/office/drawing/2014/main" id="{42DF515E-1A3B-484F-9FDE-D97B00B02BD9}"/>
              </a:ext>
            </a:extLst>
          </p:cNvPr>
          <p:cNvSpPr>
            <a:spLocks noChangeArrowheads="1"/>
          </p:cNvSpPr>
          <p:nvPr/>
        </p:nvSpPr>
        <p:spPr bwMode="auto">
          <a:xfrm>
            <a:off x="194310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77" name="Rectangle 78">
            <a:extLst>
              <a:ext uri="{FF2B5EF4-FFF2-40B4-BE49-F238E27FC236}">
                <a16:creationId xmlns:a16="http://schemas.microsoft.com/office/drawing/2014/main" id="{1CF41EF3-5EE9-4167-BE16-4DEEE07607B0}"/>
              </a:ext>
            </a:extLst>
          </p:cNvPr>
          <p:cNvSpPr>
            <a:spLocks noChangeArrowheads="1"/>
          </p:cNvSpPr>
          <p:nvPr/>
        </p:nvSpPr>
        <p:spPr bwMode="auto">
          <a:xfrm>
            <a:off x="16986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78" name="Rectangle 77">
            <a:extLst>
              <a:ext uri="{FF2B5EF4-FFF2-40B4-BE49-F238E27FC236}">
                <a16:creationId xmlns:a16="http://schemas.microsoft.com/office/drawing/2014/main" id="{E8AE4C9F-B37D-4A3E-9372-C53EE68E1702}"/>
              </a:ext>
            </a:extLst>
          </p:cNvPr>
          <p:cNvSpPr>
            <a:spLocks noChangeArrowheads="1"/>
          </p:cNvSpPr>
          <p:nvPr/>
        </p:nvSpPr>
        <p:spPr bwMode="auto">
          <a:xfrm>
            <a:off x="1206500" y="5943600"/>
            <a:ext cx="2460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79" name="Rectangle 76">
            <a:extLst>
              <a:ext uri="{FF2B5EF4-FFF2-40B4-BE49-F238E27FC236}">
                <a16:creationId xmlns:a16="http://schemas.microsoft.com/office/drawing/2014/main" id="{510599E3-7C1A-43C3-8332-B724AC9B8122}"/>
              </a:ext>
            </a:extLst>
          </p:cNvPr>
          <p:cNvSpPr>
            <a:spLocks noChangeArrowheads="1"/>
          </p:cNvSpPr>
          <p:nvPr/>
        </p:nvSpPr>
        <p:spPr bwMode="auto">
          <a:xfrm>
            <a:off x="9620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7280" name="Line 81">
            <a:extLst>
              <a:ext uri="{FF2B5EF4-FFF2-40B4-BE49-F238E27FC236}">
                <a16:creationId xmlns:a16="http://schemas.microsoft.com/office/drawing/2014/main" id="{8F9BF0D4-B7C8-4E81-A176-622D9346EABD}"/>
              </a:ext>
            </a:extLst>
          </p:cNvPr>
          <p:cNvSpPr>
            <a:spLocks noChangeShapeType="1"/>
          </p:cNvSpPr>
          <p:nvPr/>
        </p:nvSpPr>
        <p:spPr bwMode="auto">
          <a:xfrm>
            <a:off x="228600" y="5943600"/>
            <a:ext cx="88106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81" name="Line 82">
            <a:extLst>
              <a:ext uri="{FF2B5EF4-FFF2-40B4-BE49-F238E27FC236}">
                <a16:creationId xmlns:a16="http://schemas.microsoft.com/office/drawing/2014/main" id="{8612C5AD-A926-411F-B2A0-35FD98A1A21E}"/>
              </a:ext>
            </a:extLst>
          </p:cNvPr>
          <p:cNvSpPr>
            <a:spLocks noChangeShapeType="1"/>
          </p:cNvSpPr>
          <p:nvPr/>
        </p:nvSpPr>
        <p:spPr bwMode="auto">
          <a:xfrm>
            <a:off x="228600" y="6451600"/>
            <a:ext cx="88106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82" name="Line 83">
            <a:extLst>
              <a:ext uri="{FF2B5EF4-FFF2-40B4-BE49-F238E27FC236}">
                <a16:creationId xmlns:a16="http://schemas.microsoft.com/office/drawing/2014/main" id="{085BF831-18F1-4454-A9C7-FF705142A19E}"/>
              </a:ext>
            </a:extLst>
          </p:cNvPr>
          <p:cNvSpPr>
            <a:spLocks noChangeShapeType="1"/>
          </p:cNvSpPr>
          <p:nvPr/>
        </p:nvSpPr>
        <p:spPr bwMode="auto">
          <a:xfrm>
            <a:off x="228600" y="5943600"/>
            <a:ext cx="0" cy="5080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83" name="Line 84">
            <a:extLst>
              <a:ext uri="{FF2B5EF4-FFF2-40B4-BE49-F238E27FC236}">
                <a16:creationId xmlns:a16="http://schemas.microsoft.com/office/drawing/2014/main" id="{BA9D95AC-4FAA-46BC-A1F4-E64D3B265255}"/>
              </a:ext>
            </a:extLst>
          </p:cNvPr>
          <p:cNvSpPr>
            <a:spLocks noChangeShapeType="1"/>
          </p:cNvSpPr>
          <p:nvPr/>
        </p:nvSpPr>
        <p:spPr bwMode="auto">
          <a:xfrm>
            <a:off x="12065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84" name="Line 85">
            <a:extLst>
              <a:ext uri="{FF2B5EF4-FFF2-40B4-BE49-F238E27FC236}">
                <a16:creationId xmlns:a16="http://schemas.microsoft.com/office/drawing/2014/main" id="{923E2F00-4945-43E9-B15C-F72F5ECC5D85}"/>
              </a:ext>
            </a:extLst>
          </p:cNvPr>
          <p:cNvSpPr>
            <a:spLocks noChangeShapeType="1"/>
          </p:cNvSpPr>
          <p:nvPr/>
        </p:nvSpPr>
        <p:spPr bwMode="auto">
          <a:xfrm>
            <a:off x="1452563"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85" name="Line 86">
            <a:extLst>
              <a:ext uri="{FF2B5EF4-FFF2-40B4-BE49-F238E27FC236}">
                <a16:creationId xmlns:a16="http://schemas.microsoft.com/office/drawing/2014/main" id="{78D51E69-82BC-4774-8279-C5090798620C}"/>
              </a:ext>
            </a:extLst>
          </p:cNvPr>
          <p:cNvSpPr>
            <a:spLocks noChangeShapeType="1"/>
          </p:cNvSpPr>
          <p:nvPr/>
        </p:nvSpPr>
        <p:spPr bwMode="auto">
          <a:xfrm>
            <a:off x="19431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86" name="Line 87">
            <a:extLst>
              <a:ext uri="{FF2B5EF4-FFF2-40B4-BE49-F238E27FC236}">
                <a16:creationId xmlns:a16="http://schemas.microsoft.com/office/drawing/2014/main" id="{A6E227F3-7993-4E29-B69C-B7B901684F03}"/>
              </a:ext>
            </a:extLst>
          </p:cNvPr>
          <p:cNvSpPr>
            <a:spLocks noChangeShapeType="1"/>
          </p:cNvSpPr>
          <p:nvPr/>
        </p:nvSpPr>
        <p:spPr bwMode="auto">
          <a:xfrm>
            <a:off x="218757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87" name="Line 88">
            <a:extLst>
              <a:ext uri="{FF2B5EF4-FFF2-40B4-BE49-F238E27FC236}">
                <a16:creationId xmlns:a16="http://schemas.microsoft.com/office/drawing/2014/main" id="{0E57007A-643B-4BA0-8C98-BD7DB18E1F06}"/>
              </a:ext>
            </a:extLst>
          </p:cNvPr>
          <p:cNvSpPr>
            <a:spLocks noChangeShapeType="1"/>
          </p:cNvSpPr>
          <p:nvPr/>
        </p:nvSpPr>
        <p:spPr bwMode="auto">
          <a:xfrm>
            <a:off x="9039225" y="5943600"/>
            <a:ext cx="0" cy="5080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88" name="Line 91">
            <a:extLst>
              <a:ext uri="{FF2B5EF4-FFF2-40B4-BE49-F238E27FC236}">
                <a16:creationId xmlns:a16="http://schemas.microsoft.com/office/drawing/2014/main" id="{400DBD89-1507-4194-A4EF-1973DDD512B2}"/>
              </a:ext>
            </a:extLst>
          </p:cNvPr>
          <p:cNvSpPr>
            <a:spLocks noChangeShapeType="1"/>
          </p:cNvSpPr>
          <p:nvPr/>
        </p:nvSpPr>
        <p:spPr bwMode="auto">
          <a:xfrm>
            <a:off x="16986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89" name="Line 94">
            <a:extLst>
              <a:ext uri="{FF2B5EF4-FFF2-40B4-BE49-F238E27FC236}">
                <a16:creationId xmlns:a16="http://schemas.microsoft.com/office/drawing/2014/main" id="{7829CADF-69CB-4AC1-B92E-70788A958CC0}"/>
              </a:ext>
            </a:extLst>
          </p:cNvPr>
          <p:cNvSpPr>
            <a:spLocks noChangeShapeType="1"/>
          </p:cNvSpPr>
          <p:nvPr/>
        </p:nvSpPr>
        <p:spPr bwMode="auto">
          <a:xfrm>
            <a:off x="243205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90" name="Line 97">
            <a:extLst>
              <a:ext uri="{FF2B5EF4-FFF2-40B4-BE49-F238E27FC236}">
                <a16:creationId xmlns:a16="http://schemas.microsoft.com/office/drawing/2014/main" id="{74836C7D-FA87-4441-85E4-4F175ABB9936}"/>
              </a:ext>
            </a:extLst>
          </p:cNvPr>
          <p:cNvSpPr>
            <a:spLocks noChangeShapeType="1"/>
          </p:cNvSpPr>
          <p:nvPr/>
        </p:nvSpPr>
        <p:spPr bwMode="auto">
          <a:xfrm>
            <a:off x="29210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91" name="Line 100">
            <a:extLst>
              <a:ext uri="{FF2B5EF4-FFF2-40B4-BE49-F238E27FC236}">
                <a16:creationId xmlns:a16="http://schemas.microsoft.com/office/drawing/2014/main" id="{5A716237-F934-4089-B82E-BC98052C8B75}"/>
              </a:ext>
            </a:extLst>
          </p:cNvPr>
          <p:cNvSpPr>
            <a:spLocks noChangeShapeType="1"/>
          </p:cNvSpPr>
          <p:nvPr/>
        </p:nvSpPr>
        <p:spPr bwMode="auto">
          <a:xfrm>
            <a:off x="26765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92" name="Line 103">
            <a:extLst>
              <a:ext uri="{FF2B5EF4-FFF2-40B4-BE49-F238E27FC236}">
                <a16:creationId xmlns:a16="http://schemas.microsoft.com/office/drawing/2014/main" id="{9FBFC056-B1F9-4181-8405-1474CCD0DC41}"/>
              </a:ext>
            </a:extLst>
          </p:cNvPr>
          <p:cNvSpPr>
            <a:spLocks noChangeShapeType="1"/>
          </p:cNvSpPr>
          <p:nvPr/>
        </p:nvSpPr>
        <p:spPr bwMode="auto">
          <a:xfrm>
            <a:off x="3656013"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93" name="Line 105">
            <a:extLst>
              <a:ext uri="{FF2B5EF4-FFF2-40B4-BE49-F238E27FC236}">
                <a16:creationId xmlns:a16="http://schemas.microsoft.com/office/drawing/2014/main" id="{14C23FE8-291F-4D40-97BD-D08E3BADB51B}"/>
              </a:ext>
            </a:extLst>
          </p:cNvPr>
          <p:cNvSpPr>
            <a:spLocks noChangeShapeType="1"/>
          </p:cNvSpPr>
          <p:nvPr/>
        </p:nvSpPr>
        <p:spPr bwMode="auto">
          <a:xfrm>
            <a:off x="340995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94" name="Line 107">
            <a:extLst>
              <a:ext uri="{FF2B5EF4-FFF2-40B4-BE49-F238E27FC236}">
                <a16:creationId xmlns:a16="http://schemas.microsoft.com/office/drawing/2014/main" id="{CF90CEA9-9E51-473C-A12A-B73678C83F78}"/>
              </a:ext>
            </a:extLst>
          </p:cNvPr>
          <p:cNvSpPr>
            <a:spLocks noChangeShapeType="1"/>
          </p:cNvSpPr>
          <p:nvPr/>
        </p:nvSpPr>
        <p:spPr bwMode="auto">
          <a:xfrm>
            <a:off x="316547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95" name="Line 110">
            <a:extLst>
              <a:ext uri="{FF2B5EF4-FFF2-40B4-BE49-F238E27FC236}">
                <a16:creationId xmlns:a16="http://schemas.microsoft.com/office/drawing/2014/main" id="{0443DB0B-F635-4859-A243-9AE20D4E673E}"/>
              </a:ext>
            </a:extLst>
          </p:cNvPr>
          <p:cNvSpPr>
            <a:spLocks noChangeShapeType="1"/>
          </p:cNvSpPr>
          <p:nvPr/>
        </p:nvSpPr>
        <p:spPr bwMode="auto">
          <a:xfrm>
            <a:off x="43910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96" name="Line 112">
            <a:extLst>
              <a:ext uri="{FF2B5EF4-FFF2-40B4-BE49-F238E27FC236}">
                <a16:creationId xmlns:a16="http://schemas.microsoft.com/office/drawing/2014/main" id="{88191EBC-B744-4D03-83AB-64BA42CFF6A3}"/>
              </a:ext>
            </a:extLst>
          </p:cNvPr>
          <p:cNvSpPr>
            <a:spLocks noChangeShapeType="1"/>
          </p:cNvSpPr>
          <p:nvPr/>
        </p:nvSpPr>
        <p:spPr bwMode="auto">
          <a:xfrm>
            <a:off x="4144963"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97" name="Line 114">
            <a:extLst>
              <a:ext uri="{FF2B5EF4-FFF2-40B4-BE49-F238E27FC236}">
                <a16:creationId xmlns:a16="http://schemas.microsoft.com/office/drawing/2014/main" id="{2B399494-6B29-4215-9F44-A15A080DEF2F}"/>
              </a:ext>
            </a:extLst>
          </p:cNvPr>
          <p:cNvSpPr>
            <a:spLocks noChangeShapeType="1"/>
          </p:cNvSpPr>
          <p:nvPr/>
        </p:nvSpPr>
        <p:spPr bwMode="auto">
          <a:xfrm>
            <a:off x="3900488"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98" name="Line 117">
            <a:extLst>
              <a:ext uri="{FF2B5EF4-FFF2-40B4-BE49-F238E27FC236}">
                <a16:creationId xmlns:a16="http://schemas.microsoft.com/office/drawing/2014/main" id="{D9EC48AC-92ED-450D-AB7E-339A5435FE65}"/>
              </a:ext>
            </a:extLst>
          </p:cNvPr>
          <p:cNvSpPr>
            <a:spLocks noChangeShapeType="1"/>
          </p:cNvSpPr>
          <p:nvPr/>
        </p:nvSpPr>
        <p:spPr bwMode="auto">
          <a:xfrm>
            <a:off x="512445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299" name="Line 119">
            <a:extLst>
              <a:ext uri="{FF2B5EF4-FFF2-40B4-BE49-F238E27FC236}">
                <a16:creationId xmlns:a16="http://schemas.microsoft.com/office/drawing/2014/main" id="{779EE614-5C06-4649-8D79-0E918261E2D3}"/>
              </a:ext>
            </a:extLst>
          </p:cNvPr>
          <p:cNvSpPr>
            <a:spLocks noChangeShapeType="1"/>
          </p:cNvSpPr>
          <p:nvPr/>
        </p:nvSpPr>
        <p:spPr bwMode="auto">
          <a:xfrm>
            <a:off x="487997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00" name="Line 121">
            <a:extLst>
              <a:ext uri="{FF2B5EF4-FFF2-40B4-BE49-F238E27FC236}">
                <a16:creationId xmlns:a16="http://schemas.microsoft.com/office/drawing/2014/main" id="{774F48E1-A1C1-43C9-BA9D-EE726C708F19}"/>
              </a:ext>
            </a:extLst>
          </p:cNvPr>
          <p:cNvSpPr>
            <a:spLocks noChangeShapeType="1"/>
          </p:cNvSpPr>
          <p:nvPr/>
        </p:nvSpPr>
        <p:spPr bwMode="auto">
          <a:xfrm>
            <a:off x="46355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01" name="Line 124">
            <a:extLst>
              <a:ext uri="{FF2B5EF4-FFF2-40B4-BE49-F238E27FC236}">
                <a16:creationId xmlns:a16="http://schemas.microsoft.com/office/drawing/2014/main" id="{531E2479-35D4-4D35-A679-4B56BE3698F9}"/>
              </a:ext>
            </a:extLst>
          </p:cNvPr>
          <p:cNvSpPr>
            <a:spLocks noChangeShapeType="1"/>
          </p:cNvSpPr>
          <p:nvPr/>
        </p:nvSpPr>
        <p:spPr bwMode="auto">
          <a:xfrm>
            <a:off x="5859463"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02" name="Line 126">
            <a:extLst>
              <a:ext uri="{FF2B5EF4-FFF2-40B4-BE49-F238E27FC236}">
                <a16:creationId xmlns:a16="http://schemas.microsoft.com/office/drawing/2014/main" id="{7F4A8BDB-FF11-465A-8BCC-429593406060}"/>
              </a:ext>
            </a:extLst>
          </p:cNvPr>
          <p:cNvSpPr>
            <a:spLocks noChangeShapeType="1"/>
          </p:cNvSpPr>
          <p:nvPr/>
        </p:nvSpPr>
        <p:spPr bwMode="auto">
          <a:xfrm>
            <a:off x="56134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03" name="Line 128">
            <a:extLst>
              <a:ext uri="{FF2B5EF4-FFF2-40B4-BE49-F238E27FC236}">
                <a16:creationId xmlns:a16="http://schemas.microsoft.com/office/drawing/2014/main" id="{70B98902-A461-4EFB-8567-2F5891F0E8A0}"/>
              </a:ext>
            </a:extLst>
          </p:cNvPr>
          <p:cNvSpPr>
            <a:spLocks noChangeShapeType="1"/>
          </p:cNvSpPr>
          <p:nvPr/>
        </p:nvSpPr>
        <p:spPr bwMode="auto">
          <a:xfrm>
            <a:off x="53689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04" name="Line 131">
            <a:extLst>
              <a:ext uri="{FF2B5EF4-FFF2-40B4-BE49-F238E27FC236}">
                <a16:creationId xmlns:a16="http://schemas.microsoft.com/office/drawing/2014/main" id="{6CB67B87-EEC5-4E70-B56A-0F8E693A7E96}"/>
              </a:ext>
            </a:extLst>
          </p:cNvPr>
          <p:cNvSpPr>
            <a:spLocks noChangeShapeType="1"/>
          </p:cNvSpPr>
          <p:nvPr/>
        </p:nvSpPr>
        <p:spPr bwMode="auto">
          <a:xfrm>
            <a:off x="6592888"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05" name="Line 133">
            <a:extLst>
              <a:ext uri="{FF2B5EF4-FFF2-40B4-BE49-F238E27FC236}">
                <a16:creationId xmlns:a16="http://schemas.microsoft.com/office/drawing/2014/main" id="{645DF81A-90AB-4A1B-BF5A-378B881720FF}"/>
              </a:ext>
            </a:extLst>
          </p:cNvPr>
          <p:cNvSpPr>
            <a:spLocks noChangeShapeType="1"/>
          </p:cNvSpPr>
          <p:nvPr/>
        </p:nvSpPr>
        <p:spPr bwMode="auto">
          <a:xfrm>
            <a:off x="6348413"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06" name="Line 135">
            <a:extLst>
              <a:ext uri="{FF2B5EF4-FFF2-40B4-BE49-F238E27FC236}">
                <a16:creationId xmlns:a16="http://schemas.microsoft.com/office/drawing/2014/main" id="{4D6F0449-DACB-4716-BB06-6474D3519865}"/>
              </a:ext>
            </a:extLst>
          </p:cNvPr>
          <p:cNvSpPr>
            <a:spLocks noChangeShapeType="1"/>
          </p:cNvSpPr>
          <p:nvPr/>
        </p:nvSpPr>
        <p:spPr bwMode="auto">
          <a:xfrm>
            <a:off x="6103938"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07" name="Line 138">
            <a:extLst>
              <a:ext uri="{FF2B5EF4-FFF2-40B4-BE49-F238E27FC236}">
                <a16:creationId xmlns:a16="http://schemas.microsoft.com/office/drawing/2014/main" id="{78160B31-BDAD-49EE-BDE5-648827D51896}"/>
              </a:ext>
            </a:extLst>
          </p:cNvPr>
          <p:cNvSpPr>
            <a:spLocks noChangeShapeType="1"/>
          </p:cNvSpPr>
          <p:nvPr/>
        </p:nvSpPr>
        <p:spPr bwMode="auto">
          <a:xfrm>
            <a:off x="9620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08" name="Line 140">
            <a:extLst>
              <a:ext uri="{FF2B5EF4-FFF2-40B4-BE49-F238E27FC236}">
                <a16:creationId xmlns:a16="http://schemas.microsoft.com/office/drawing/2014/main" id="{DA2340D2-4B0C-4AFC-9BC8-A4EAD8D7C58E}"/>
              </a:ext>
            </a:extLst>
          </p:cNvPr>
          <p:cNvSpPr>
            <a:spLocks noChangeShapeType="1"/>
          </p:cNvSpPr>
          <p:nvPr/>
        </p:nvSpPr>
        <p:spPr bwMode="auto">
          <a:xfrm>
            <a:off x="71755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09" name="Line 142">
            <a:extLst>
              <a:ext uri="{FF2B5EF4-FFF2-40B4-BE49-F238E27FC236}">
                <a16:creationId xmlns:a16="http://schemas.microsoft.com/office/drawing/2014/main" id="{69F0DDB9-EE6C-486C-9F61-57A2C8F6C368}"/>
              </a:ext>
            </a:extLst>
          </p:cNvPr>
          <p:cNvSpPr>
            <a:spLocks noChangeShapeType="1"/>
          </p:cNvSpPr>
          <p:nvPr/>
        </p:nvSpPr>
        <p:spPr bwMode="auto">
          <a:xfrm>
            <a:off x="47307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10" name="Line 145">
            <a:extLst>
              <a:ext uri="{FF2B5EF4-FFF2-40B4-BE49-F238E27FC236}">
                <a16:creationId xmlns:a16="http://schemas.microsoft.com/office/drawing/2014/main" id="{4ADBDE19-51F3-46FC-94D4-3A248CC38DDD}"/>
              </a:ext>
            </a:extLst>
          </p:cNvPr>
          <p:cNvSpPr>
            <a:spLocks noChangeShapeType="1"/>
          </p:cNvSpPr>
          <p:nvPr/>
        </p:nvSpPr>
        <p:spPr bwMode="auto">
          <a:xfrm>
            <a:off x="73279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11" name="Line 147">
            <a:extLst>
              <a:ext uri="{FF2B5EF4-FFF2-40B4-BE49-F238E27FC236}">
                <a16:creationId xmlns:a16="http://schemas.microsoft.com/office/drawing/2014/main" id="{FB9791F0-EE47-4AC7-B44E-DBE7122943A5}"/>
              </a:ext>
            </a:extLst>
          </p:cNvPr>
          <p:cNvSpPr>
            <a:spLocks noChangeShapeType="1"/>
          </p:cNvSpPr>
          <p:nvPr/>
        </p:nvSpPr>
        <p:spPr bwMode="auto">
          <a:xfrm>
            <a:off x="70834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12" name="Line 149">
            <a:extLst>
              <a:ext uri="{FF2B5EF4-FFF2-40B4-BE49-F238E27FC236}">
                <a16:creationId xmlns:a16="http://schemas.microsoft.com/office/drawing/2014/main" id="{3BC16799-BB9E-4960-9B48-85F6A8AD88B5}"/>
              </a:ext>
            </a:extLst>
          </p:cNvPr>
          <p:cNvSpPr>
            <a:spLocks noChangeShapeType="1"/>
          </p:cNvSpPr>
          <p:nvPr/>
        </p:nvSpPr>
        <p:spPr bwMode="auto">
          <a:xfrm>
            <a:off x="6837363"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13" name="Line 152">
            <a:extLst>
              <a:ext uri="{FF2B5EF4-FFF2-40B4-BE49-F238E27FC236}">
                <a16:creationId xmlns:a16="http://schemas.microsoft.com/office/drawing/2014/main" id="{C943DA4A-2726-4DAD-A5F5-46449CA04871}"/>
              </a:ext>
            </a:extLst>
          </p:cNvPr>
          <p:cNvSpPr>
            <a:spLocks noChangeShapeType="1"/>
          </p:cNvSpPr>
          <p:nvPr/>
        </p:nvSpPr>
        <p:spPr bwMode="auto">
          <a:xfrm>
            <a:off x="80613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14" name="Line 154">
            <a:extLst>
              <a:ext uri="{FF2B5EF4-FFF2-40B4-BE49-F238E27FC236}">
                <a16:creationId xmlns:a16="http://schemas.microsoft.com/office/drawing/2014/main" id="{1835149B-DC0B-48C0-AC5D-288160437A25}"/>
              </a:ext>
            </a:extLst>
          </p:cNvPr>
          <p:cNvSpPr>
            <a:spLocks noChangeShapeType="1"/>
          </p:cNvSpPr>
          <p:nvPr/>
        </p:nvSpPr>
        <p:spPr bwMode="auto">
          <a:xfrm>
            <a:off x="781685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15" name="Line 156">
            <a:extLst>
              <a:ext uri="{FF2B5EF4-FFF2-40B4-BE49-F238E27FC236}">
                <a16:creationId xmlns:a16="http://schemas.microsoft.com/office/drawing/2014/main" id="{BEB33D62-3AF3-4F0A-9776-856BF63F5AFF}"/>
              </a:ext>
            </a:extLst>
          </p:cNvPr>
          <p:cNvSpPr>
            <a:spLocks noChangeShapeType="1"/>
          </p:cNvSpPr>
          <p:nvPr/>
        </p:nvSpPr>
        <p:spPr bwMode="auto">
          <a:xfrm>
            <a:off x="757237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16" name="Line 159">
            <a:extLst>
              <a:ext uri="{FF2B5EF4-FFF2-40B4-BE49-F238E27FC236}">
                <a16:creationId xmlns:a16="http://schemas.microsoft.com/office/drawing/2014/main" id="{CC4BE6ED-7778-447E-8999-8ED8052111CA}"/>
              </a:ext>
            </a:extLst>
          </p:cNvPr>
          <p:cNvSpPr>
            <a:spLocks noChangeShapeType="1"/>
          </p:cNvSpPr>
          <p:nvPr/>
        </p:nvSpPr>
        <p:spPr bwMode="auto">
          <a:xfrm>
            <a:off x="879475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17" name="Line 161">
            <a:extLst>
              <a:ext uri="{FF2B5EF4-FFF2-40B4-BE49-F238E27FC236}">
                <a16:creationId xmlns:a16="http://schemas.microsoft.com/office/drawing/2014/main" id="{992112B0-66E2-44B9-866F-BE845A31644C}"/>
              </a:ext>
            </a:extLst>
          </p:cNvPr>
          <p:cNvSpPr>
            <a:spLocks noChangeShapeType="1"/>
          </p:cNvSpPr>
          <p:nvPr/>
        </p:nvSpPr>
        <p:spPr bwMode="auto">
          <a:xfrm>
            <a:off x="855027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18" name="Line 163">
            <a:extLst>
              <a:ext uri="{FF2B5EF4-FFF2-40B4-BE49-F238E27FC236}">
                <a16:creationId xmlns:a16="http://schemas.microsoft.com/office/drawing/2014/main" id="{FDE51652-85AC-45B5-A603-7F75CEA6AB6B}"/>
              </a:ext>
            </a:extLst>
          </p:cNvPr>
          <p:cNvSpPr>
            <a:spLocks noChangeShapeType="1"/>
          </p:cNvSpPr>
          <p:nvPr/>
        </p:nvSpPr>
        <p:spPr bwMode="auto">
          <a:xfrm>
            <a:off x="83058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19" name="Line 166">
            <a:extLst>
              <a:ext uri="{FF2B5EF4-FFF2-40B4-BE49-F238E27FC236}">
                <a16:creationId xmlns:a16="http://schemas.microsoft.com/office/drawing/2014/main" id="{C0865BA5-8CEA-4F67-9A58-E69B7939C769}"/>
              </a:ext>
            </a:extLst>
          </p:cNvPr>
          <p:cNvSpPr>
            <a:spLocks noChangeShapeType="1"/>
          </p:cNvSpPr>
          <p:nvPr/>
        </p:nvSpPr>
        <p:spPr bwMode="auto">
          <a:xfrm>
            <a:off x="20574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20" name="Line 167">
            <a:extLst>
              <a:ext uri="{FF2B5EF4-FFF2-40B4-BE49-F238E27FC236}">
                <a16:creationId xmlns:a16="http://schemas.microsoft.com/office/drawing/2014/main" id="{45B8DF63-7853-4ED5-AA2F-1C88D9F97A8A}"/>
              </a:ext>
            </a:extLst>
          </p:cNvPr>
          <p:cNvSpPr>
            <a:spLocks noChangeShapeType="1"/>
          </p:cNvSpPr>
          <p:nvPr/>
        </p:nvSpPr>
        <p:spPr bwMode="auto">
          <a:xfrm>
            <a:off x="25146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21" name="Line 168">
            <a:extLst>
              <a:ext uri="{FF2B5EF4-FFF2-40B4-BE49-F238E27FC236}">
                <a16:creationId xmlns:a16="http://schemas.microsoft.com/office/drawing/2014/main" id="{A3001FE1-84D5-463C-978B-A2D9EB61DBC1}"/>
              </a:ext>
            </a:extLst>
          </p:cNvPr>
          <p:cNvSpPr>
            <a:spLocks noChangeShapeType="1"/>
          </p:cNvSpPr>
          <p:nvPr/>
        </p:nvSpPr>
        <p:spPr bwMode="auto">
          <a:xfrm>
            <a:off x="17526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22" name="Text Box 172">
            <a:extLst>
              <a:ext uri="{FF2B5EF4-FFF2-40B4-BE49-F238E27FC236}">
                <a16:creationId xmlns:a16="http://schemas.microsoft.com/office/drawing/2014/main" id="{69AEFC5D-7AE2-4E3A-BC62-B2C266F946F7}"/>
              </a:ext>
            </a:extLst>
          </p:cNvPr>
          <p:cNvSpPr txBox="1">
            <a:spLocks noChangeArrowheads="1"/>
          </p:cNvSpPr>
          <p:nvPr/>
        </p:nvSpPr>
        <p:spPr bwMode="auto">
          <a:xfrm>
            <a:off x="685800" y="55626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3</a:t>
            </a:r>
          </a:p>
        </p:txBody>
      </p:sp>
      <p:sp>
        <p:nvSpPr>
          <p:cNvPr id="137323" name="Text Box 173">
            <a:extLst>
              <a:ext uri="{FF2B5EF4-FFF2-40B4-BE49-F238E27FC236}">
                <a16:creationId xmlns:a16="http://schemas.microsoft.com/office/drawing/2014/main" id="{2BAC9F67-D041-44EE-A349-BE81E49E44FD}"/>
              </a:ext>
            </a:extLst>
          </p:cNvPr>
          <p:cNvSpPr txBox="1">
            <a:spLocks noChangeArrowheads="1"/>
          </p:cNvSpPr>
          <p:nvPr/>
        </p:nvSpPr>
        <p:spPr bwMode="auto">
          <a:xfrm>
            <a:off x="13335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12</a:t>
            </a:r>
          </a:p>
        </p:txBody>
      </p:sp>
      <p:sp>
        <p:nvSpPr>
          <p:cNvPr id="137324" name="Text Box 174">
            <a:extLst>
              <a:ext uri="{FF2B5EF4-FFF2-40B4-BE49-F238E27FC236}">
                <a16:creationId xmlns:a16="http://schemas.microsoft.com/office/drawing/2014/main" id="{F1B0F7BF-CD99-4B12-B15D-2EF45253B0EA}"/>
              </a:ext>
            </a:extLst>
          </p:cNvPr>
          <p:cNvSpPr txBox="1">
            <a:spLocks noChangeArrowheads="1"/>
          </p:cNvSpPr>
          <p:nvPr/>
        </p:nvSpPr>
        <p:spPr bwMode="auto">
          <a:xfrm>
            <a:off x="27432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37</a:t>
            </a:r>
          </a:p>
        </p:txBody>
      </p:sp>
      <p:sp>
        <p:nvSpPr>
          <p:cNvPr id="137325" name="Text Box 175">
            <a:extLst>
              <a:ext uri="{FF2B5EF4-FFF2-40B4-BE49-F238E27FC236}">
                <a16:creationId xmlns:a16="http://schemas.microsoft.com/office/drawing/2014/main" id="{F4DF1A3D-1A93-4737-B3FF-645BB6055B29}"/>
              </a:ext>
            </a:extLst>
          </p:cNvPr>
          <p:cNvSpPr txBox="1">
            <a:spLocks noChangeArrowheads="1"/>
          </p:cNvSpPr>
          <p:nvPr/>
        </p:nvSpPr>
        <p:spPr bwMode="auto">
          <a:xfrm>
            <a:off x="35306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45</a:t>
            </a:r>
          </a:p>
        </p:txBody>
      </p:sp>
      <p:sp>
        <p:nvSpPr>
          <p:cNvPr id="137326" name="Text Box 176">
            <a:extLst>
              <a:ext uri="{FF2B5EF4-FFF2-40B4-BE49-F238E27FC236}">
                <a16:creationId xmlns:a16="http://schemas.microsoft.com/office/drawing/2014/main" id="{B628911C-D559-42F1-9799-E508AD2F1B67}"/>
              </a:ext>
            </a:extLst>
          </p:cNvPr>
          <p:cNvSpPr txBox="1">
            <a:spLocks noChangeArrowheads="1"/>
          </p:cNvSpPr>
          <p:nvPr/>
        </p:nvSpPr>
        <p:spPr bwMode="auto">
          <a:xfrm>
            <a:off x="2057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24</a:t>
            </a:r>
          </a:p>
        </p:txBody>
      </p:sp>
      <p:sp>
        <p:nvSpPr>
          <p:cNvPr id="137327" name="Text Box 177">
            <a:extLst>
              <a:ext uri="{FF2B5EF4-FFF2-40B4-BE49-F238E27FC236}">
                <a16:creationId xmlns:a16="http://schemas.microsoft.com/office/drawing/2014/main" id="{F8168304-BE9E-458F-8676-7E692F95BD0B}"/>
              </a:ext>
            </a:extLst>
          </p:cNvPr>
          <p:cNvSpPr txBox="1">
            <a:spLocks noChangeArrowheads="1"/>
          </p:cNvSpPr>
          <p:nvPr/>
        </p:nvSpPr>
        <p:spPr bwMode="auto">
          <a:xfrm>
            <a:off x="45720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50</a:t>
            </a:r>
          </a:p>
        </p:txBody>
      </p:sp>
      <p:sp>
        <p:nvSpPr>
          <p:cNvPr id="137328" name="Text Box 178">
            <a:extLst>
              <a:ext uri="{FF2B5EF4-FFF2-40B4-BE49-F238E27FC236}">
                <a16:creationId xmlns:a16="http://schemas.microsoft.com/office/drawing/2014/main" id="{5D1CD3B6-9D93-4A98-BB6E-9826782ED135}"/>
              </a:ext>
            </a:extLst>
          </p:cNvPr>
          <p:cNvSpPr txBox="1">
            <a:spLocks noChangeArrowheads="1"/>
          </p:cNvSpPr>
          <p:nvPr/>
        </p:nvSpPr>
        <p:spPr bwMode="auto">
          <a:xfrm>
            <a:off x="52578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53</a:t>
            </a:r>
          </a:p>
        </p:txBody>
      </p:sp>
      <p:sp>
        <p:nvSpPr>
          <p:cNvPr id="137329" name="Text Box 179">
            <a:extLst>
              <a:ext uri="{FF2B5EF4-FFF2-40B4-BE49-F238E27FC236}">
                <a16:creationId xmlns:a16="http://schemas.microsoft.com/office/drawing/2014/main" id="{5235D833-8861-4D0D-A913-C70D509683E6}"/>
              </a:ext>
            </a:extLst>
          </p:cNvPr>
          <p:cNvSpPr txBox="1">
            <a:spLocks noChangeArrowheads="1"/>
          </p:cNvSpPr>
          <p:nvPr/>
        </p:nvSpPr>
        <p:spPr bwMode="auto">
          <a:xfrm>
            <a:off x="5994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61</a:t>
            </a:r>
          </a:p>
        </p:txBody>
      </p:sp>
      <p:sp>
        <p:nvSpPr>
          <p:cNvPr id="137330" name="Text Box 180">
            <a:extLst>
              <a:ext uri="{FF2B5EF4-FFF2-40B4-BE49-F238E27FC236}">
                <a16:creationId xmlns:a16="http://schemas.microsoft.com/office/drawing/2014/main" id="{57F5574F-1C29-4A71-A24F-840F81D7B08F}"/>
              </a:ext>
            </a:extLst>
          </p:cNvPr>
          <p:cNvSpPr txBox="1">
            <a:spLocks noChangeArrowheads="1"/>
          </p:cNvSpPr>
          <p:nvPr/>
        </p:nvSpPr>
        <p:spPr bwMode="auto">
          <a:xfrm>
            <a:off x="64770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70</a:t>
            </a:r>
          </a:p>
        </p:txBody>
      </p:sp>
      <p:sp>
        <p:nvSpPr>
          <p:cNvPr id="137331" name="Text Box 181">
            <a:extLst>
              <a:ext uri="{FF2B5EF4-FFF2-40B4-BE49-F238E27FC236}">
                <a16:creationId xmlns:a16="http://schemas.microsoft.com/office/drawing/2014/main" id="{506CC9F0-A5FB-43BF-9E33-15BB9807C987}"/>
              </a:ext>
            </a:extLst>
          </p:cNvPr>
          <p:cNvSpPr txBox="1">
            <a:spLocks noChangeArrowheads="1"/>
          </p:cNvSpPr>
          <p:nvPr/>
        </p:nvSpPr>
        <p:spPr bwMode="auto">
          <a:xfrm>
            <a:off x="74676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90</a:t>
            </a:r>
          </a:p>
        </p:txBody>
      </p:sp>
      <p:sp>
        <p:nvSpPr>
          <p:cNvPr id="137332" name="Text Box 182">
            <a:extLst>
              <a:ext uri="{FF2B5EF4-FFF2-40B4-BE49-F238E27FC236}">
                <a16:creationId xmlns:a16="http://schemas.microsoft.com/office/drawing/2014/main" id="{3B60E8B1-2923-4C9E-A3FC-AC5C42B0AE78}"/>
              </a:ext>
            </a:extLst>
          </p:cNvPr>
          <p:cNvSpPr txBox="1">
            <a:spLocks noChangeArrowheads="1"/>
          </p:cNvSpPr>
          <p:nvPr/>
        </p:nvSpPr>
        <p:spPr bwMode="auto">
          <a:xfrm>
            <a:off x="8305800" y="5562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100</a:t>
            </a:r>
          </a:p>
        </p:txBody>
      </p:sp>
      <p:sp>
        <p:nvSpPr>
          <p:cNvPr id="137333" name="Text Box 183">
            <a:extLst>
              <a:ext uri="{FF2B5EF4-FFF2-40B4-BE49-F238E27FC236}">
                <a16:creationId xmlns:a16="http://schemas.microsoft.com/office/drawing/2014/main" id="{CC340597-1479-416E-A6C1-9708A0ACA2D5}"/>
              </a:ext>
            </a:extLst>
          </p:cNvPr>
          <p:cNvSpPr txBox="1">
            <a:spLocks noChangeArrowheads="1"/>
          </p:cNvSpPr>
          <p:nvPr/>
        </p:nvSpPr>
        <p:spPr bwMode="auto">
          <a:xfrm>
            <a:off x="914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7334" name="Text Box 184">
            <a:extLst>
              <a:ext uri="{FF2B5EF4-FFF2-40B4-BE49-F238E27FC236}">
                <a16:creationId xmlns:a16="http://schemas.microsoft.com/office/drawing/2014/main" id="{A4DABAB8-5293-4A3D-8A78-C03C172A3A6F}"/>
              </a:ext>
            </a:extLst>
          </p:cNvPr>
          <p:cNvSpPr txBox="1">
            <a:spLocks noChangeArrowheads="1"/>
          </p:cNvSpPr>
          <p:nvPr/>
        </p:nvSpPr>
        <p:spPr bwMode="auto">
          <a:xfrm>
            <a:off x="1676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7335" name="Text Box 185">
            <a:extLst>
              <a:ext uri="{FF2B5EF4-FFF2-40B4-BE49-F238E27FC236}">
                <a16:creationId xmlns:a16="http://schemas.microsoft.com/office/drawing/2014/main" id="{3B189073-FB48-4470-9105-AC2F18AD0D3D}"/>
              </a:ext>
            </a:extLst>
          </p:cNvPr>
          <p:cNvSpPr txBox="1">
            <a:spLocks noChangeArrowheads="1"/>
          </p:cNvSpPr>
          <p:nvPr/>
        </p:nvSpPr>
        <p:spPr bwMode="auto">
          <a:xfrm>
            <a:off x="2438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7336" name="Text Box 186">
            <a:extLst>
              <a:ext uri="{FF2B5EF4-FFF2-40B4-BE49-F238E27FC236}">
                <a16:creationId xmlns:a16="http://schemas.microsoft.com/office/drawing/2014/main" id="{67F9D019-144B-4D1E-96DD-3BC2159EED80}"/>
              </a:ext>
            </a:extLst>
          </p:cNvPr>
          <p:cNvSpPr txBox="1">
            <a:spLocks noChangeArrowheads="1"/>
          </p:cNvSpPr>
          <p:nvPr/>
        </p:nvSpPr>
        <p:spPr bwMode="auto">
          <a:xfrm>
            <a:off x="31242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7337" name="Text Box 187">
            <a:extLst>
              <a:ext uri="{FF2B5EF4-FFF2-40B4-BE49-F238E27FC236}">
                <a16:creationId xmlns:a16="http://schemas.microsoft.com/office/drawing/2014/main" id="{B5694862-38B6-4BAD-94D5-84963F30E584}"/>
              </a:ext>
            </a:extLst>
          </p:cNvPr>
          <p:cNvSpPr txBox="1">
            <a:spLocks noChangeArrowheads="1"/>
          </p:cNvSpPr>
          <p:nvPr/>
        </p:nvSpPr>
        <p:spPr bwMode="auto">
          <a:xfrm>
            <a:off x="40386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7338" name="Text Box 188">
            <a:extLst>
              <a:ext uri="{FF2B5EF4-FFF2-40B4-BE49-F238E27FC236}">
                <a16:creationId xmlns:a16="http://schemas.microsoft.com/office/drawing/2014/main" id="{C90961B7-F77A-4778-A0C0-A0BF386D9330}"/>
              </a:ext>
            </a:extLst>
          </p:cNvPr>
          <p:cNvSpPr txBox="1">
            <a:spLocks noChangeArrowheads="1"/>
          </p:cNvSpPr>
          <p:nvPr/>
        </p:nvSpPr>
        <p:spPr bwMode="auto">
          <a:xfrm>
            <a:off x="48768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7339" name="Text Box 189">
            <a:extLst>
              <a:ext uri="{FF2B5EF4-FFF2-40B4-BE49-F238E27FC236}">
                <a16:creationId xmlns:a16="http://schemas.microsoft.com/office/drawing/2014/main" id="{708D2BB3-6B64-415C-AA6A-D653F258731F}"/>
              </a:ext>
            </a:extLst>
          </p:cNvPr>
          <p:cNvSpPr txBox="1">
            <a:spLocks noChangeArrowheads="1"/>
          </p:cNvSpPr>
          <p:nvPr/>
        </p:nvSpPr>
        <p:spPr bwMode="auto">
          <a:xfrm>
            <a:off x="56388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7340" name="Text Box 190">
            <a:extLst>
              <a:ext uri="{FF2B5EF4-FFF2-40B4-BE49-F238E27FC236}">
                <a16:creationId xmlns:a16="http://schemas.microsoft.com/office/drawing/2014/main" id="{BCAC339B-988E-44DD-B352-88E3ADB3B423}"/>
              </a:ext>
            </a:extLst>
          </p:cNvPr>
          <p:cNvSpPr txBox="1">
            <a:spLocks noChangeArrowheads="1"/>
          </p:cNvSpPr>
          <p:nvPr/>
        </p:nvSpPr>
        <p:spPr bwMode="auto">
          <a:xfrm>
            <a:off x="6248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7341" name="Text Box 191">
            <a:extLst>
              <a:ext uri="{FF2B5EF4-FFF2-40B4-BE49-F238E27FC236}">
                <a16:creationId xmlns:a16="http://schemas.microsoft.com/office/drawing/2014/main" id="{AD9006B6-EA66-4C9B-9638-D010465B576B}"/>
              </a:ext>
            </a:extLst>
          </p:cNvPr>
          <p:cNvSpPr txBox="1">
            <a:spLocks noChangeArrowheads="1"/>
          </p:cNvSpPr>
          <p:nvPr/>
        </p:nvSpPr>
        <p:spPr bwMode="auto">
          <a:xfrm>
            <a:off x="69342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7342" name="Text Box 192">
            <a:extLst>
              <a:ext uri="{FF2B5EF4-FFF2-40B4-BE49-F238E27FC236}">
                <a16:creationId xmlns:a16="http://schemas.microsoft.com/office/drawing/2014/main" id="{B371544A-CDA8-4E9D-9FCD-4D272BF912D0}"/>
              </a:ext>
            </a:extLst>
          </p:cNvPr>
          <p:cNvSpPr txBox="1">
            <a:spLocks noChangeArrowheads="1"/>
          </p:cNvSpPr>
          <p:nvPr/>
        </p:nvSpPr>
        <p:spPr bwMode="auto">
          <a:xfrm>
            <a:off x="7772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7343" name="Text Box 193">
            <a:extLst>
              <a:ext uri="{FF2B5EF4-FFF2-40B4-BE49-F238E27FC236}">
                <a16:creationId xmlns:a16="http://schemas.microsoft.com/office/drawing/2014/main" id="{910C69B9-512A-4B91-AD5C-0E6A61B9F42F}"/>
              </a:ext>
            </a:extLst>
          </p:cNvPr>
          <p:cNvSpPr txBox="1">
            <a:spLocks noChangeArrowheads="1"/>
          </p:cNvSpPr>
          <p:nvPr/>
        </p:nvSpPr>
        <p:spPr bwMode="auto">
          <a:xfrm>
            <a:off x="87630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7344" name="Text Box 194">
            <a:extLst>
              <a:ext uri="{FF2B5EF4-FFF2-40B4-BE49-F238E27FC236}">
                <a16:creationId xmlns:a16="http://schemas.microsoft.com/office/drawing/2014/main" id="{1B9B5B40-53C2-45B9-8450-35F021631FAE}"/>
              </a:ext>
            </a:extLst>
          </p:cNvPr>
          <p:cNvSpPr txBox="1">
            <a:spLocks noChangeArrowheads="1"/>
          </p:cNvSpPr>
          <p:nvPr/>
        </p:nvSpPr>
        <p:spPr bwMode="auto">
          <a:xfrm>
            <a:off x="3048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7345" name="Freeform 196">
            <a:extLst>
              <a:ext uri="{FF2B5EF4-FFF2-40B4-BE49-F238E27FC236}">
                <a16:creationId xmlns:a16="http://schemas.microsoft.com/office/drawing/2014/main" id="{BBECBE14-0269-49FD-91F7-6972E9253FBF}"/>
              </a:ext>
            </a:extLst>
          </p:cNvPr>
          <p:cNvSpPr>
            <a:spLocks/>
          </p:cNvSpPr>
          <p:nvPr/>
        </p:nvSpPr>
        <p:spPr bwMode="auto">
          <a:xfrm>
            <a:off x="838200" y="4800600"/>
            <a:ext cx="914400" cy="369332"/>
          </a:xfrm>
          <a:custGeom>
            <a:avLst/>
            <a:gdLst>
              <a:gd name="T0" fmla="*/ 2147483646 w 576"/>
              <a:gd name="T1" fmla="*/ 0 h 528"/>
              <a:gd name="T2" fmla="*/ 2147483646 w 576"/>
              <a:gd name="T3" fmla="*/ 2147483646 h 528"/>
              <a:gd name="T4" fmla="*/ 0 w 576"/>
              <a:gd name="T5" fmla="*/ 2147483646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576" y="0"/>
                </a:moveTo>
                <a:cubicBezTo>
                  <a:pt x="432" y="28"/>
                  <a:pt x="288" y="56"/>
                  <a:pt x="192" y="144"/>
                </a:cubicBezTo>
                <a:cubicBezTo>
                  <a:pt x="96" y="232"/>
                  <a:pt x="48" y="380"/>
                  <a:pt x="0" y="528"/>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46" name="Freeform 197">
            <a:extLst>
              <a:ext uri="{FF2B5EF4-FFF2-40B4-BE49-F238E27FC236}">
                <a16:creationId xmlns:a16="http://schemas.microsoft.com/office/drawing/2014/main" id="{E45A2C2D-5E43-438B-BF69-61226F46C1BC}"/>
              </a:ext>
            </a:extLst>
          </p:cNvPr>
          <p:cNvSpPr>
            <a:spLocks/>
          </p:cNvSpPr>
          <p:nvPr/>
        </p:nvSpPr>
        <p:spPr bwMode="auto">
          <a:xfrm>
            <a:off x="1582738" y="4845050"/>
            <a:ext cx="698500" cy="369332"/>
          </a:xfrm>
          <a:custGeom>
            <a:avLst/>
            <a:gdLst>
              <a:gd name="T0" fmla="*/ 2147483646 w 440"/>
              <a:gd name="T1" fmla="*/ 0 h 534"/>
              <a:gd name="T2" fmla="*/ 2147483646 w 440"/>
              <a:gd name="T3" fmla="*/ 2147483646 h 534"/>
              <a:gd name="T4" fmla="*/ 0 w 440"/>
              <a:gd name="T5" fmla="*/ 2147483646 h 534"/>
              <a:gd name="T6" fmla="*/ 0 60000 65536"/>
              <a:gd name="T7" fmla="*/ 0 60000 65536"/>
              <a:gd name="T8" fmla="*/ 0 60000 65536"/>
              <a:gd name="T9" fmla="*/ 0 w 440"/>
              <a:gd name="T10" fmla="*/ 0 h 534"/>
              <a:gd name="T11" fmla="*/ 440 w 440"/>
              <a:gd name="T12" fmla="*/ 534 h 534"/>
            </a:gdLst>
            <a:ahLst/>
            <a:cxnLst>
              <a:cxn ang="T6">
                <a:pos x="T0" y="T1"/>
              </a:cxn>
              <a:cxn ang="T7">
                <a:pos x="T2" y="T3"/>
              </a:cxn>
              <a:cxn ang="T8">
                <a:pos x="T4" y="T5"/>
              </a:cxn>
            </a:cxnLst>
            <a:rect l="T9" t="T10" r="T11" b="T12"/>
            <a:pathLst>
              <a:path w="440" h="534">
                <a:moveTo>
                  <a:pt x="440" y="0"/>
                </a:moveTo>
                <a:cubicBezTo>
                  <a:pt x="394" y="48"/>
                  <a:pt x="234" y="199"/>
                  <a:pt x="161" y="288"/>
                </a:cubicBezTo>
                <a:cubicBezTo>
                  <a:pt x="88" y="377"/>
                  <a:pt x="34" y="483"/>
                  <a:pt x="0" y="534"/>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47" name="Freeform 198">
            <a:extLst>
              <a:ext uri="{FF2B5EF4-FFF2-40B4-BE49-F238E27FC236}">
                <a16:creationId xmlns:a16="http://schemas.microsoft.com/office/drawing/2014/main" id="{866EA6AD-AAAA-408F-B6D9-AE6759170D2C}"/>
              </a:ext>
            </a:extLst>
          </p:cNvPr>
          <p:cNvSpPr>
            <a:spLocks/>
          </p:cNvSpPr>
          <p:nvPr/>
        </p:nvSpPr>
        <p:spPr bwMode="auto">
          <a:xfrm>
            <a:off x="2335213" y="3729038"/>
            <a:ext cx="511175" cy="369332"/>
          </a:xfrm>
          <a:custGeom>
            <a:avLst/>
            <a:gdLst>
              <a:gd name="T0" fmla="*/ 2147483646 w 322"/>
              <a:gd name="T1" fmla="*/ 0 h 1220"/>
              <a:gd name="T2" fmla="*/ 2147483646 w 322"/>
              <a:gd name="T3" fmla="*/ 2147483646 h 1220"/>
              <a:gd name="T4" fmla="*/ 0 w 322"/>
              <a:gd name="T5" fmla="*/ 2147483646 h 1220"/>
              <a:gd name="T6" fmla="*/ 0 60000 65536"/>
              <a:gd name="T7" fmla="*/ 0 60000 65536"/>
              <a:gd name="T8" fmla="*/ 0 60000 65536"/>
              <a:gd name="T9" fmla="*/ 0 w 322"/>
              <a:gd name="T10" fmla="*/ 0 h 1220"/>
              <a:gd name="T11" fmla="*/ 322 w 322"/>
              <a:gd name="T12" fmla="*/ 1220 h 1220"/>
            </a:gdLst>
            <a:ahLst/>
            <a:cxnLst>
              <a:cxn ang="T6">
                <a:pos x="T0" y="T1"/>
              </a:cxn>
              <a:cxn ang="T7">
                <a:pos x="T2" y="T3"/>
              </a:cxn>
              <a:cxn ang="T8">
                <a:pos x="T4" y="T5"/>
              </a:cxn>
            </a:cxnLst>
            <a:rect l="T9" t="T10" r="T11" b="T12"/>
            <a:pathLst>
              <a:path w="322" h="1220">
                <a:moveTo>
                  <a:pt x="322" y="0"/>
                </a:moveTo>
                <a:cubicBezTo>
                  <a:pt x="297" y="56"/>
                  <a:pt x="223" y="144"/>
                  <a:pt x="169" y="347"/>
                </a:cubicBezTo>
                <a:cubicBezTo>
                  <a:pt x="115" y="550"/>
                  <a:pt x="35" y="1038"/>
                  <a:pt x="0" y="1220"/>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48" name="Freeform 199">
            <a:extLst>
              <a:ext uri="{FF2B5EF4-FFF2-40B4-BE49-F238E27FC236}">
                <a16:creationId xmlns:a16="http://schemas.microsoft.com/office/drawing/2014/main" id="{7F3D5A67-9C52-4127-A33C-0F831E0E3FFA}"/>
              </a:ext>
            </a:extLst>
          </p:cNvPr>
          <p:cNvSpPr>
            <a:spLocks/>
          </p:cNvSpPr>
          <p:nvPr/>
        </p:nvSpPr>
        <p:spPr bwMode="auto">
          <a:xfrm>
            <a:off x="3667125" y="2819400"/>
            <a:ext cx="273050" cy="369332"/>
          </a:xfrm>
          <a:custGeom>
            <a:avLst/>
            <a:gdLst>
              <a:gd name="T0" fmla="*/ 2147483646 w 172"/>
              <a:gd name="T1" fmla="*/ 0 h 1801"/>
              <a:gd name="T2" fmla="*/ 2147483646 w 172"/>
              <a:gd name="T3" fmla="*/ 2147483646 h 1801"/>
              <a:gd name="T4" fmla="*/ 2147483646 w 172"/>
              <a:gd name="T5" fmla="*/ 2147483646 h 1801"/>
              <a:gd name="T6" fmla="*/ 0 60000 65536"/>
              <a:gd name="T7" fmla="*/ 0 60000 65536"/>
              <a:gd name="T8" fmla="*/ 0 60000 65536"/>
              <a:gd name="T9" fmla="*/ 0 w 172"/>
              <a:gd name="T10" fmla="*/ 0 h 1801"/>
              <a:gd name="T11" fmla="*/ 172 w 172"/>
              <a:gd name="T12" fmla="*/ 1801 h 1801"/>
            </a:gdLst>
            <a:ahLst/>
            <a:cxnLst>
              <a:cxn ang="T6">
                <a:pos x="T0" y="T1"/>
              </a:cxn>
              <a:cxn ang="T7">
                <a:pos x="T2" y="T3"/>
              </a:cxn>
              <a:cxn ang="T8">
                <a:pos x="T4" y="T5"/>
              </a:cxn>
            </a:cxnLst>
            <a:rect l="T9" t="T10" r="T11" b="T12"/>
            <a:pathLst>
              <a:path w="172" h="1801">
                <a:moveTo>
                  <a:pt x="172" y="0"/>
                </a:moveTo>
                <a:cubicBezTo>
                  <a:pt x="147" y="56"/>
                  <a:pt x="38" y="47"/>
                  <a:pt x="19" y="347"/>
                </a:cubicBezTo>
                <a:cubicBezTo>
                  <a:pt x="0" y="647"/>
                  <a:pt x="51" y="1498"/>
                  <a:pt x="59" y="1801"/>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49" name="Freeform 200">
            <a:extLst>
              <a:ext uri="{FF2B5EF4-FFF2-40B4-BE49-F238E27FC236}">
                <a16:creationId xmlns:a16="http://schemas.microsoft.com/office/drawing/2014/main" id="{7E8469F6-F6EA-4B8A-AC55-AFA82CD1F947}"/>
              </a:ext>
            </a:extLst>
          </p:cNvPr>
          <p:cNvSpPr>
            <a:spLocks/>
          </p:cNvSpPr>
          <p:nvPr/>
        </p:nvSpPr>
        <p:spPr bwMode="auto">
          <a:xfrm>
            <a:off x="2984500" y="4876800"/>
            <a:ext cx="228600" cy="369332"/>
          </a:xfrm>
          <a:custGeom>
            <a:avLst/>
            <a:gdLst>
              <a:gd name="T0" fmla="*/ 2147483646 w 144"/>
              <a:gd name="T1" fmla="*/ 0 h 488"/>
              <a:gd name="T2" fmla="*/ 2147483646 w 144"/>
              <a:gd name="T3" fmla="*/ 2147483646 h 488"/>
              <a:gd name="T4" fmla="*/ 2147483646 w 144"/>
              <a:gd name="T5" fmla="*/ 2147483646 h 488"/>
              <a:gd name="T6" fmla="*/ 0 60000 65536"/>
              <a:gd name="T7" fmla="*/ 0 60000 65536"/>
              <a:gd name="T8" fmla="*/ 0 60000 65536"/>
              <a:gd name="T9" fmla="*/ 0 w 144"/>
              <a:gd name="T10" fmla="*/ 0 h 488"/>
              <a:gd name="T11" fmla="*/ 144 w 144"/>
              <a:gd name="T12" fmla="*/ 488 h 488"/>
            </a:gdLst>
            <a:ahLst/>
            <a:cxnLst>
              <a:cxn ang="T6">
                <a:pos x="T0" y="T1"/>
              </a:cxn>
              <a:cxn ang="T7">
                <a:pos x="T2" y="T3"/>
              </a:cxn>
              <a:cxn ang="T8">
                <a:pos x="T4" y="T5"/>
              </a:cxn>
            </a:cxnLst>
            <a:rect l="T9" t="T10" r="T11" b="T12"/>
            <a:pathLst>
              <a:path w="144" h="488">
                <a:moveTo>
                  <a:pt x="144" y="0"/>
                </a:moveTo>
                <a:cubicBezTo>
                  <a:pt x="124" y="55"/>
                  <a:pt x="46" y="247"/>
                  <a:pt x="23" y="328"/>
                </a:cubicBezTo>
                <a:cubicBezTo>
                  <a:pt x="0" y="409"/>
                  <a:pt x="10" y="455"/>
                  <a:pt x="6" y="488"/>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50" name="Freeform 201">
            <a:extLst>
              <a:ext uri="{FF2B5EF4-FFF2-40B4-BE49-F238E27FC236}">
                <a16:creationId xmlns:a16="http://schemas.microsoft.com/office/drawing/2014/main" id="{700797D2-D324-496A-9EA7-E928A93E8A0B}"/>
              </a:ext>
            </a:extLst>
          </p:cNvPr>
          <p:cNvSpPr>
            <a:spLocks/>
          </p:cNvSpPr>
          <p:nvPr/>
        </p:nvSpPr>
        <p:spPr bwMode="auto">
          <a:xfrm>
            <a:off x="4191000" y="4800600"/>
            <a:ext cx="565150" cy="369332"/>
          </a:xfrm>
          <a:custGeom>
            <a:avLst/>
            <a:gdLst>
              <a:gd name="T0" fmla="*/ 0 w 356"/>
              <a:gd name="T1" fmla="*/ 0 h 562"/>
              <a:gd name="T2" fmla="*/ 2147483646 w 356"/>
              <a:gd name="T3" fmla="*/ 2147483646 h 562"/>
              <a:gd name="T4" fmla="*/ 2147483646 w 356"/>
              <a:gd name="T5" fmla="*/ 2147483646 h 562"/>
              <a:gd name="T6" fmla="*/ 0 60000 65536"/>
              <a:gd name="T7" fmla="*/ 0 60000 65536"/>
              <a:gd name="T8" fmla="*/ 0 60000 65536"/>
              <a:gd name="T9" fmla="*/ 0 w 356"/>
              <a:gd name="T10" fmla="*/ 0 h 562"/>
              <a:gd name="T11" fmla="*/ 356 w 356"/>
              <a:gd name="T12" fmla="*/ 562 h 562"/>
            </a:gdLst>
            <a:ahLst/>
            <a:cxnLst>
              <a:cxn ang="T6">
                <a:pos x="T0" y="T1"/>
              </a:cxn>
              <a:cxn ang="T7">
                <a:pos x="T2" y="T3"/>
              </a:cxn>
              <a:cxn ang="T8">
                <a:pos x="T4" y="T5"/>
              </a:cxn>
            </a:cxnLst>
            <a:rect l="T9" t="T10" r="T11" b="T12"/>
            <a:pathLst>
              <a:path w="356" h="562">
                <a:moveTo>
                  <a:pt x="0" y="0"/>
                </a:moveTo>
                <a:cubicBezTo>
                  <a:pt x="14" y="51"/>
                  <a:pt x="26" y="214"/>
                  <a:pt x="85" y="308"/>
                </a:cubicBezTo>
                <a:cubicBezTo>
                  <a:pt x="144" y="402"/>
                  <a:pt x="300" y="509"/>
                  <a:pt x="356" y="562"/>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51" name="Freeform 202">
            <a:extLst>
              <a:ext uri="{FF2B5EF4-FFF2-40B4-BE49-F238E27FC236}">
                <a16:creationId xmlns:a16="http://schemas.microsoft.com/office/drawing/2014/main" id="{DD30E338-2FD8-4B70-AD8C-5FD3D1409B43}"/>
              </a:ext>
            </a:extLst>
          </p:cNvPr>
          <p:cNvSpPr>
            <a:spLocks/>
          </p:cNvSpPr>
          <p:nvPr/>
        </p:nvSpPr>
        <p:spPr bwMode="auto">
          <a:xfrm>
            <a:off x="5181600" y="4876800"/>
            <a:ext cx="985838" cy="369332"/>
          </a:xfrm>
          <a:custGeom>
            <a:avLst/>
            <a:gdLst>
              <a:gd name="T0" fmla="*/ 0 w 621"/>
              <a:gd name="T1" fmla="*/ 0 h 497"/>
              <a:gd name="T2" fmla="*/ 2147483646 w 621"/>
              <a:gd name="T3" fmla="*/ 2147483646 h 497"/>
              <a:gd name="T4" fmla="*/ 2147483646 w 621"/>
              <a:gd name="T5" fmla="*/ 2147483646 h 497"/>
              <a:gd name="T6" fmla="*/ 0 60000 65536"/>
              <a:gd name="T7" fmla="*/ 0 60000 65536"/>
              <a:gd name="T8" fmla="*/ 0 60000 65536"/>
              <a:gd name="T9" fmla="*/ 0 w 621"/>
              <a:gd name="T10" fmla="*/ 0 h 497"/>
              <a:gd name="T11" fmla="*/ 621 w 621"/>
              <a:gd name="T12" fmla="*/ 497 h 497"/>
            </a:gdLst>
            <a:ahLst/>
            <a:cxnLst>
              <a:cxn ang="T6">
                <a:pos x="T0" y="T1"/>
              </a:cxn>
              <a:cxn ang="T7">
                <a:pos x="T2" y="T3"/>
              </a:cxn>
              <a:cxn ang="T8">
                <a:pos x="T4" y="T5"/>
              </a:cxn>
            </a:cxnLst>
            <a:rect l="T9" t="T10" r="T11" b="T12"/>
            <a:pathLst>
              <a:path w="621" h="497">
                <a:moveTo>
                  <a:pt x="0" y="0"/>
                </a:moveTo>
                <a:cubicBezTo>
                  <a:pt x="53" y="52"/>
                  <a:pt x="213" y="228"/>
                  <a:pt x="316" y="311"/>
                </a:cubicBezTo>
                <a:cubicBezTo>
                  <a:pt x="419" y="394"/>
                  <a:pt x="557" y="458"/>
                  <a:pt x="621" y="497"/>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52" name="Freeform 203">
            <a:extLst>
              <a:ext uri="{FF2B5EF4-FFF2-40B4-BE49-F238E27FC236}">
                <a16:creationId xmlns:a16="http://schemas.microsoft.com/office/drawing/2014/main" id="{4AFC6621-1607-4B2E-97FF-4F0DFABDE870}"/>
              </a:ext>
            </a:extLst>
          </p:cNvPr>
          <p:cNvSpPr>
            <a:spLocks/>
          </p:cNvSpPr>
          <p:nvPr/>
        </p:nvSpPr>
        <p:spPr bwMode="auto">
          <a:xfrm>
            <a:off x="4867275" y="3733800"/>
            <a:ext cx="533400" cy="369332"/>
          </a:xfrm>
          <a:custGeom>
            <a:avLst/>
            <a:gdLst>
              <a:gd name="T0" fmla="*/ 2147483646 w 336"/>
              <a:gd name="T1" fmla="*/ 0 h 1208"/>
              <a:gd name="T2" fmla="*/ 2147483646 w 336"/>
              <a:gd name="T3" fmla="*/ 2147483646 h 1208"/>
              <a:gd name="T4" fmla="*/ 2147483646 w 336"/>
              <a:gd name="T5" fmla="*/ 2147483646 h 1208"/>
              <a:gd name="T6" fmla="*/ 0 60000 65536"/>
              <a:gd name="T7" fmla="*/ 0 60000 65536"/>
              <a:gd name="T8" fmla="*/ 0 60000 65536"/>
              <a:gd name="T9" fmla="*/ 0 w 336"/>
              <a:gd name="T10" fmla="*/ 0 h 1208"/>
              <a:gd name="T11" fmla="*/ 336 w 336"/>
              <a:gd name="T12" fmla="*/ 1208 h 1208"/>
            </a:gdLst>
            <a:ahLst/>
            <a:cxnLst>
              <a:cxn ang="T6">
                <a:pos x="T0" y="T1"/>
              </a:cxn>
              <a:cxn ang="T7">
                <a:pos x="T2" y="T3"/>
              </a:cxn>
              <a:cxn ang="T8">
                <a:pos x="T4" y="T5"/>
              </a:cxn>
            </a:cxnLst>
            <a:rect l="T9" t="T10" r="T11" b="T12"/>
            <a:pathLst>
              <a:path w="336" h="1208">
                <a:moveTo>
                  <a:pt x="198" y="0"/>
                </a:moveTo>
                <a:cubicBezTo>
                  <a:pt x="169" y="64"/>
                  <a:pt x="0" y="186"/>
                  <a:pt x="23" y="387"/>
                </a:cubicBezTo>
                <a:cubicBezTo>
                  <a:pt x="46" y="588"/>
                  <a:pt x="271" y="1037"/>
                  <a:pt x="336" y="1208"/>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53" name="Freeform 204">
            <a:extLst>
              <a:ext uri="{FF2B5EF4-FFF2-40B4-BE49-F238E27FC236}">
                <a16:creationId xmlns:a16="http://schemas.microsoft.com/office/drawing/2014/main" id="{DCCE3EC4-7D73-4586-BB17-AEB5AC3C008F}"/>
              </a:ext>
            </a:extLst>
          </p:cNvPr>
          <p:cNvSpPr>
            <a:spLocks/>
          </p:cNvSpPr>
          <p:nvPr/>
        </p:nvSpPr>
        <p:spPr bwMode="auto">
          <a:xfrm>
            <a:off x="5715000" y="4876800"/>
            <a:ext cx="985838" cy="369332"/>
          </a:xfrm>
          <a:custGeom>
            <a:avLst/>
            <a:gdLst>
              <a:gd name="T0" fmla="*/ 0 w 621"/>
              <a:gd name="T1" fmla="*/ 0 h 497"/>
              <a:gd name="T2" fmla="*/ 2147483646 w 621"/>
              <a:gd name="T3" fmla="*/ 2147483646 h 497"/>
              <a:gd name="T4" fmla="*/ 2147483646 w 621"/>
              <a:gd name="T5" fmla="*/ 2147483646 h 497"/>
              <a:gd name="T6" fmla="*/ 0 60000 65536"/>
              <a:gd name="T7" fmla="*/ 0 60000 65536"/>
              <a:gd name="T8" fmla="*/ 0 60000 65536"/>
              <a:gd name="T9" fmla="*/ 0 w 621"/>
              <a:gd name="T10" fmla="*/ 0 h 497"/>
              <a:gd name="T11" fmla="*/ 621 w 621"/>
              <a:gd name="T12" fmla="*/ 497 h 497"/>
            </a:gdLst>
            <a:ahLst/>
            <a:cxnLst>
              <a:cxn ang="T6">
                <a:pos x="T0" y="T1"/>
              </a:cxn>
              <a:cxn ang="T7">
                <a:pos x="T2" y="T3"/>
              </a:cxn>
              <a:cxn ang="T8">
                <a:pos x="T4" y="T5"/>
              </a:cxn>
            </a:cxnLst>
            <a:rect l="T9" t="T10" r="T11" b="T12"/>
            <a:pathLst>
              <a:path w="621" h="497">
                <a:moveTo>
                  <a:pt x="0" y="0"/>
                </a:moveTo>
                <a:cubicBezTo>
                  <a:pt x="72" y="33"/>
                  <a:pt x="326" y="117"/>
                  <a:pt x="429" y="200"/>
                </a:cubicBezTo>
                <a:cubicBezTo>
                  <a:pt x="532" y="283"/>
                  <a:pt x="581" y="435"/>
                  <a:pt x="621" y="497"/>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54" name="Freeform 205">
            <a:extLst>
              <a:ext uri="{FF2B5EF4-FFF2-40B4-BE49-F238E27FC236}">
                <a16:creationId xmlns:a16="http://schemas.microsoft.com/office/drawing/2014/main" id="{F074CA16-B765-4B93-B5DD-889295453B2C}"/>
              </a:ext>
            </a:extLst>
          </p:cNvPr>
          <p:cNvSpPr>
            <a:spLocks/>
          </p:cNvSpPr>
          <p:nvPr/>
        </p:nvSpPr>
        <p:spPr bwMode="auto">
          <a:xfrm>
            <a:off x="5715000" y="3733800"/>
            <a:ext cx="1958975" cy="369332"/>
          </a:xfrm>
          <a:custGeom>
            <a:avLst/>
            <a:gdLst>
              <a:gd name="T0" fmla="*/ 0 w 1234"/>
              <a:gd name="T1" fmla="*/ 0 h 1251"/>
              <a:gd name="T2" fmla="*/ 2147483646 w 1234"/>
              <a:gd name="T3" fmla="*/ 2147483646 h 1251"/>
              <a:gd name="T4" fmla="*/ 2147483646 w 1234"/>
              <a:gd name="T5" fmla="*/ 2147483646 h 1251"/>
              <a:gd name="T6" fmla="*/ 0 60000 65536"/>
              <a:gd name="T7" fmla="*/ 0 60000 65536"/>
              <a:gd name="T8" fmla="*/ 0 60000 65536"/>
              <a:gd name="T9" fmla="*/ 0 w 1234"/>
              <a:gd name="T10" fmla="*/ 0 h 1251"/>
              <a:gd name="T11" fmla="*/ 1234 w 1234"/>
              <a:gd name="T12" fmla="*/ 1251 h 1251"/>
            </a:gdLst>
            <a:ahLst/>
            <a:cxnLst>
              <a:cxn ang="T6">
                <a:pos x="T0" y="T1"/>
              </a:cxn>
              <a:cxn ang="T7">
                <a:pos x="T2" y="T3"/>
              </a:cxn>
              <a:cxn ang="T8">
                <a:pos x="T4" y="T5"/>
              </a:cxn>
            </a:cxnLst>
            <a:rect l="T9" t="T10" r="T11" b="T12"/>
            <a:pathLst>
              <a:path w="1234" h="1251">
                <a:moveTo>
                  <a:pt x="0" y="0"/>
                </a:moveTo>
                <a:cubicBezTo>
                  <a:pt x="62" y="120"/>
                  <a:pt x="164" y="508"/>
                  <a:pt x="370" y="717"/>
                </a:cubicBezTo>
                <a:cubicBezTo>
                  <a:pt x="576" y="926"/>
                  <a:pt x="1054" y="1140"/>
                  <a:pt x="1234" y="1251"/>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7355" name="Freeform 206">
            <a:extLst>
              <a:ext uri="{FF2B5EF4-FFF2-40B4-BE49-F238E27FC236}">
                <a16:creationId xmlns:a16="http://schemas.microsoft.com/office/drawing/2014/main" id="{C02C3A7C-FAB4-4660-BE7D-E1070F54A230}"/>
              </a:ext>
            </a:extLst>
          </p:cNvPr>
          <p:cNvSpPr>
            <a:spLocks/>
          </p:cNvSpPr>
          <p:nvPr/>
        </p:nvSpPr>
        <p:spPr bwMode="auto">
          <a:xfrm>
            <a:off x="6858000" y="4800600"/>
            <a:ext cx="1770063" cy="369332"/>
          </a:xfrm>
          <a:custGeom>
            <a:avLst/>
            <a:gdLst>
              <a:gd name="T0" fmla="*/ 0 w 1115"/>
              <a:gd name="T1" fmla="*/ 0 h 570"/>
              <a:gd name="T2" fmla="*/ 2147483646 w 1115"/>
              <a:gd name="T3" fmla="*/ 2147483646 h 570"/>
              <a:gd name="T4" fmla="*/ 2147483646 w 1115"/>
              <a:gd name="T5" fmla="*/ 2147483646 h 570"/>
              <a:gd name="T6" fmla="*/ 0 60000 65536"/>
              <a:gd name="T7" fmla="*/ 0 60000 65536"/>
              <a:gd name="T8" fmla="*/ 0 60000 65536"/>
              <a:gd name="T9" fmla="*/ 0 w 1115"/>
              <a:gd name="T10" fmla="*/ 0 h 570"/>
              <a:gd name="T11" fmla="*/ 1115 w 1115"/>
              <a:gd name="T12" fmla="*/ 570 h 570"/>
            </a:gdLst>
            <a:ahLst/>
            <a:cxnLst>
              <a:cxn ang="T6">
                <a:pos x="T0" y="T1"/>
              </a:cxn>
              <a:cxn ang="T7">
                <a:pos x="T2" y="T3"/>
              </a:cxn>
              <a:cxn ang="T8">
                <a:pos x="T4" y="T5"/>
              </a:cxn>
            </a:cxnLst>
            <a:rect l="T9" t="T10" r="T11" b="T12"/>
            <a:pathLst>
              <a:path w="1115" h="570">
                <a:moveTo>
                  <a:pt x="0" y="0"/>
                </a:moveTo>
                <a:cubicBezTo>
                  <a:pt x="115" y="30"/>
                  <a:pt x="506" y="86"/>
                  <a:pt x="692" y="181"/>
                </a:cubicBezTo>
                <a:cubicBezTo>
                  <a:pt x="878" y="276"/>
                  <a:pt x="1027" y="489"/>
                  <a:pt x="1115" y="570"/>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42" name="Text Box 210">
            <a:extLst>
              <a:ext uri="{FF2B5EF4-FFF2-40B4-BE49-F238E27FC236}">
                <a16:creationId xmlns:a16="http://schemas.microsoft.com/office/drawing/2014/main" id="{850DC6BD-D581-4184-8F5C-13FEBC8A46CD}"/>
              </a:ext>
            </a:extLst>
          </p:cNvPr>
          <p:cNvSpPr txBox="1">
            <a:spLocks noChangeArrowheads="1"/>
          </p:cNvSpPr>
          <p:nvPr/>
        </p:nvSpPr>
        <p:spPr bwMode="auto">
          <a:xfrm>
            <a:off x="6324600" y="2514600"/>
            <a:ext cx="5203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a:latin typeface="Times New Roman" panose="02020603050405020304" pitchFamily="18" charset="0"/>
                <a:ea typeface="楷体_GB2312" pitchFamily="49" charset="-122"/>
              </a:rPr>
              <a:t>检索文件块</a:t>
            </a:r>
            <a:r>
              <a:rPr lang="en-US" altLang="zh-CN">
                <a:latin typeface="Times New Roman" panose="02020603050405020304" pitchFamily="18" charset="0"/>
                <a:ea typeface="楷体_GB2312" pitchFamily="49" charset="-122"/>
              </a:rPr>
              <a:t>45, </a:t>
            </a:r>
            <a:r>
              <a:rPr lang="zh-CN" altLang="en-US">
                <a:latin typeface="Times New Roman" panose="02020603050405020304" pitchFamily="18" charset="0"/>
                <a:ea typeface="楷体_GB2312" pitchFamily="49" charset="-122"/>
              </a:rPr>
              <a:t>需读取</a:t>
            </a:r>
            <a:r>
              <a:rPr lang="en-US" altLang="zh-CN">
                <a:latin typeface="Times New Roman" panose="02020603050405020304" pitchFamily="18" charset="0"/>
                <a:ea typeface="楷体_GB2312" pitchFamily="49" charset="-122"/>
              </a:rPr>
              <a:t>1</a:t>
            </a:r>
            <a:r>
              <a:rPr lang="zh-CN" altLang="en-US">
                <a:latin typeface="Times New Roman" panose="02020603050405020304" pitchFamily="18" charset="0"/>
                <a:ea typeface="楷体_GB2312" pitchFamily="49" charset="-122"/>
              </a:rPr>
              <a:t>次外存</a:t>
            </a:r>
          </a:p>
        </p:txBody>
      </p:sp>
      <p:sp>
        <p:nvSpPr>
          <p:cNvPr id="143" name="Text Box 210">
            <a:extLst>
              <a:ext uri="{FF2B5EF4-FFF2-40B4-BE49-F238E27FC236}">
                <a16:creationId xmlns:a16="http://schemas.microsoft.com/office/drawing/2014/main" id="{9C5AD75B-1C31-47F3-BCAF-4CE967223654}"/>
              </a:ext>
            </a:extLst>
          </p:cNvPr>
          <p:cNvSpPr txBox="1">
            <a:spLocks noChangeArrowheads="1"/>
          </p:cNvSpPr>
          <p:nvPr/>
        </p:nvSpPr>
        <p:spPr bwMode="auto">
          <a:xfrm>
            <a:off x="7135813" y="3690938"/>
            <a:ext cx="2590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37</a:t>
            </a:r>
            <a:r>
              <a:rPr lang="en-US" altLang="zh-CN">
                <a:latin typeface="Times New Roman" panose="02020603050405020304" pitchFamily="18" charset="0"/>
                <a:ea typeface="楷体_GB2312" pitchFamily="49" charset="-122"/>
                <a:sym typeface="Wingdings" panose="05000000000000000000" pitchFamily="2" charset="2"/>
              </a:rPr>
              <a:t>3</a:t>
            </a:r>
            <a:r>
              <a:rPr lang="zh-CN" altLang="en-US">
                <a:latin typeface="Times New Roman" panose="02020603050405020304" pitchFamily="18" charset="0"/>
                <a:ea typeface="楷体_GB2312" pitchFamily="49" charset="-122"/>
                <a:sym typeface="Wingdings" panose="05000000000000000000" pitchFamily="2" charset="2"/>
              </a:rPr>
              <a:t>次</a:t>
            </a:r>
            <a:endParaRPr lang="zh-CN" altLang="en-US">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wipe(down)">
                                      <p:cBhvr>
                                        <p:cTn id="7" dur="500"/>
                                        <p:tgtEl>
                                          <p:spTgt spid="1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wipe(down)">
                                      <p:cBhvr>
                                        <p:cTn id="12"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3" grpId="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3">
            <a:extLst>
              <a:ext uri="{FF2B5EF4-FFF2-40B4-BE49-F238E27FC236}">
                <a16:creationId xmlns:a16="http://schemas.microsoft.com/office/drawing/2014/main" id="{84050D7A-AD27-4739-A50F-15B6C9251351}"/>
              </a:ext>
            </a:extLst>
          </p:cNvPr>
          <p:cNvSpPr>
            <a:spLocks noGrp="1" noChangeArrowheads="1"/>
          </p:cNvSpPr>
          <p:nvPr>
            <p:ph type="title"/>
          </p:nvPr>
        </p:nvSpPr>
        <p:spPr>
          <a:xfrm>
            <a:off x="406400" y="-169863"/>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39267" name="灯片编号占位符 5">
            <a:extLst>
              <a:ext uri="{FF2B5EF4-FFF2-40B4-BE49-F238E27FC236}">
                <a16:creationId xmlns:a16="http://schemas.microsoft.com/office/drawing/2014/main" id="{E7422707-5CB0-4C77-85A5-BD23AE91A7C5}"/>
              </a:ext>
            </a:extLst>
          </p:cNvPr>
          <p:cNvSpPr txBox="1">
            <a:spLocks/>
          </p:cNvSpPr>
          <p:nvPr/>
        </p:nvSpPr>
        <p:spPr bwMode="auto">
          <a:xfrm>
            <a:off x="6553200" y="642778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FF71687-B5DC-497F-AD8E-FD30B7C13B67}" type="slidenum">
              <a:rPr lang="en-US" altLang="zh-CN" sz="2400">
                <a:latin typeface="Times New Roman" panose="02020603050405020304" pitchFamily="18" charset="0"/>
                <a:ea typeface="华康俪金黑W8(P)" panose="020B0800000000000000" pitchFamily="34" charset="-122"/>
              </a:rPr>
              <a:pPr>
                <a:lnSpc>
                  <a:spcPct val="100000"/>
                </a:lnSpc>
                <a:spcBef>
                  <a:spcPct val="0"/>
                </a:spcBef>
                <a:buFontTx/>
                <a:buNone/>
              </a:pPr>
              <a:t>117</a:t>
            </a:fld>
            <a:endParaRPr lang="en-US" altLang="zh-CN" sz="2400" dirty="0">
              <a:latin typeface="Times New Roman" panose="02020603050405020304" pitchFamily="18" charset="0"/>
              <a:ea typeface="华康俪金黑W8(P)" panose="020B0800000000000000" pitchFamily="34" charset="-122"/>
            </a:endParaRPr>
          </a:p>
        </p:txBody>
      </p:sp>
      <p:sp>
        <p:nvSpPr>
          <p:cNvPr id="139268" name="Rectangle 3">
            <a:extLst>
              <a:ext uri="{FF2B5EF4-FFF2-40B4-BE49-F238E27FC236}">
                <a16:creationId xmlns:a16="http://schemas.microsoft.com/office/drawing/2014/main" id="{DE4DA583-9D2D-44B3-853A-45CE242B86DC}"/>
              </a:ext>
            </a:extLst>
          </p:cNvPr>
          <p:cNvSpPr txBox="1">
            <a:spLocks noChangeArrowheads="1"/>
          </p:cNvSpPr>
          <p:nvPr/>
        </p:nvSpPr>
        <p:spPr bwMode="auto">
          <a:xfrm>
            <a:off x="387350" y="877888"/>
            <a:ext cx="11209338"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kumimoji="0" lang="en-US" altLang="zh-CN" b="0" dirty="0">
                <a:solidFill>
                  <a:srgbClr val="A50021"/>
                </a:solidFill>
                <a:ea typeface="华康俪金黑W8(P)" panose="020B0800000000000000" pitchFamily="34" charset="-122"/>
              </a:rPr>
              <a:t>B+</a:t>
            </a:r>
            <a:r>
              <a:rPr kumimoji="0" lang="zh-CN" altLang="en-US" b="0" dirty="0">
                <a:solidFill>
                  <a:srgbClr val="A50021"/>
                </a:solidFill>
                <a:ea typeface="华康俪金黑W8(P)" panose="020B0800000000000000" pitchFamily="34" charset="-122"/>
              </a:rPr>
              <a:t>树在索引文件中的应用</a:t>
            </a:r>
          </a:p>
          <a:p>
            <a:pPr eaLnBrk="1" hangingPunct="1"/>
            <a:r>
              <a:rPr kumimoji="0" lang="en-US" altLang="zh-CN" b="0" dirty="0">
                <a:ea typeface="华康俪金黑W8(P)" panose="020B0800000000000000" pitchFamily="34" charset="-122"/>
              </a:rPr>
              <a:t>1</a:t>
            </a:r>
            <a:r>
              <a:rPr kumimoji="0" lang="zh-CN" altLang="en-US" b="0" dirty="0">
                <a:ea typeface="华康俪金黑W8(P)" panose="020B0800000000000000" pitchFamily="34" charset="-122"/>
              </a:rPr>
              <a:t>、</a:t>
            </a:r>
            <a:r>
              <a:rPr kumimoji="0" lang="en-US" altLang="zh-CN" b="0" dirty="0">
                <a:ea typeface="华康俪金黑W8(P)" panose="020B0800000000000000" pitchFamily="34" charset="-122"/>
              </a:rPr>
              <a:t>B+</a:t>
            </a:r>
            <a:r>
              <a:rPr kumimoji="0" lang="zh-CN" altLang="en-US" b="0" dirty="0">
                <a:ea typeface="华康俪金黑W8(P)" panose="020B0800000000000000" pitchFamily="34" charset="-122"/>
              </a:rPr>
              <a:t>树的每个结点存放在外存的一个页块上（因此</a:t>
            </a:r>
            <a:r>
              <a:rPr kumimoji="0" lang="en-US" altLang="zh-CN" b="0" dirty="0">
                <a:ea typeface="华康俪金黑W8(P)" panose="020B0800000000000000" pitchFamily="34" charset="-122"/>
              </a:rPr>
              <a:t>B+</a:t>
            </a:r>
            <a:r>
              <a:rPr kumimoji="0" lang="zh-CN" altLang="en-US" b="0" dirty="0">
                <a:ea typeface="华康俪金黑W8(P)" panose="020B0800000000000000" pitchFamily="34" charset="-122"/>
              </a:rPr>
              <a:t>树的阶数一般都比</a:t>
            </a:r>
            <a:r>
              <a:rPr kumimoji="0" lang="en-US" altLang="zh-CN" b="0" dirty="0">
                <a:ea typeface="华康俪金黑W8(P)" panose="020B0800000000000000" pitchFamily="34" charset="-122"/>
              </a:rPr>
              <a:t>B</a:t>
            </a:r>
            <a:r>
              <a:rPr kumimoji="0" lang="zh-CN" altLang="en-US" b="0" dirty="0">
                <a:ea typeface="华康俪金黑W8(P)" panose="020B0800000000000000" pitchFamily="34" charset="-122"/>
              </a:rPr>
              <a:t>树大）。</a:t>
            </a:r>
          </a:p>
          <a:p>
            <a:pPr eaLnBrk="1" hangingPunct="1"/>
            <a:r>
              <a:rPr kumimoji="0" lang="en-US" altLang="zh-CN" b="0" dirty="0">
                <a:ea typeface="华康俪金黑W8(P)" panose="020B0800000000000000" pitchFamily="34" charset="-122"/>
              </a:rPr>
              <a:t>2</a:t>
            </a:r>
            <a:r>
              <a:rPr kumimoji="0" lang="zh-CN" altLang="en-US" b="0" dirty="0">
                <a:ea typeface="华康俪金黑W8(P)" panose="020B0800000000000000" pitchFamily="34" charset="-122"/>
              </a:rPr>
              <a:t>、</a:t>
            </a:r>
            <a:r>
              <a:rPr kumimoji="0" lang="en-US" altLang="zh-CN" b="0" dirty="0">
                <a:ea typeface="华康俪金黑W8(P)" panose="020B0800000000000000" pitchFamily="34" charset="-122"/>
              </a:rPr>
              <a:t>B+</a:t>
            </a:r>
            <a:r>
              <a:rPr kumimoji="0" lang="zh-CN" altLang="en-US" b="0" dirty="0">
                <a:ea typeface="华康俪金黑W8(P)" panose="020B0800000000000000" pitchFamily="34" charset="-122"/>
              </a:rPr>
              <a:t>树的树叶层是主文件的稀疏索引</a:t>
            </a:r>
            <a:r>
              <a:rPr kumimoji="0" lang="en-US" altLang="zh-CN" b="0" dirty="0">
                <a:ea typeface="华康俪金黑W8(P)" panose="020B0800000000000000" pitchFamily="34" charset="-122"/>
              </a:rPr>
              <a:t>, </a:t>
            </a:r>
            <a:r>
              <a:rPr kumimoji="0" lang="zh-CN" altLang="en-US" b="0" dirty="0">
                <a:ea typeface="华康俪金黑W8(P)" panose="020B0800000000000000" pitchFamily="34" charset="-122"/>
              </a:rPr>
              <a:t>整个</a:t>
            </a:r>
            <a:r>
              <a:rPr kumimoji="0" lang="en-US" altLang="zh-CN" b="0" dirty="0">
                <a:ea typeface="华康俪金黑W8(P)" panose="020B0800000000000000" pitchFamily="34" charset="-122"/>
              </a:rPr>
              <a:t>B+</a:t>
            </a:r>
            <a:r>
              <a:rPr kumimoji="0" lang="zh-CN" altLang="en-US" b="0" dirty="0">
                <a:ea typeface="华康俪金黑W8(P)" panose="020B0800000000000000" pitchFamily="34" charset="-122"/>
              </a:rPr>
              <a:t>树构成多级索引。索引项就是</a:t>
            </a:r>
            <a:r>
              <a:rPr kumimoji="0" lang="en-US" altLang="zh-CN" b="0" dirty="0">
                <a:ea typeface="华康俪金黑W8(P)" panose="020B0800000000000000" pitchFamily="34" charset="-122"/>
              </a:rPr>
              <a:t>B+</a:t>
            </a:r>
            <a:r>
              <a:rPr kumimoji="0" lang="zh-CN" altLang="en-US" b="0" dirty="0">
                <a:ea typeface="华康俪金黑W8(P)" panose="020B0800000000000000" pitchFamily="34" charset="-122"/>
              </a:rPr>
              <a:t>树中的一个关键字和它对应的指针所构成的二元组。</a:t>
            </a:r>
          </a:p>
        </p:txBody>
      </p:sp>
      <p:grpSp>
        <p:nvGrpSpPr>
          <p:cNvPr id="139269" name="Group 281">
            <a:extLst>
              <a:ext uri="{FF2B5EF4-FFF2-40B4-BE49-F238E27FC236}">
                <a16:creationId xmlns:a16="http://schemas.microsoft.com/office/drawing/2014/main" id="{1741795C-AAE6-4BB6-B34E-9FDA6BA02188}"/>
              </a:ext>
            </a:extLst>
          </p:cNvPr>
          <p:cNvGrpSpPr>
            <a:grpSpLocks/>
          </p:cNvGrpSpPr>
          <p:nvPr/>
        </p:nvGrpSpPr>
        <p:grpSpPr bwMode="auto">
          <a:xfrm>
            <a:off x="228600" y="3124200"/>
            <a:ext cx="8810625" cy="3429000"/>
            <a:chOff x="144" y="1968"/>
            <a:chExt cx="5550" cy="2160"/>
          </a:xfrm>
        </p:grpSpPr>
        <p:grpSp>
          <p:nvGrpSpPr>
            <p:cNvPr id="139270" name="Group 168">
              <a:extLst>
                <a:ext uri="{FF2B5EF4-FFF2-40B4-BE49-F238E27FC236}">
                  <a16:creationId xmlns:a16="http://schemas.microsoft.com/office/drawing/2014/main" id="{EBF5C109-FFFD-48C8-A4DB-E678C65CECE2}"/>
                </a:ext>
              </a:extLst>
            </p:cNvPr>
            <p:cNvGrpSpPr>
              <a:grpSpLocks/>
            </p:cNvGrpSpPr>
            <p:nvPr/>
          </p:nvGrpSpPr>
          <p:grpSpPr bwMode="auto">
            <a:xfrm>
              <a:off x="384" y="1968"/>
              <a:ext cx="4944" cy="1624"/>
              <a:chOff x="240" y="2112"/>
              <a:chExt cx="4944" cy="1624"/>
            </a:xfrm>
          </p:grpSpPr>
          <p:sp>
            <p:nvSpPr>
              <p:cNvPr id="139383" name="Line 40">
                <a:extLst>
                  <a:ext uri="{FF2B5EF4-FFF2-40B4-BE49-F238E27FC236}">
                    <a16:creationId xmlns:a16="http://schemas.microsoft.com/office/drawing/2014/main" id="{DDCA63E6-0B19-49E8-8A38-E8B6827AB078}"/>
                  </a:ext>
                </a:extLst>
              </p:cNvPr>
              <p:cNvSpPr>
                <a:spLocks noChangeShapeType="1"/>
              </p:cNvSpPr>
              <p:nvPr/>
            </p:nvSpPr>
            <p:spPr bwMode="auto">
              <a:xfrm>
                <a:off x="1248" y="3432"/>
                <a:ext cx="312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84" name="Line 41">
                <a:extLst>
                  <a:ext uri="{FF2B5EF4-FFF2-40B4-BE49-F238E27FC236}">
                    <a16:creationId xmlns:a16="http://schemas.microsoft.com/office/drawing/2014/main" id="{2B2B7AB7-8382-4E1B-BC0E-9EE51EDC2404}"/>
                  </a:ext>
                </a:extLst>
              </p:cNvPr>
              <p:cNvSpPr>
                <a:spLocks noChangeShapeType="1"/>
              </p:cNvSpPr>
              <p:nvPr/>
            </p:nvSpPr>
            <p:spPr bwMode="auto">
              <a:xfrm>
                <a:off x="864"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85" name="Line 42">
                <a:extLst>
                  <a:ext uri="{FF2B5EF4-FFF2-40B4-BE49-F238E27FC236}">
                    <a16:creationId xmlns:a16="http://schemas.microsoft.com/office/drawing/2014/main" id="{C43602BB-ADD9-497A-8EE5-3D34DD44E5D4}"/>
                  </a:ext>
                </a:extLst>
              </p:cNvPr>
              <p:cNvSpPr>
                <a:spLocks noChangeShapeType="1"/>
              </p:cNvSpPr>
              <p:nvPr/>
            </p:nvSpPr>
            <p:spPr bwMode="auto">
              <a:xfrm>
                <a:off x="1200"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86" name="Line 43">
                <a:extLst>
                  <a:ext uri="{FF2B5EF4-FFF2-40B4-BE49-F238E27FC236}">
                    <a16:creationId xmlns:a16="http://schemas.microsoft.com/office/drawing/2014/main" id="{95EE13F4-0F19-40EE-8850-D4CBB5786509}"/>
                  </a:ext>
                </a:extLst>
              </p:cNvPr>
              <p:cNvSpPr>
                <a:spLocks noChangeShapeType="1"/>
              </p:cNvSpPr>
              <p:nvPr/>
            </p:nvSpPr>
            <p:spPr bwMode="auto">
              <a:xfrm>
                <a:off x="1680"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87" name="Line 44">
                <a:extLst>
                  <a:ext uri="{FF2B5EF4-FFF2-40B4-BE49-F238E27FC236}">
                    <a16:creationId xmlns:a16="http://schemas.microsoft.com/office/drawing/2014/main" id="{C5D5F8A8-21A8-4270-89FE-4D24FC712D59}"/>
                  </a:ext>
                </a:extLst>
              </p:cNvPr>
              <p:cNvSpPr>
                <a:spLocks noChangeShapeType="1"/>
              </p:cNvSpPr>
              <p:nvPr/>
            </p:nvSpPr>
            <p:spPr bwMode="auto">
              <a:xfrm>
                <a:off x="1968"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88" name="Line 45">
                <a:extLst>
                  <a:ext uri="{FF2B5EF4-FFF2-40B4-BE49-F238E27FC236}">
                    <a16:creationId xmlns:a16="http://schemas.microsoft.com/office/drawing/2014/main" id="{43DDE88B-588C-468D-B489-2F604B50BA5D}"/>
                  </a:ext>
                </a:extLst>
              </p:cNvPr>
              <p:cNvSpPr>
                <a:spLocks noChangeShapeType="1"/>
              </p:cNvSpPr>
              <p:nvPr/>
            </p:nvSpPr>
            <p:spPr bwMode="auto">
              <a:xfrm>
                <a:off x="2736"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89" name="Line 46">
                <a:extLst>
                  <a:ext uri="{FF2B5EF4-FFF2-40B4-BE49-F238E27FC236}">
                    <a16:creationId xmlns:a16="http://schemas.microsoft.com/office/drawing/2014/main" id="{6194F213-5D64-45E7-9182-EF8BA4EB05CA}"/>
                  </a:ext>
                </a:extLst>
              </p:cNvPr>
              <p:cNvSpPr>
                <a:spLocks noChangeShapeType="1"/>
              </p:cNvSpPr>
              <p:nvPr/>
            </p:nvSpPr>
            <p:spPr bwMode="auto">
              <a:xfrm>
                <a:off x="3072"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90" name="Line 47">
                <a:extLst>
                  <a:ext uri="{FF2B5EF4-FFF2-40B4-BE49-F238E27FC236}">
                    <a16:creationId xmlns:a16="http://schemas.microsoft.com/office/drawing/2014/main" id="{4A322991-1F4B-4B29-B77A-2BD954386FBC}"/>
                  </a:ext>
                </a:extLst>
              </p:cNvPr>
              <p:cNvSpPr>
                <a:spLocks noChangeShapeType="1"/>
              </p:cNvSpPr>
              <p:nvPr/>
            </p:nvSpPr>
            <p:spPr bwMode="auto">
              <a:xfrm>
                <a:off x="3600"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91" name="Line 48">
                <a:extLst>
                  <a:ext uri="{FF2B5EF4-FFF2-40B4-BE49-F238E27FC236}">
                    <a16:creationId xmlns:a16="http://schemas.microsoft.com/office/drawing/2014/main" id="{B424BD56-6893-422C-B68D-A63193453668}"/>
                  </a:ext>
                </a:extLst>
              </p:cNvPr>
              <p:cNvSpPr>
                <a:spLocks noChangeShapeType="1"/>
              </p:cNvSpPr>
              <p:nvPr/>
            </p:nvSpPr>
            <p:spPr bwMode="auto">
              <a:xfrm>
                <a:off x="3936"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92" name="Line 49">
                <a:extLst>
                  <a:ext uri="{FF2B5EF4-FFF2-40B4-BE49-F238E27FC236}">
                    <a16:creationId xmlns:a16="http://schemas.microsoft.com/office/drawing/2014/main" id="{9C109E37-F339-4B04-A2E0-94AD7BA820C3}"/>
                  </a:ext>
                </a:extLst>
              </p:cNvPr>
              <p:cNvSpPr>
                <a:spLocks noChangeShapeType="1"/>
              </p:cNvSpPr>
              <p:nvPr/>
            </p:nvSpPr>
            <p:spPr bwMode="auto">
              <a:xfrm>
                <a:off x="4416"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93" name="Line 50">
                <a:extLst>
                  <a:ext uri="{FF2B5EF4-FFF2-40B4-BE49-F238E27FC236}">
                    <a16:creationId xmlns:a16="http://schemas.microsoft.com/office/drawing/2014/main" id="{C9CB16DE-D693-4365-9FBA-86A161749C0A}"/>
                  </a:ext>
                </a:extLst>
              </p:cNvPr>
              <p:cNvSpPr>
                <a:spLocks noChangeShapeType="1"/>
              </p:cNvSpPr>
              <p:nvPr/>
            </p:nvSpPr>
            <p:spPr bwMode="auto">
              <a:xfrm>
                <a:off x="4680"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94" name="Line 51">
                <a:extLst>
                  <a:ext uri="{FF2B5EF4-FFF2-40B4-BE49-F238E27FC236}">
                    <a16:creationId xmlns:a16="http://schemas.microsoft.com/office/drawing/2014/main" id="{86B60D6F-1E73-46D7-881C-ECB8EB71B516}"/>
                  </a:ext>
                </a:extLst>
              </p:cNvPr>
              <p:cNvSpPr>
                <a:spLocks noChangeShapeType="1"/>
              </p:cNvSpPr>
              <p:nvPr/>
            </p:nvSpPr>
            <p:spPr bwMode="auto">
              <a:xfrm>
                <a:off x="4944"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95" name="Line 52">
                <a:extLst>
                  <a:ext uri="{FF2B5EF4-FFF2-40B4-BE49-F238E27FC236}">
                    <a16:creationId xmlns:a16="http://schemas.microsoft.com/office/drawing/2014/main" id="{502D9431-CD87-4950-885B-A534A3BFDA71}"/>
                  </a:ext>
                </a:extLst>
              </p:cNvPr>
              <p:cNvSpPr>
                <a:spLocks noChangeShapeType="1"/>
              </p:cNvSpPr>
              <p:nvPr/>
            </p:nvSpPr>
            <p:spPr bwMode="auto">
              <a:xfrm>
                <a:off x="2256"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96" name="Line 53">
                <a:extLst>
                  <a:ext uri="{FF2B5EF4-FFF2-40B4-BE49-F238E27FC236}">
                    <a16:creationId xmlns:a16="http://schemas.microsoft.com/office/drawing/2014/main" id="{2CB3E303-5D2E-46A5-B7FA-6A870E82430F}"/>
                  </a:ext>
                </a:extLst>
              </p:cNvPr>
              <p:cNvSpPr>
                <a:spLocks noChangeShapeType="1"/>
              </p:cNvSpPr>
              <p:nvPr/>
            </p:nvSpPr>
            <p:spPr bwMode="auto">
              <a:xfrm>
                <a:off x="3072" y="2304"/>
                <a:ext cx="672"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97" name="Line 54">
                <a:extLst>
                  <a:ext uri="{FF2B5EF4-FFF2-40B4-BE49-F238E27FC236}">
                    <a16:creationId xmlns:a16="http://schemas.microsoft.com/office/drawing/2014/main" id="{FB6DDD08-CDF2-4A46-A347-D1F3CE3A98AB}"/>
                  </a:ext>
                </a:extLst>
              </p:cNvPr>
              <p:cNvSpPr>
                <a:spLocks noChangeShapeType="1"/>
              </p:cNvSpPr>
              <p:nvPr/>
            </p:nvSpPr>
            <p:spPr bwMode="auto">
              <a:xfrm flipH="1">
                <a:off x="2016" y="2352"/>
                <a:ext cx="624" cy="48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98" name="Oval 55">
                <a:extLst>
                  <a:ext uri="{FF2B5EF4-FFF2-40B4-BE49-F238E27FC236}">
                    <a16:creationId xmlns:a16="http://schemas.microsoft.com/office/drawing/2014/main" id="{85661E0D-065F-48F8-AD5D-BCEAF83673CA}"/>
                  </a:ext>
                </a:extLst>
              </p:cNvPr>
              <p:cNvSpPr>
                <a:spLocks noChangeArrowheads="1"/>
              </p:cNvSpPr>
              <p:nvPr/>
            </p:nvSpPr>
            <p:spPr bwMode="auto">
              <a:xfrm>
                <a:off x="2496" y="2112"/>
                <a:ext cx="744"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59 97</a:t>
                </a:r>
              </a:p>
            </p:txBody>
          </p:sp>
          <p:sp>
            <p:nvSpPr>
              <p:cNvPr id="139399" name="Line 56">
                <a:extLst>
                  <a:ext uri="{FF2B5EF4-FFF2-40B4-BE49-F238E27FC236}">
                    <a16:creationId xmlns:a16="http://schemas.microsoft.com/office/drawing/2014/main" id="{586C755C-6456-4E18-B9F0-9FA40A4C97EF}"/>
                  </a:ext>
                </a:extLst>
              </p:cNvPr>
              <p:cNvSpPr>
                <a:spLocks noChangeShapeType="1"/>
              </p:cNvSpPr>
              <p:nvPr/>
            </p:nvSpPr>
            <p:spPr bwMode="auto">
              <a:xfrm flipH="1">
                <a:off x="2016" y="2832"/>
                <a:ext cx="0" cy="576"/>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400" name="Line 57">
                <a:extLst>
                  <a:ext uri="{FF2B5EF4-FFF2-40B4-BE49-F238E27FC236}">
                    <a16:creationId xmlns:a16="http://schemas.microsoft.com/office/drawing/2014/main" id="{2B265F98-4E09-4BD5-A561-6ADFA56272F0}"/>
                  </a:ext>
                </a:extLst>
              </p:cNvPr>
              <p:cNvSpPr>
                <a:spLocks noChangeShapeType="1"/>
              </p:cNvSpPr>
              <p:nvPr/>
            </p:nvSpPr>
            <p:spPr bwMode="auto">
              <a:xfrm flipH="1">
                <a:off x="1152" y="2880"/>
                <a:ext cx="628" cy="43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401" name="Line 58">
                <a:extLst>
                  <a:ext uri="{FF2B5EF4-FFF2-40B4-BE49-F238E27FC236}">
                    <a16:creationId xmlns:a16="http://schemas.microsoft.com/office/drawing/2014/main" id="{DE606D91-CE8D-4123-BFF2-D33C3A886D7B}"/>
                  </a:ext>
                </a:extLst>
              </p:cNvPr>
              <p:cNvSpPr>
                <a:spLocks noChangeShapeType="1"/>
              </p:cNvSpPr>
              <p:nvPr/>
            </p:nvSpPr>
            <p:spPr bwMode="auto">
              <a:xfrm>
                <a:off x="2208" y="2832"/>
                <a:ext cx="624"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402" name="Line 59">
                <a:extLst>
                  <a:ext uri="{FF2B5EF4-FFF2-40B4-BE49-F238E27FC236}">
                    <a16:creationId xmlns:a16="http://schemas.microsoft.com/office/drawing/2014/main" id="{1B096749-694F-4FE2-89C3-28BD6E8567EF}"/>
                  </a:ext>
                </a:extLst>
              </p:cNvPr>
              <p:cNvSpPr>
                <a:spLocks noChangeShapeType="1"/>
              </p:cNvSpPr>
              <p:nvPr/>
            </p:nvSpPr>
            <p:spPr bwMode="auto">
              <a:xfrm>
                <a:off x="4032" y="2880"/>
                <a:ext cx="624"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403" name="Line 60">
                <a:extLst>
                  <a:ext uri="{FF2B5EF4-FFF2-40B4-BE49-F238E27FC236}">
                    <a16:creationId xmlns:a16="http://schemas.microsoft.com/office/drawing/2014/main" id="{26055BC6-6A3C-4EFC-BF21-4AB4C68A7B96}"/>
                  </a:ext>
                </a:extLst>
              </p:cNvPr>
              <p:cNvSpPr>
                <a:spLocks noChangeShapeType="1"/>
              </p:cNvSpPr>
              <p:nvPr/>
            </p:nvSpPr>
            <p:spPr bwMode="auto">
              <a:xfrm flipH="1">
                <a:off x="3696" y="2832"/>
                <a:ext cx="192"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404" name="Oval 61">
                <a:extLst>
                  <a:ext uri="{FF2B5EF4-FFF2-40B4-BE49-F238E27FC236}">
                    <a16:creationId xmlns:a16="http://schemas.microsoft.com/office/drawing/2014/main" id="{9AD7AB3E-26BC-4081-89E2-6F9FA852AFE8}"/>
                  </a:ext>
                </a:extLst>
              </p:cNvPr>
              <p:cNvSpPr>
                <a:spLocks noChangeArrowheads="1"/>
              </p:cNvSpPr>
              <p:nvPr/>
            </p:nvSpPr>
            <p:spPr bwMode="auto">
              <a:xfrm>
                <a:off x="1488" y="2640"/>
                <a:ext cx="960"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15 44 59</a:t>
                </a:r>
              </a:p>
            </p:txBody>
          </p:sp>
          <p:sp>
            <p:nvSpPr>
              <p:cNvPr id="139405" name="Oval 62">
                <a:extLst>
                  <a:ext uri="{FF2B5EF4-FFF2-40B4-BE49-F238E27FC236}">
                    <a16:creationId xmlns:a16="http://schemas.microsoft.com/office/drawing/2014/main" id="{F2153AD8-D459-4E1E-A10A-477AD6C96444}"/>
                  </a:ext>
                </a:extLst>
              </p:cNvPr>
              <p:cNvSpPr>
                <a:spLocks noChangeArrowheads="1"/>
              </p:cNvSpPr>
              <p:nvPr/>
            </p:nvSpPr>
            <p:spPr bwMode="auto">
              <a:xfrm>
                <a:off x="3504" y="2640"/>
                <a:ext cx="754" cy="336"/>
              </a:xfrm>
              <a:prstGeom prst="ellipse">
                <a:avLst/>
              </a:prstGeom>
              <a:solidFill>
                <a:schemeClr val="accent2"/>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72  97</a:t>
                </a:r>
              </a:p>
            </p:txBody>
          </p:sp>
          <p:sp>
            <p:nvSpPr>
              <p:cNvPr id="139406" name="Oval 63">
                <a:extLst>
                  <a:ext uri="{FF2B5EF4-FFF2-40B4-BE49-F238E27FC236}">
                    <a16:creationId xmlns:a16="http://schemas.microsoft.com/office/drawing/2014/main" id="{FD9BB8AC-1020-456F-B056-E5642BBBBBE6}"/>
                  </a:ext>
                </a:extLst>
              </p:cNvPr>
              <p:cNvSpPr>
                <a:spLocks noChangeArrowheads="1"/>
              </p:cNvSpPr>
              <p:nvPr/>
            </p:nvSpPr>
            <p:spPr bwMode="auto">
              <a:xfrm>
                <a:off x="651" y="3264"/>
                <a:ext cx="754" cy="336"/>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10  15</a:t>
                </a:r>
              </a:p>
            </p:txBody>
          </p:sp>
          <p:sp>
            <p:nvSpPr>
              <p:cNvPr id="139407" name="Oval 64">
                <a:extLst>
                  <a:ext uri="{FF2B5EF4-FFF2-40B4-BE49-F238E27FC236}">
                    <a16:creationId xmlns:a16="http://schemas.microsoft.com/office/drawing/2014/main" id="{BA02F3EE-56AE-4E95-8CF6-5711FFBBF6EE}"/>
                  </a:ext>
                </a:extLst>
              </p:cNvPr>
              <p:cNvSpPr>
                <a:spLocks noChangeArrowheads="1"/>
              </p:cNvSpPr>
              <p:nvPr/>
            </p:nvSpPr>
            <p:spPr bwMode="auto">
              <a:xfrm>
                <a:off x="2540" y="3264"/>
                <a:ext cx="754" cy="336"/>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51 59</a:t>
                </a:r>
              </a:p>
            </p:txBody>
          </p:sp>
          <p:sp>
            <p:nvSpPr>
              <p:cNvPr id="139408" name="Oval 65">
                <a:extLst>
                  <a:ext uri="{FF2B5EF4-FFF2-40B4-BE49-F238E27FC236}">
                    <a16:creationId xmlns:a16="http://schemas.microsoft.com/office/drawing/2014/main" id="{6F1B0EC6-7C5C-421E-B146-769A5822C023}"/>
                  </a:ext>
                </a:extLst>
              </p:cNvPr>
              <p:cNvSpPr>
                <a:spLocks noChangeArrowheads="1"/>
              </p:cNvSpPr>
              <p:nvPr/>
            </p:nvSpPr>
            <p:spPr bwMode="auto">
              <a:xfrm>
                <a:off x="1503" y="3264"/>
                <a:ext cx="960" cy="336"/>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21 37 44</a:t>
                </a:r>
              </a:p>
            </p:txBody>
          </p:sp>
          <p:sp>
            <p:nvSpPr>
              <p:cNvPr id="139409" name="Oval 66">
                <a:extLst>
                  <a:ext uri="{FF2B5EF4-FFF2-40B4-BE49-F238E27FC236}">
                    <a16:creationId xmlns:a16="http://schemas.microsoft.com/office/drawing/2014/main" id="{AF404E0A-34F1-4216-9200-21BE24C3CDFB}"/>
                  </a:ext>
                </a:extLst>
              </p:cNvPr>
              <p:cNvSpPr>
                <a:spLocks noChangeArrowheads="1"/>
              </p:cNvSpPr>
              <p:nvPr/>
            </p:nvSpPr>
            <p:spPr bwMode="auto">
              <a:xfrm>
                <a:off x="3371" y="3264"/>
                <a:ext cx="754" cy="336"/>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68 72</a:t>
                </a:r>
              </a:p>
            </p:txBody>
          </p:sp>
          <p:sp>
            <p:nvSpPr>
              <p:cNvPr id="139410" name="Oval 67">
                <a:extLst>
                  <a:ext uri="{FF2B5EF4-FFF2-40B4-BE49-F238E27FC236}">
                    <a16:creationId xmlns:a16="http://schemas.microsoft.com/office/drawing/2014/main" id="{66176865-0C63-475E-9DD5-D9DAD8DF6D26}"/>
                  </a:ext>
                </a:extLst>
              </p:cNvPr>
              <p:cNvSpPr>
                <a:spLocks noChangeArrowheads="1"/>
              </p:cNvSpPr>
              <p:nvPr/>
            </p:nvSpPr>
            <p:spPr bwMode="auto">
              <a:xfrm>
                <a:off x="4224" y="3264"/>
                <a:ext cx="960" cy="336"/>
              </a:xfrm>
              <a:prstGeom prst="ellipse">
                <a:avLst/>
              </a:prstGeom>
              <a:solidFill>
                <a:srgbClr val="FFCCFF"/>
              </a:solidFill>
              <a:ln w="19050">
                <a:solidFill>
                  <a:srgbClr val="993300"/>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85 91 97</a:t>
                </a:r>
              </a:p>
            </p:txBody>
          </p:sp>
          <p:grpSp>
            <p:nvGrpSpPr>
              <p:cNvPr id="139411" name="Group 68">
                <a:extLst>
                  <a:ext uri="{FF2B5EF4-FFF2-40B4-BE49-F238E27FC236}">
                    <a16:creationId xmlns:a16="http://schemas.microsoft.com/office/drawing/2014/main" id="{6A2C1E1F-2EBB-449D-B6B6-37B6AD0B9B50}"/>
                  </a:ext>
                </a:extLst>
              </p:cNvPr>
              <p:cNvGrpSpPr>
                <a:grpSpLocks/>
              </p:cNvGrpSpPr>
              <p:nvPr/>
            </p:nvGrpSpPr>
            <p:grpSpPr bwMode="auto">
              <a:xfrm>
                <a:off x="240" y="2544"/>
                <a:ext cx="672" cy="569"/>
                <a:chOff x="240" y="2792"/>
                <a:chExt cx="672" cy="569"/>
              </a:xfrm>
            </p:grpSpPr>
            <p:sp>
              <p:nvSpPr>
                <p:cNvPr id="139412" name="Freeform 69">
                  <a:extLst>
                    <a:ext uri="{FF2B5EF4-FFF2-40B4-BE49-F238E27FC236}">
                      <a16:creationId xmlns:a16="http://schemas.microsoft.com/office/drawing/2014/main" id="{DAECEB28-E3B8-4350-81AB-47E67A5EDBFC}"/>
                    </a:ext>
                  </a:extLst>
                </p:cNvPr>
                <p:cNvSpPr>
                  <a:spLocks/>
                </p:cNvSpPr>
                <p:nvPr/>
              </p:nvSpPr>
              <p:spPr bwMode="auto">
                <a:xfrm>
                  <a:off x="288" y="3128"/>
                  <a:ext cx="456" cy="233"/>
                </a:xfrm>
                <a:custGeom>
                  <a:avLst/>
                  <a:gdLst>
                    <a:gd name="T0" fmla="*/ 0 w 456"/>
                    <a:gd name="T1" fmla="*/ 0 h 432"/>
                    <a:gd name="T2" fmla="*/ 432 w 456"/>
                    <a:gd name="T3" fmla="*/ 48 h 432"/>
                    <a:gd name="T4" fmla="*/ 144 w 456"/>
                    <a:gd name="T5" fmla="*/ 240 h 432"/>
                    <a:gd name="T6" fmla="*/ 432 w 456"/>
                    <a:gd name="T7" fmla="*/ 432 h 432"/>
                    <a:gd name="T8" fmla="*/ 0 60000 65536"/>
                    <a:gd name="T9" fmla="*/ 0 60000 65536"/>
                    <a:gd name="T10" fmla="*/ 0 60000 65536"/>
                    <a:gd name="T11" fmla="*/ 0 60000 65536"/>
                    <a:gd name="T12" fmla="*/ 0 w 456"/>
                    <a:gd name="T13" fmla="*/ 0 h 432"/>
                    <a:gd name="T14" fmla="*/ 456 w 456"/>
                    <a:gd name="T15" fmla="*/ 432 h 432"/>
                  </a:gdLst>
                  <a:ahLst/>
                  <a:cxnLst>
                    <a:cxn ang="T8">
                      <a:pos x="T0" y="T1"/>
                    </a:cxn>
                    <a:cxn ang="T9">
                      <a:pos x="T2" y="T3"/>
                    </a:cxn>
                    <a:cxn ang="T10">
                      <a:pos x="T4" y="T5"/>
                    </a:cxn>
                    <a:cxn ang="T11">
                      <a:pos x="T6" y="T7"/>
                    </a:cxn>
                  </a:cxnLst>
                  <a:rect l="T12" t="T13" r="T14" b="T15"/>
                  <a:pathLst>
                    <a:path w="456" h="432">
                      <a:moveTo>
                        <a:pt x="0" y="0"/>
                      </a:moveTo>
                      <a:cubicBezTo>
                        <a:pt x="204" y="4"/>
                        <a:pt x="408" y="8"/>
                        <a:pt x="432" y="48"/>
                      </a:cubicBezTo>
                      <a:cubicBezTo>
                        <a:pt x="456" y="88"/>
                        <a:pt x="144" y="176"/>
                        <a:pt x="144" y="240"/>
                      </a:cubicBezTo>
                      <a:cubicBezTo>
                        <a:pt x="144" y="304"/>
                        <a:pt x="288" y="368"/>
                        <a:pt x="432" y="432"/>
                      </a:cubicBez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413" name="Text Box 70">
                  <a:extLst>
                    <a:ext uri="{FF2B5EF4-FFF2-40B4-BE49-F238E27FC236}">
                      <a16:creationId xmlns:a16="http://schemas.microsoft.com/office/drawing/2014/main" id="{974A4790-0E1F-412E-8E5B-951C0E78CC05}"/>
                    </a:ext>
                  </a:extLst>
                </p:cNvPr>
                <p:cNvSpPr txBox="1">
                  <a:spLocks noChangeArrowheads="1"/>
                </p:cNvSpPr>
                <p:nvPr/>
              </p:nvSpPr>
              <p:spPr bwMode="auto">
                <a:xfrm>
                  <a:off x="240" y="279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sqt</a:t>
                  </a:r>
                </a:p>
              </p:txBody>
            </p:sp>
          </p:grpSp>
        </p:grpSp>
        <p:grpSp>
          <p:nvGrpSpPr>
            <p:cNvPr id="139271" name="Group 268">
              <a:extLst>
                <a:ext uri="{FF2B5EF4-FFF2-40B4-BE49-F238E27FC236}">
                  <a16:creationId xmlns:a16="http://schemas.microsoft.com/office/drawing/2014/main" id="{E5F66155-AFDE-4E8C-967B-A69826220445}"/>
                </a:ext>
              </a:extLst>
            </p:cNvPr>
            <p:cNvGrpSpPr>
              <a:grpSpLocks/>
            </p:cNvGrpSpPr>
            <p:nvPr/>
          </p:nvGrpSpPr>
          <p:grpSpPr bwMode="auto">
            <a:xfrm>
              <a:off x="144" y="3552"/>
              <a:ext cx="5550" cy="576"/>
              <a:chOff x="144" y="3552"/>
              <a:chExt cx="5550" cy="576"/>
            </a:xfrm>
          </p:grpSpPr>
          <p:sp>
            <p:nvSpPr>
              <p:cNvPr id="139284" name="Rectangle 169">
                <a:extLst>
                  <a:ext uri="{FF2B5EF4-FFF2-40B4-BE49-F238E27FC236}">
                    <a16:creationId xmlns:a16="http://schemas.microsoft.com/office/drawing/2014/main" id="{8C362331-DDCB-4D94-A441-5907C6C280F0}"/>
                  </a:ext>
                </a:extLst>
              </p:cNvPr>
              <p:cNvSpPr>
                <a:spLocks noChangeArrowheads="1"/>
              </p:cNvSpPr>
              <p:nvPr/>
            </p:nvSpPr>
            <p:spPr bwMode="auto">
              <a:xfrm>
                <a:off x="5078"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85" name="Rectangle 170">
                <a:extLst>
                  <a:ext uri="{FF2B5EF4-FFF2-40B4-BE49-F238E27FC236}">
                    <a16:creationId xmlns:a16="http://schemas.microsoft.com/office/drawing/2014/main" id="{AF4E4B3C-ABBA-4DAC-A80E-A2C19FF570BB}"/>
                  </a:ext>
                </a:extLst>
              </p:cNvPr>
              <p:cNvSpPr>
                <a:spLocks noChangeArrowheads="1"/>
              </p:cNvSpPr>
              <p:nvPr/>
            </p:nvSpPr>
            <p:spPr bwMode="auto">
              <a:xfrm>
                <a:off x="5232"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86" name="Rectangle 171">
                <a:extLst>
                  <a:ext uri="{FF2B5EF4-FFF2-40B4-BE49-F238E27FC236}">
                    <a16:creationId xmlns:a16="http://schemas.microsoft.com/office/drawing/2014/main" id="{CA83B030-D6D4-499F-9A71-C38DEE7F53AD}"/>
                  </a:ext>
                </a:extLst>
              </p:cNvPr>
              <p:cNvSpPr>
                <a:spLocks noChangeArrowheads="1"/>
              </p:cNvSpPr>
              <p:nvPr/>
            </p:nvSpPr>
            <p:spPr bwMode="auto">
              <a:xfrm>
                <a:off x="5386"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87" name="Rectangle 172">
                <a:extLst>
                  <a:ext uri="{FF2B5EF4-FFF2-40B4-BE49-F238E27FC236}">
                    <a16:creationId xmlns:a16="http://schemas.microsoft.com/office/drawing/2014/main" id="{E87E512B-FED9-467B-8756-B7E783774149}"/>
                  </a:ext>
                </a:extLst>
              </p:cNvPr>
              <p:cNvSpPr>
                <a:spLocks noChangeArrowheads="1"/>
              </p:cNvSpPr>
              <p:nvPr/>
            </p:nvSpPr>
            <p:spPr bwMode="auto">
              <a:xfrm>
                <a:off x="4616"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88" name="Rectangle 173">
                <a:extLst>
                  <a:ext uri="{FF2B5EF4-FFF2-40B4-BE49-F238E27FC236}">
                    <a16:creationId xmlns:a16="http://schemas.microsoft.com/office/drawing/2014/main" id="{96CF8DF2-749F-47FD-B72C-C39763F6ECD9}"/>
                  </a:ext>
                </a:extLst>
              </p:cNvPr>
              <p:cNvSpPr>
                <a:spLocks noChangeArrowheads="1"/>
              </p:cNvSpPr>
              <p:nvPr/>
            </p:nvSpPr>
            <p:spPr bwMode="auto">
              <a:xfrm>
                <a:off x="4770"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89" name="Rectangle 174">
                <a:extLst>
                  <a:ext uri="{FF2B5EF4-FFF2-40B4-BE49-F238E27FC236}">
                    <a16:creationId xmlns:a16="http://schemas.microsoft.com/office/drawing/2014/main" id="{5F8D743B-B057-4A9D-87A6-15F3390C6CA4}"/>
                  </a:ext>
                </a:extLst>
              </p:cNvPr>
              <p:cNvSpPr>
                <a:spLocks noChangeArrowheads="1"/>
              </p:cNvSpPr>
              <p:nvPr/>
            </p:nvSpPr>
            <p:spPr bwMode="auto">
              <a:xfrm>
                <a:off x="4924"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90" name="Rectangle 175">
                <a:extLst>
                  <a:ext uri="{FF2B5EF4-FFF2-40B4-BE49-F238E27FC236}">
                    <a16:creationId xmlns:a16="http://schemas.microsoft.com/office/drawing/2014/main" id="{8C9D244F-13DD-4A7A-BF2F-0E55FBCD9F92}"/>
                  </a:ext>
                </a:extLst>
              </p:cNvPr>
              <p:cNvSpPr>
                <a:spLocks noChangeArrowheads="1"/>
              </p:cNvSpPr>
              <p:nvPr/>
            </p:nvSpPr>
            <p:spPr bwMode="auto">
              <a:xfrm>
                <a:off x="4153"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91" name="Rectangle 176">
                <a:extLst>
                  <a:ext uri="{FF2B5EF4-FFF2-40B4-BE49-F238E27FC236}">
                    <a16:creationId xmlns:a16="http://schemas.microsoft.com/office/drawing/2014/main" id="{B89E869B-EBCF-4E19-B2B0-DB98CC2E8FF2}"/>
                  </a:ext>
                </a:extLst>
              </p:cNvPr>
              <p:cNvSpPr>
                <a:spLocks noChangeArrowheads="1"/>
              </p:cNvSpPr>
              <p:nvPr/>
            </p:nvSpPr>
            <p:spPr bwMode="auto">
              <a:xfrm>
                <a:off x="4307" y="3808"/>
                <a:ext cx="15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92" name="Rectangle 177">
                <a:extLst>
                  <a:ext uri="{FF2B5EF4-FFF2-40B4-BE49-F238E27FC236}">
                    <a16:creationId xmlns:a16="http://schemas.microsoft.com/office/drawing/2014/main" id="{3CCF92AE-042A-4D3E-9236-EE19FF0D3864}"/>
                  </a:ext>
                </a:extLst>
              </p:cNvPr>
              <p:cNvSpPr>
                <a:spLocks noChangeArrowheads="1"/>
              </p:cNvSpPr>
              <p:nvPr/>
            </p:nvSpPr>
            <p:spPr bwMode="auto">
              <a:xfrm>
                <a:off x="4462"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93" name="Rectangle 178">
                <a:extLst>
                  <a:ext uri="{FF2B5EF4-FFF2-40B4-BE49-F238E27FC236}">
                    <a16:creationId xmlns:a16="http://schemas.microsoft.com/office/drawing/2014/main" id="{11A4F2E8-7AD4-4A23-8BFC-52F7707C5CCB}"/>
                  </a:ext>
                </a:extLst>
              </p:cNvPr>
              <p:cNvSpPr>
                <a:spLocks noChangeArrowheads="1"/>
              </p:cNvSpPr>
              <p:nvPr/>
            </p:nvSpPr>
            <p:spPr bwMode="auto">
              <a:xfrm>
                <a:off x="144"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94" name="Rectangle 179">
                <a:extLst>
                  <a:ext uri="{FF2B5EF4-FFF2-40B4-BE49-F238E27FC236}">
                    <a16:creationId xmlns:a16="http://schemas.microsoft.com/office/drawing/2014/main" id="{79CB689D-EC5D-4D7E-BF61-9D48826925F5}"/>
                  </a:ext>
                </a:extLst>
              </p:cNvPr>
              <p:cNvSpPr>
                <a:spLocks noChangeArrowheads="1"/>
              </p:cNvSpPr>
              <p:nvPr/>
            </p:nvSpPr>
            <p:spPr bwMode="auto">
              <a:xfrm>
                <a:off x="298"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95" name="Rectangle 180">
                <a:extLst>
                  <a:ext uri="{FF2B5EF4-FFF2-40B4-BE49-F238E27FC236}">
                    <a16:creationId xmlns:a16="http://schemas.microsoft.com/office/drawing/2014/main" id="{AD8DFB32-6324-46BA-9D08-C0D21F5A0073}"/>
                  </a:ext>
                </a:extLst>
              </p:cNvPr>
              <p:cNvSpPr>
                <a:spLocks noChangeArrowheads="1"/>
              </p:cNvSpPr>
              <p:nvPr/>
            </p:nvSpPr>
            <p:spPr bwMode="auto">
              <a:xfrm>
                <a:off x="452"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96" name="Rectangle 181">
                <a:extLst>
                  <a:ext uri="{FF2B5EF4-FFF2-40B4-BE49-F238E27FC236}">
                    <a16:creationId xmlns:a16="http://schemas.microsoft.com/office/drawing/2014/main" id="{9D89A8E1-A454-4D09-B27E-615FDCEEC986}"/>
                  </a:ext>
                </a:extLst>
              </p:cNvPr>
              <p:cNvSpPr>
                <a:spLocks noChangeArrowheads="1"/>
              </p:cNvSpPr>
              <p:nvPr/>
            </p:nvSpPr>
            <p:spPr bwMode="auto">
              <a:xfrm>
                <a:off x="3691"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97" name="Rectangle 182">
                <a:extLst>
                  <a:ext uri="{FF2B5EF4-FFF2-40B4-BE49-F238E27FC236}">
                    <a16:creationId xmlns:a16="http://schemas.microsoft.com/office/drawing/2014/main" id="{AB655357-FBBC-4357-B4A4-06F1A76B4FA8}"/>
                  </a:ext>
                </a:extLst>
              </p:cNvPr>
              <p:cNvSpPr>
                <a:spLocks noChangeArrowheads="1"/>
              </p:cNvSpPr>
              <p:nvPr/>
            </p:nvSpPr>
            <p:spPr bwMode="auto">
              <a:xfrm>
                <a:off x="3845"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98" name="Rectangle 183">
                <a:extLst>
                  <a:ext uri="{FF2B5EF4-FFF2-40B4-BE49-F238E27FC236}">
                    <a16:creationId xmlns:a16="http://schemas.microsoft.com/office/drawing/2014/main" id="{7D24D6B5-B3C0-40A2-BD7D-07B7459AD1D6}"/>
                  </a:ext>
                </a:extLst>
              </p:cNvPr>
              <p:cNvSpPr>
                <a:spLocks noChangeArrowheads="1"/>
              </p:cNvSpPr>
              <p:nvPr/>
            </p:nvSpPr>
            <p:spPr bwMode="auto">
              <a:xfrm>
                <a:off x="3999"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299" name="Rectangle 184">
                <a:extLst>
                  <a:ext uri="{FF2B5EF4-FFF2-40B4-BE49-F238E27FC236}">
                    <a16:creationId xmlns:a16="http://schemas.microsoft.com/office/drawing/2014/main" id="{016FAB1C-1BC8-4EA5-B55C-12B284E6554D}"/>
                  </a:ext>
                </a:extLst>
              </p:cNvPr>
              <p:cNvSpPr>
                <a:spLocks noChangeArrowheads="1"/>
              </p:cNvSpPr>
              <p:nvPr/>
            </p:nvSpPr>
            <p:spPr bwMode="auto">
              <a:xfrm>
                <a:off x="3228"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00" name="Rectangle 185">
                <a:extLst>
                  <a:ext uri="{FF2B5EF4-FFF2-40B4-BE49-F238E27FC236}">
                    <a16:creationId xmlns:a16="http://schemas.microsoft.com/office/drawing/2014/main" id="{A9752324-F6D1-46FF-AEEA-22E8633083BE}"/>
                  </a:ext>
                </a:extLst>
              </p:cNvPr>
              <p:cNvSpPr>
                <a:spLocks noChangeArrowheads="1"/>
              </p:cNvSpPr>
              <p:nvPr/>
            </p:nvSpPr>
            <p:spPr bwMode="auto">
              <a:xfrm>
                <a:off x="3382"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01" name="Rectangle 186">
                <a:extLst>
                  <a:ext uri="{FF2B5EF4-FFF2-40B4-BE49-F238E27FC236}">
                    <a16:creationId xmlns:a16="http://schemas.microsoft.com/office/drawing/2014/main" id="{BE6AA39F-328A-4B68-BE2B-9E481FB0B27A}"/>
                  </a:ext>
                </a:extLst>
              </p:cNvPr>
              <p:cNvSpPr>
                <a:spLocks noChangeArrowheads="1"/>
              </p:cNvSpPr>
              <p:nvPr/>
            </p:nvSpPr>
            <p:spPr bwMode="auto">
              <a:xfrm>
                <a:off x="3536" y="3808"/>
                <a:ext cx="15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02" name="Rectangle 187">
                <a:extLst>
                  <a:ext uri="{FF2B5EF4-FFF2-40B4-BE49-F238E27FC236}">
                    <a16:creationId xmlns:a16="http://schemas.microsoft.com/office/drawing/2014/main" id="{F86A73A9-1F97-4428-BC55-6DF3C482C6DB}"/>
                  </a:ext>
                </a:extLst>
              </p:cNvPr>
              <p:cNvSpPr>
                <a:spLocks noChangeArrowheads="1"/>
              </p:cNvSpPr>
              <p:nvPr/>
            </p:nvSpPr>
            <p:spPr bwMode="auto">
              <a:xfrm>
                <a:off x="2766"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03" name="Rectangle 188">
                <a:extLst>
                  <a:ext uri="{FF2B5EF4-FFF2-40B4-BE49-F238E27FC236}">
                    <a16:creationId xmlns:a16="http://schemas.microsoft.com/office/drawing/2014/main" id="{3740D29C-06FB-4250-828E-5783818AEFFF}"/>
                  </a:ext>
                </a:extLst>
              </p:cNvPr>
              <p:cNvSpPr>
                <a:spLocks noChangeArrowheads="1"/>
              </p:cNvSpPr>
              <p:nvPr/>
            </p:nvSpPr>
            <p:spPr bwMode="auto">
              <a:xfrm>
                <a:off x="2920"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04" name="Rectangle 189">
                <a:extLst>
                  <a:ext uri="{FF2B5EF4-FFF2-40B4-BE49-F238E27FC236}">
                    <a16:creationId xmlns:a16="http://schemas.microsoft.com/office/drawing/2014/main" id="{5569AD94-508D-4085-8EE3-2EFD66278F8D}"/>
                  </a:ext>
                </a:extLst>
              </p:cNvPr>
              <p:cNvSpPr>
                <a:spLocks noChangeArrowheads="1"/>
              </p:cNvSpPr>
              <p:nvPr/>
            </p:nvSpPr>
            <p:spPr bwMode="auto">
              <a:xfrm>
                <a:off x="3074"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05" name="Rectangle 190">
                <a:extLst>
                  <a:ext uri="{FF2B5EF4-FFF2-40B4-BE49-F238E27FC236}">
                    <a16:creationId xmlns:a16="http://schemas.microsoft.com/office/drawing/2014/main" id="{7030FCF9-F8BB-472B-A96D-481962EA2B80}"/>
                  </a:ext>
                </a:extLst>
              </p:cNvPr>
              <p:cNvSpPr>
                <a:spLocks noChangeArrowheads="1"/>
              </p:cNvSpPr>
              <p:nvPr/>
            </p:nvSpPr>
            <p:spPr bwMode="auto">
              <a:xfrm>
                <a:off x="2303"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06" name="Rectangle 191">
                <a:extLst>
                  <a:ext uri="{FF2B5EF4-FFF2-40B4-BE49-F238E27FC236}">
                    <a16:creationId xmlns:a16="http://schemas.microsoft.com/office/drawing/2014/main" id="{0146ACD5-4BBA-45EC-BD39-60D5859F929F}"/>
                  </a:ext>
                </a:extLst>
              </p:cNvPr>
              <p:cNvSpPr>
                <a:spLocks noChangeArrowheads="1"/>
              </p:cNvSpPr>
              <p:nvPr/>
            </p:nvSpPr>
            <p:spPr bwMode="auto">
              <a:xfrm>
                <a:off x="2457"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07" name="Rectangle 192">
                <a:extLst>
                  <a:ext uri="{FF2B5EF4-FFF2-40B4-BE49-F238E27FC236}">
                    <a16:creationId xmlns:a16="http://schemas.microsoft.com/office/drawing/2014/main" id="{362F8389-5460-4022-9590-1AED62550588}"/>
                  </a:ext>
                </a:extLst>
              </p:cNvPr>
              <p:cNvSpPr>
                <a:spLocks noChangeArrowheads="1"/>
              </p:cNvSpPr>
              <p:nvPr/>
            </p:nvSpPr>
            <p:spPr bwMode="auto">
              <a:xfrm>
                <a:off x="2611" y="3808"/>
                <a:ext cx="15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08" name="Rectangle 193">
                <a:extLst>
                  <a:ext uri="{FF2B5EF4-FFF2-40B4-BE49-F238E27FC236}">
                    <a16:creationId xmlns:a16="http://schemas.microsoft.com/office/drawing/2014/main" id="{98184842-0826-4B34-B2BF-E056AD232AD5}"/>
                  </a:ext>
                </a:extLst>
              </p:cNvPr>
              <p:cNvSpPr>
                <a:spLocks noChangeArrowheads="1"/>
              </p:cNvSpPr>
              <p:nvPr/>
            </p:nvSpPr>
            <p:spPr bwMode="auto">
              <a:xfrm>
                <a:off x="1840"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09" name="Rectangle 194">
                <a:extLst>
                  <a:ext uri="{FF2B5EF4-FFF2-40B4-BE49-F238E27FC236}">
                    <a16:creationId xmlns:a16="http://schemas.microsoft.com/office/drawing/2014/main" id="{65F51786-4919-4CC4-81B9-899918029152}"/>
                  </a:ext>
                </a:extLst>
              </p:cNvPr>
              <p:cNvSpPr>
                <a:spLocks noChangeArrowheads="1"/>
              </p:cNvSpPr>
              <p:nvPr/>
            </p:nvSpPr>
            <p:spPr bwMode="auto">
              <a:xfrm>
                <a:off x="1994"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10" name="Rectangle 195">
                <a:extLst>
                  <a:ext uri="{FF2B5EF4-FFF2-40B4-BE49-F238E27FC236}">
                    <a16:creationId xmlns:a16="http://schemas.microsoft.com/office/drawing/2014/main" id="{BA8EB78A-502E-4D52-A5CF-E071296BD692}"/>
                  </a:ext>
                </a:extLst>
              </p:cNvPr>
              <p:cNvSpPr>
                <a:spLocks noChangeArrowheads="1"/>
              </p:cNvSpPr>
              <p:nvPr/>
            </p:nvSpPr>
            <p:spPr bwMode="auto">
              <a:xfrm>
                <a:off x="2148" y="3808"/>
                <a:ext cx="15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11" name="Rectangle 196">
                <a:extLst>
                  <a:ext uri="{FF2B5EF4-FFF2-40B4-BE49-F238E27FC236}">
                    <a16:creationId xmlns:a16="http://schemas.microsoft.com/office/drawing/2014/main" id="{5C25010D-28F3-482E-B637-8C1FD9997D3F}"/>
                  </a:ext>
                </a:extLst>
              </p:cNvPr>
              <p:cNvSpPr>
                <a:spLocks noChangeArrowheads="1"/>
              </p:cNvSpPr>
              <p:nvPr/>
            </p:nvSpPr>
            <p:spPr bwMode="auto">
              <a:xfrm>
                <a:off x="1532"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12" name="Rectangle 197">
                <a:extLst>
                  <a:ext uri="{FF2B5EF4-FFF2-40B4-BE49-F238E27FC236}">
                    <a16:creationId xmlns:a16="http://schemas.microsoft.com/office/drawing/2014/main" id="{D1A023E6-4023-45CF-9E7A-2EF1B81C700F}"/>
                  </a:ext>
                </a:extLst>
              </p:cNvPr>
              <p:cNvSpPr>
                <a:spLocks noChangeArrowheads="1"/>
              </p:cNvSpPr>
              <p:nvPr/>
            </p:nvSpPr>
            <p:spPr bwMode="auto">
              <a:xfrm>
                <a:off x="1686"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13" name="Rectangle 198">
                <a:extLst>
                  <a:ext uri="{FF2B5EF4-FFF2-40B4-BE49-F238E27FC236}">
                    <a16:creationId xmlns:a16="http://schemas.microsoft.com/office/drawing/2014/main" id="{8D64ACDC-4206-46BA-AC00-FE1B43931CEC}"/>
                  </a:ext>
                </a:extLst>
              </p:cNvPr>
              <p:cNvSpPr>
                <a:spLocks noChangeArrowheads="1"/>
              </p:cNvSpPr>
              <p:nvPr/>
            </p:nvSpPr>
            <p:spPr bwMode="auto">
              <a:xfrm>
                <a:off x="1378"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14" name="Rectangle 199">
                <a:extLst>
                  <a:ext uri="{FF2B5EF4-FFF2-40B4-BE49-F238E27FC236}">
                    <a16:creationId xmlns:a16="http://schemas.microsoft.com/office/drawing/2014/main" id="{3FFBFE0D-ECF5-4D8F-A518-51538C711D65}"/>
                  </a:ext>
                </a:extLst>
              </p:cNvPr>
              <p:cNvSpPr>
                <a:spLocks noChangeArrowheads="1"/>
              </p:cNvSpPr>
              <p:nvPr/>
            </p:nvSpPr>
            <p:spPr bwMode="auto">
              <a:xfrm>
                <a:off x="915" y="3808"/>
                <a:ext cx="15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15" name="Rectangle 200">
                <a:extLst>
                  <a:ext uri="{FF2B5EF4-FFF2-40B4-BE49-F238E27FC236}">
                    <a16:creationId xmlns:a16="http://schemas.microsoft.com/office/drawing/2014/main" id="{1ADE16E1-87FF-46C6-9127-976AFB235C14}"/>
                  </a:ext>
                </a:extLst>
              </p:cNvPr>
              <p:cNvSpPr>
                <a:spLocks noChangeArrowheads="1"/>
              </p:cNvSpPr>
              <p:nvPr/>
            </p:nvSpPr>
            <p:spPr bwMode="auto">
              <a:xfrm>
                <a:off x="5540"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16" name="Rectangle 201">
                <a:extLst>
                  <a:ext uri="{FF2B5EF4-FFF2-40B4-BE49-F238E27FC236}">
                    <a16:creationId xmlns:a16="http://schemas.microsoft.com/office/drawing/2014/main" id="{BA908991-7C27-4158-8C13-0FC1332C8A22}"/>
                  </a:ext>
                </a:extLst>
              </p:cNvPr>
              <p:cNvSpPr>
                <a:spLocks noChangeArrowheads="1"/>
              </p:cNvSpPr>
              <p:nvPr/>
            </p:nvSpPr>
            <p:spPr bwMode="auto">
              <a:xfrm>
                <a:off x="1224"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17" name="Rectangle 202">
                <a:extLst>
                  <a:ext uri="{FF2B5EF4-FFF2-40B4-BE49-F238E27FC236}">
                    <a16:creationId xmlns:a16="http://schemas.microsoft.com/office/drawing/2014/main" id="{ED18254D-3DF7-40BF-88CA-C8166BCEA6AC}"/>
                  </a:ext>
                </a:extLst>
              </p:cNvPr>
              <p:cNvSpPr>
                <a:spLocks noChangeArrowheads="1"/>
              </p:cNvSpPr>
              <p:nvPr/>
            </p:nvSpPr>
            <p:spPr bwMode="auto">
              <a:xfrm>
                <a:off x="1070"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18" name="Rectangle 203">
                <a:extLst>
                  <a:ext uri="{FF2B5EF4-FFF2-40B4-BE49-F238E27FC236}">
                    <a16:creationId xmlns:a16="http://schemas.microsoft.com/office/drawing/2014/main" id="{2F7585CC-61C0-4DDA-85EA-67398DA39BCF}"/>
                  </a:ext>
                </a:extLst>
              </p:cNvPr>
              <p:cNvSpPr>
                <a:spLocks noChangeArrowheads="1"/>
              </p:cNvSpPr>
              <p:nvPr/>
            </p:nvSpPr>
            <p:spPr bwMode="auto">
              <a:xfrm>
                <a:off x="760" y="3808"/>
                <a:ext cx="15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19" name="Rectangle 204">
                <a:extLst>
                  <a:ext uri="{FF2B5EF4-FFF2-40B4-BE49-F238E27FC236}">
                    <a16:creationId xmlns:a16="http://schemas.microsoft.com/office/drawing/2014/main" id="{4746ABF9-119A-4AA9-AC85-C0308194A5A1}"/>
                  </a:ext>
                </a:extLst>
              </p:cNvPr>
              <p:cNvSpPr>
                <a:spLocks noChangeArrowheads="1"/>
              </p:cNvSpPr>
              <p:nvPr/>
            </p:nvSpPr>
            <p:spPr bwMode="auto">
              <a:xfrm>
                <a:off x="606"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Clr>
                    <a:schemeClr val="hlink"/>
                  </a:buClr>
                  <a:buFontTx/>
                  <a:buNone/>
                </a:pPr>
                <a:endParaRPr kumimoji="0" lang="zh-CN" altLang="zh-CN" sz="2400" dirty="0">
                  <a:latin typeface="Times New Roman" panose="02020603050405020304" pitchFamily="18" charset="0"/>
                  <a:ea typeface="华康俪金黑W8(P)" panose="020B0800000000000000" pitchFamily="34" charset="-122"/>
                </a:endParaRPr>
              </a:p>
            </p:txBody>
          </p:sp>
          <p:sp>
            <p:nvSpPr>
              <p:cNvPr id="139320" name="Line 205">
                <a:extLst>
                  <a:ext uri="{FF2B5EF4-FFF2-40B4-BE49-F238E27FC236}">
                    <a16:creationId xmlns:a16="http://schemas.microsoft.com/office/drawing/2014/main" id="{47103F30-1B25-4942-BACE-ADC541DAD4EF}"/>
                  </a:ext>
                </a:extLst>
              </p:cNvPr>
              <p:cNvSpPr>
                <a:spLocks noChangeShapeType="1"/>
              </p:cNvSpPr>
              <p:nvPr/>
            </p:nvSpPr>
            <p:spPr bwMode="auto">
              <a:xfrm>
                <a:off x="144" y="3808"/>
                <a:ext cx="55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21" name="Line 206">
                <a:extLst>
                  <a:ext uri="{FF2B5EF4-FFF2-40B4-BE49-F238E27FC236}">
                    <a16:creationId xmlns:a16="http://schemas.microsoft.com/office/drawing/2014/main" id="{0630D710-5A77-45A2-8096-197C998D8903}"/>
                  </a:ext>
                </a:extLst>
              </p:cNvPr>
              <p:cNvSpPr>
                <a:spLocks noChangeShapeType="1"/>
              </p:cNvSpPr>
              <p:nvPr/>
            </p:nvSpPr>
            <p:spPr bwMode="auto">
              <a:xfrm>
                <a:off x="144" y="4128"/>
                <a:ext cx="55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22" name="Line 207">
                <a:extLst>
                  <a:ext uri="{FF2B5EF4-FFF2-40B4-BE49-F238E27FC236}">
                    <a16:creationId xmlns:a16="http://schemas.microsoft.com/office/drawing/2014/main" id="{ED9B5474-2130-42EC-B8EA-AFE8A60E8DAA}"/>
                  </a:ext>
                </a:extLst>
              </p:cNvPr>
              <p:cNvSpPr>
                <a:spLocks noChangeShapeType="1"/>
              </p:cNvSpPr>
              <p:nvPr/>
            </p:nvSpPr>
            <p:spPr bwMode="auto">
              <a:xfrm>
                <a:off x="144" y="3808"/>
                <a:ext cx="0" cy="32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23" name="Line 208">
                <a:extLst>
                  <a:ext uri="{FF2B5EF4-FFF2-40B4-BE49-F238E27FC236}">
                    <a16:creationId xmlns:a16="http://schemas.microsoft.com/office/drawing/2014/main" id="{6C3907B4-3097-48B7-8714-325AC6CFE2D9}"/>
                  </a:ext>
                </a:extLst>
              </p:cNvPr>
              <p:cNvSpPr>
                <a:spLocks noChangeShapeType="1"/>
              </p:cNvSpPr>
              <p:nvPr/>
            </p:nvSpPr>
            <p:spPr bwMode="auto">
              <a:xfrm>
                <a:off x="760"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24" name="Line 209">
                <a:extLst>
                  <a:ext uri="{FF2B5EF4-FFF2-40B4-BE49-F238E27FC236}">
                    <a16:creationId xmlns:a16="http://schemas.microsoft.com/office/drawing/2014/main" id="{21FC91AE-832D-4C41-9384-380A6EFEF01E}"/>
                  </a:ext>
                </a:extLst>
              </p:cNvPr>
              <p:cNvSpPr>
                <a:spLocks noChangeShapeType="1"/>
              </p:cNvSpPr>
              <p:nvPr/>
            </p:nvSpPr>
            <p:spPr bwMode="auto">
              <a:xfrm>
                <a:off x="915"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25" name="Line 210">
                <a:extLst>
                  <a:ext uri="{FF2B5EF4-FFF2-40B4-BE49-F238E27FC236}">
                    <a16:creationId xmlns:a16="http://schemas.microsoft.com/office/drawing/2014/main" id="{A141EB42-2D55-4CA4-9B88-F2DBB6DCD2F5}"/>
                  </a:ext>
                </a:extLst>
              </p:cNvPr>
              <p:cNvSpPr>
                <a:spLocks noChangeShapeType="1"/>
              </p:cNvSpPr>
              <p:nvPr/>
            </p:nvSpPr>
            <p:spPr bwMode="auto">
              <a:xfrm>
                <a:off x="1224"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26" name="Line 211">
                <a:extLst>
                  <a:ext uri="{FF2B5EF4-FFF2-40B4-BE49-F238E27FC236}">
                    <a16:creationId xmlns:a16="http://schemas.microsoft.com/office/drawing/2014/main" id="{7FED8C2A-ABAB-426A-B583-142CAD57FF26}"/>
                  </a:ext>
                </a:extLst>
              </p:cNvPr>
              <p:cNvSpPr>
                <a:spLocks noChangeShapeType="1"/>
              </p:cNvSpPr>
              <p:nvPr/>
            </p:nvSpPr>
            <p:spPr bwMode="auto">
              <a:xfrm>
                <a:off x="1378"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27" name="Line 212">
                <a:extLst>
                  <a:ext uri="{FF2B5EF4-FFF2-40B4-BE49-F238E27FC236}">
                    <a16:creationId xmlns:a16="http://schemas.microsoft.com/office/drawing/2014/main" id="{2DC9662F-1928-409E-98CA-CC15B4752C19}"/>
                  </a:ext>
                </a:extLst>
              </p:cNvPr>
              <p:cNvSpPr>
                <a:spLocks noChangeShapeType="1"/>
              </p:cNvSpPr>
              <p:nvPr/>
            </p:nvSpPr>
            <p:spPr bwMode="auto">
              <a:xfrm>
                <a:off x="5694" y="3808"/>
                <a:ext cx="0" cy="32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28" name="Line 213">
                <a:extLst>
                  <a:ext uri="{FF2B5EF4-FFF2-40B4-BE49-F238E27FC236}">
                    <a16:creationId xmlns:a16="http://schemas.microsoft.com/office/drawing/2014/main" id="{DB5D5FA7-C888-4695-A2DD-3FBB313165A2}"/>
                  </a:ext>
                </a:extLst>
              </p:cNvPr>
              <p:cNvSpPr>
                <a:spLocks noChangeShapeType="1"/>
              </p:cNvSpPr>
              <p:nvPr/>
            </p:nvSpPr>
            <p:spPr bwMode="auto">
              <a:xfrm>
                <a:off x="1070"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29" name="Line 214">
                <a:extLst>
                  <a:ext uri="{FF2B5EF4-FFF2-40B4-BE49-F238E27FC236}">
                    <a16:creationId xmlns:a16="http://schemas.microsoft.com/office/drawing/2014/main" id="{F7D368E2-C1A8-43AB-8019-CCA207E1B200}"/>
                  </a:ext>
                </a:extLst>
              </p:cNvPr>
              <p:cNvSpPr>
                <a:spLocks noChangeShapeType="1"/>
              </p:cNvSpPr>
              <p:nvPr/>
            </p:nvSpPr>
            <p:spPr bwMode="auto">
              <a:xfrm>
                <a:off x="1532"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30" name="Line 215">
                <a:extLst>
                  <a:ext uri="{FF2B5EF4-FFF2-40B4-BE49-F238E27FC236}">
                    <a16:creationId xmlns:a16="http://schemas.microsoft.com/office/drawing/2014/main" id="{A2B9FF6D-0AEA-4C26-965E-1DDC5D0C72A9}"/>
                  </a:ext>
                </a:extLst>
              </p:cNvPr>
              <p:cNvSpPr>
                <a:spLocks noChangeShapeType="1"/>
              </p:cNvSpPr>
              <p:nvPr/>
            </p:nvSpPr>
            <p:spPr bwMode="auto">
              <a:xfrm>
                <a:off x="1840"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31" name="Line 216">
                <a:extLst>
                  <a:ext uri="{FF2B5EF4-FFF2-40B4-BE49-F238E27FC236}">
                    <a16:creationId xmlns:a16="http://schemas.microsoft.com/office/drawing/2014/main" id="{157C7984-0CAB-4008-BBF7-524A344FAEAE}"/>
                  </a:ext>
                </a:extLst>
              </p:cNvPr>
              <p:cNvSpPr>
                <a:spLocks noChangeShapeType="1"/>
              </p:cNvSpPr>
              <p:nvPr/>
            </p:nvSpPr>
            <p:spPr bwMode="auto">
              <a:xfrm>
                <a:off x="1686"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32" name="Line 217">
                <a:extLst>
                  <a:ext uri="{FF2B5EF4-FFF2-40B4-BE49-F238E27FC236}">
                    <a16:creationId xmlns:a16="http://schemas.microsoft.com/office/drawing/2014/main" id="{93FDACEE-B624-4C44-87AD-D16E7F0EFBBF}"/>
                  </a:ext>
                </a:extLst>
              </p:cNvPr>
              <p:cNvSpPr>
                <a:spLocks noChangeShapeType="1"/>
              </p:cNvSpPr>
              <p:nvPr/>
            </p:nvSpPr>
            <p:spPr bwMode="auto">
              <a:xfrm>
                <a:off x="2303"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33" name="Line 218">
                <a:extLst>
                  <a:ext uri="{FF2B5EF4-FFF2-40B4-BE49-F238E27FC236}">
                    <a16:creationId xmlns:a16="http://schemas.microsoft.com/office/drawing/2014/main" id="{E6BDD82D-74AB-4349-8F86-4D00CB86A997}"/>
                  </a:ext>
                </a:extLst>
              </p:cNvPr>
              <p:cNvSpPr>
                <a:spLocks noChangeShapeType="1"/>
              </p:cNvSpPr>
              <p:nvPr/>
            </p:nvSpPr>
            <p:spPr bwMode="auto">
              <a:xfrm>
                <a:off x="2148"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34" name="Line 219">
                <a:extLst>
                  <a:ext uri="{FF2B5EF4-FFF2-40B4-BE49-F238E27FC236}">
                    <a16:creationId xmlns:a16="http://schemas.microsoft.com/office/drawing/2014/main" id="{B8C2E44E-6D36-4DD4-BE3A-67E981F8B375}"/>
                  </a:ext>
                </a:extLst>
              </p:cNvPr>
              <p:cNvSpPr>
                <a:spLocks noChangeShapeType="1"/>
              </p:cNvSpPr>
              <p:nvPr/>
            </p:nvSpPr>
            <p:spPr bwMode="auto">
              <a:xfrm>
                <a:off x="1994"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35" name="Line 220">
                <a:extLst>
                  <a:ext uri="{FF2B5EF4-FFF2-40B4-BE49-F238E27FC236}">
                    <a16:creationId xmlns:a16="http://schemas.microsoft.com/office/drawing/2014/main" id="{6B269236-647D-416A-AFAA-04B864A27A19}"/>
                  </a:ext>
                </a:extLst>
              </p:cNvPr>
              <p:cNvSpPr>
                <a:spLocks noChangeShapeType="1"/>
              </p:cNvSpPr>
              <p:nvPr/>
            </p:nvSpPr>
            <p:spPr bwMode="auto">
              <a:xfrm>
                <a:off x="2766"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36" name="Line 221">
                <a:extLst>
                  <a:ext uri="{FF2B5EF4-FFF2-40B4-BE49-F238E27FC236}">
                    <a16:creationId xmlns:a16="http://schemas.microsoft.com/office/drawing/2014/main" id="{E2ECA66D-AD5F-47DD-8A6E-AE4476656857}"/>
                  </a:ext>
                </a:extLst>
              </p:cNvPr>
              <p:cNvSpPr>
                <a:spLocks noChangeShapeType="1"/>
              </p:cNvSpPr>
              <p:nvPr/>
            </p:nvSpPr>
            <p:spPr bwMode="auto">
              <a:xfrm>
                <a:off x="2611"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37" name="Line 222">
                <a:extLst>
                  <a:ext uri="{FF2B5EF4-FFF2-40B4-BE49-F238E27FC236}">
                    <a16:creationId xmlns:a16="http://schemas.microsoft.com/office/drawing/2014/main" id="{4CC97AB4-1305-46D9-B594-9D9356CA2534}"/>
                  </a:ext>
                </a:extLst>
              </p:cNvPr>
              <p:cNvSpPr>
                <a:spLocks noChangeShapeType="1"/>
              </p:cNvSpPr>
              <p:nvPr/>
            </p:nvSpPr>
            <p:spPr bwMode="auto">
              <a:xfrm>
                <a:off x="2457"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38" name="Line 223">
                <a:extLst>
                  <a:ext uri="{FF2B5EF4-FFF2-40B4-BE49-F238E27FC236}">
                    <a16:creationId xmlns:a16="http://schemas.microsoft.com/office/drawing/2014/main" id="{8A1C2A30-5910-422D-9C7D-D0E97E12F0EF}"/>
                  </a:ext>
                </a:extLst>
              </p:cNvPr>
              <p:cNvSpPr>
                <a:spLocks noChangeShapeType="1"/>
              </p:cNvSpPr>
              <p:nvPr/>
            </p:nvSpPr>
            <p:spPr bwMode="auto">
              <a:xfrm>
                <a:off x="3228"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39" name="Line 224">
                <a:extLst>
                  <a:ext uri="{FF2B5EF4-FFF2-40B4-BE49-F238E27FC236}">
                    <a16:creationId xmlns:a16="http://schemas.microsoft.com/office/drawing/2014/main" id="{CD8AE401-AAFF-4336-AE22-7EA7842EE54F}"/>
                  </a:ext>
                </a:extLst>
              </p:cNvPr>
              <p:cNvSpPr>
                <a:spLocks noChangeShapeType="1"/>
              </p:cNvSpPr>
              <p:nvPr/>
            </p:nvSpPr>
            <p:spPr bwMode="auto">
              <a:xfrm>
                <a:off x="3074"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40" name="Line 225">
                <a:extLst>
                  <a:ext uri="{FF2B5EF4-FFF2-40B4-BE49-F238E27FC236}">
                    <a16:creationId xmlns:a16="http://schemas.microsoft.com/office/drawing/2014/main" id="{EB4478D2-D5A2-48F1-852D-34760CD650D3}"/>
                  </a:ext>
                </a:extLst>
              </p:cNvPr>
              <p:cNvSpPr>
                <a:spLocks noChangeShapeType="1"/>
              </p:cNvSpPr>
              <p:nvPr/>
            </p:nvSpPr>
            <p:spPr bwMode="auto">
              <a:xfrm>
                <a:off x="2920"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41" name="Line 226">
                <a:extLst>
                  <a:ext uri="{FF2B5EF4-FFF2-40B4-BE49-F238E27FC236}">
                    <a16:creationId xmlns:a16="http://schemas.microsoft.com/office/drawing/2014/main" id="{29A08518-14FA-4596-B7E7-373A34DAECA6}"/>
                  </a:ext>
                </a:extLst>
              </p:cNvPr>
              <p:cNvSpPr>
                <a:spLocks noChangeShapeType="1"/>
              </p:cNvSpPr>
              <p:nvPr/>
            </p:nvSpPr>
            <p:spPr bwMode="auto">
              <a:xfrm>
                <a:off x="3691"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42" name="Line 227">
                <a:extLst>
                  <a:ext uri="{FF2B5EF4-FFF2-40B4-BE49-F238E27FC236}">
                    <a16:creationId xmlns:a16="http://schemas.microsoft.com/office/drawing/2014/main" id="{C31CF678-A134-46CE-B03B-C5EC4C54C358}"/>
                  </a:ext>
                </a:extLst>
              </p:cNvPr>
              <p:cNvSpPr>
                <a:spLocks noChangeShapeType="1"/>
              </p:cNvSpPr>
              <p:nvPr/>
            </p:nvSpPr>
            <p:spPr bwMode="auto">
              <a:xfrm>
                <a:off x="3536"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43" name="Line 228">
                <a:extLst>
                  <a:ext uri="{FF2B5EF4-FFF2-40B4-BE49-F238E27FC236}">
                    <a16:creationId xmlns:a16="http://schemas.microsoft.com/office/drawing/2014/main" id="{C441EBC1-F86D-4077-B4BF-3CD3D11FED23}"/>
                  </a:ext>
                </a:extLst>
              </p:cNvPr>
              <p:cNvSpPr>
                <a:spLocks noChangeShapeType="1"/>
              </p:cNvSpPr>
              <p:nvPr/>
            </p:nvSpPr>
            <p:spPr bwMode="auto">
              <a:xfrm>
                <a:off x="3382"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44" name="Line 229">
                <a:extLst>
                  <a:ext uri="{FF2B5EF4-FFF2-40B4-BE49-F238E27FC236}">
                    <a16:creationId xmlns:a16="http://schemas.microsoft.com/office/drawing/2014/main" id="{82D3335C-9261-4AE1-BBCE-77D3689F5D36}"/>
                  </a:ext>
                </a:extLst>
              </p:cNvPr>
              <p:cNvSpPr>
                <a:spLocks noChangeShapeType="1"/>
              </p:cNvSpPr>
              <p:nvPr/>
            </p:nvSpPr>
            <p:spPr bwMode="auto">
              <a:xfrm>
                <a:off x="4153"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45" name="Line 230">
                <a:extLst>
                  <a:ext uri="{FF2B5EF4-FFF2-40B4-BE49-F238E27FC236}">
                    <a16:creationId xmlns:a16="http://schemas.microsoft.com/office/drawing/2014/main" id="{C503196A-6A9B-4990-B564-4AE099E1E2CA}"/>
                  </a:ext>
                </a:extLst>
              </p:cNvPr>
              <p:cNvSpPr>
                <a:spLocks noChangeShapeType="1"/>
              </p:cNvSpPr>
              <p:nvPr/>
            </p:nvSpPr>
            <p:spPr bwMode="auto">
              <a:xfrm>
                <a:off x="3999"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46" name="Line 231">
                <a:extLst>
                  <a:ext uri="{FF2B5EF4-FFF2-40B4-BE49-F238E27FC236}">
                    <a16:creationId xmlns:a16="http://schemas.microsoft.com/office/drawing/2014/main" id="{B51C91C3-A35E-44B8-B381-07101E45B284}"/>
                  </a:ext>
                </a:extLst>
              </p:cNvPr>
              <p:cNvSpPr>
                <a:spLocks noChangeShapeType="1"/>
              </p:cNvSpPr>
              <p:nvPr/>
            </p:nvSpPr>
            <p:spPr bwMode="auto">
              <a:xfrm>
                <a:off x="3845"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47" name="Line 232">
                <a:extLst>
                  <a:ext uri="{FF2B5EF4-FFF2-40B4-BE49-F238E27FC236}">
                    <a16:creationId xmlns:a16="http://schemas.microsoft.com/office/drawing/2014/main" id="{354E924F-2533-494E-B42A-3A3FA478E11B}"/>
                  </a:ext>
                </a:extLst>
              </p:cNvPr>
              <p:cNvSpPr>
                <a:spLocks noChangeShapeType="1"/>
              </p:cNvSpPr>
              <p:nvPr/>
            </p:nvSpPr>
            <p:spPr bwMode="auto">
              <a:xfrm>
                <a:off x="606"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48" name="Line 233">
                <a:extLst>
                  <a:ext uri="{FF2B5EF4-FFF2-40B4-BE49-F238E27FC236}">
                    <a16:creationId xmlns:a16="http://schemas.microsoft.com/office/drawing/2014/main" id="{30500440-B25C-4089-B9D4-3522E8FD8719}"/>
                  </a:ext>
                </a:extLst>
              </p:cNvPr>
              <p:cNvSpPr>
                <a:spLocks noChangeShapeType="1"/>
              </p:cNvSpPr>
              <p:nvPr/>
            </p:nvSpPr>
            <p:spPr bwMode="auto">
              <a:xfrm>
                <a:off x="452"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49" name="Line 234">
                <a:extLst>
                  <a:ext uri="{FF2B5EF4-FFF2-40B4-BE49-F238E27FC236}">
                    <a16:creationId xmlns:a16="http://schemas.microsoft.com/office/drawing/2014/main" id="{13F412BE-7A83-4734-8F11-2E87936C0F09}"/>
                  </a:ext>
                </a:extLst>
              </p:cNvPr>
              <p:cNvSpPr>
                <a:spLocks noChangeShapeType="1"/>
              </p:cNvSpPr>
              <p:nvPr/>
            </p:nvSpPr>
            <p:spPr bwMode="auto">
              <a:xfrm>
                <a:off x="298"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50" name="Line 235">
                <a:extLst>
                  <a:ext uri="{FF2B5EF4-FFF2-40B4-BE49-F238E27FC236}">
                    <a16:creationId xmlns:a16="http://schemas.microsoft.com/office/drawing/2014/main" id="{5D8CE1EF-4B27-436F-BA0C-5F3F0FB9DC60}"/>
                  </a:ext>
                </a:extLst>
              </p:cNvPr>
              <p:cNvSpPr>
                <a:spLocks noChangeShapeType="1"/>
              </p:cNvSpPr>
              <p:nvPr/>
            </p:nvSpPr>
            <p:spPr bwMode="auto">
              <a:xfrm>
                <a:off x="4616"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51" name="Line 236">
                <a:extLst>
                  <a:ext uri="{FF2B5EF4-FFF2-40B4-BE49-F238E27FC236}">
                    <a16:creationId xmlns:a16="http://schemas.microsoft.com/office/drawing/2014/main" id="{5A97CDD4-7A0B-4C78-87C4-FA367716CA47}"/>
                  </a:ext>
                </a:extLst>
              </p:cNvPr>
              <p:cNvSpPr>
                <a:spLocks noChangeShapeType="1"/>
              </p:cNvSpPr>
              <p:nvPr/>
            </p:nvSpPr>
            <p:spPr bwMode="auto">
              <a:xfrm>
                <a:off x="4462"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52" name="Line 237">
                <a:extLst>
                  <a:ext uri="{FF2B5EF4-FFF2-40B4-BE49-F238E27FC236}">
                    <a16:creationId xmlns:a16="http://schemas.microsoft.com/office/drawing/2014/main" id="{C3BB4A40-8FB6-42B8-A293-47EEFD81AC9F}"/>
                  </a:ext>
                </a:extLst>
              </p:cNvPr>
              <p:cNvSpPr>
                <a:spLocks noChangeShapeType="1"/>
              </p:cNvSpPr>
              <p:nvPr/>
            </p:nvSpPr>
            <p:spPr bwMode="auto">
              <a:xfrm>
                <a:off x="4307"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53" name="Line 238">
                <a:extLst>
                  <a:ext uri="{FF2B5EF4-FFF2-40B4-BE49-F238E27FC236}">
                    <a16:creationId xmlns:a16="http://schemas.microsoft.com/office/drawing/2014/main" id="{8A74BC52-3799-4F03-A30E-BF78A3CDD917}"/>
                  </a:ext>
                </a:extLst>
              </p:cNvPr>
              <p:cNvSpPr>
                <a:spLocks noChangeShapeType="1"/>
              </p:cNvSpPr>
              <p:nvPr/>
            </p:nvSpPr>
            <p:spPr bwMode="auto">
              <a:xfrm>
                <a:off x="5078"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54" name="Line 239">
                <a:extLst>
                  <a:ext uri="{FF2B5EF4-FFF2-40B4-BE49-F238E27FC236}">
                    <a16:creationId xmlns:a16="http://schemas.microsoft.com/office/drawing/2014/main" id="{1DACD4DB-B38F-4062-942B-974D0A9B48C6}"/>
                  </a:ext>
                </a:extLst>
              </p:cNvPr>
              <p:cNvSpPr>
                <a:spLocks noChangeShapeType="1"/>
              </p:cNvSpPr>
              <p:nvPr/>
            </p:nvSpPr>
            <p:spPr bwMode="auto">
              <a:xfrm>
                <a:off x="4924"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55" name="Line 240">
                <a:extLst>
                  <a:ext uri="{FF2B5EF4-FFF2-40B4-BE49-F238E27FC236}">
                    <a16:creationId xmlns:a16="http://schemas.microsoft.com/office/drawing/2014/main" id="{08ACE8BF-2CEF-446A-803C-92D46271B638}"/>
                  </a:ext>
                </a:extLst>
              </p:cNvPr>
              <p:cNvSpPr>
                <a:spLocks noChangeShapeType="1"/>
              </p:cNvSpPr>
              <p:nvPr/>
            </p:nvSpPr>
            <p:spPr bwMode="auto">
              <a:xfrm>
                <a:off x="4770"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56" name="Line 241">
                <a:extLst>
                  <a:ext uri="{FF2B5EF4-FFF2-40B4-BE49-F238E27FC236}">
                    <a16:creationId xmlns:a16="http://schemas.microsoft.com/office/drawing/2014/main" id="{5E4DCE2F-59E4-401A-9639-180D9B60622D}"/>
                  </a:ext>
                </a:extLst>
              </p:cNvPr>
              <p:cNvSpPr>
                <a:spLocks noChangeShapeType="1"/>
              </p:cNvSpPr>
              <p:nvPr/>
            </p:nvSpPr>
            <p:spPr bwMode="auto">
              <a:xfrm>
                <a:off x="5540"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57" name="Line 242">
                <a:extLst>
                  <a:ext uri="{FF2B5EF4-FFF2-40B4-BE49-F238E27FC236}">
                    <a16:creationId xmlns:a16="http://schemas.microsoft.com/office/drawing/2014/main" id="{199B526F-0724-4200-BF74-46DEEC10ABEC}"/>
                  </a:ext>
                </a:extLst>
              </p:cNvPr>
              <p:cNvSpPr>
                <a:spLocks noChangeShapeType="1"/>
              </p:cNvSpPr>
              <p:nvPr/>
            </p:nvSpPr>
            <p:spPr bwMode="auto">
              <a:xfrm>
                <a:off x="5386"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58" name="Line 243">
                <a:extLst>
                  <a:ext uri="{FF2B5EF4-FFF2-40B4-BE49-F238E27FC236}">
                    <a16:creationId xmlns:a16="http://schemas.microsoft.com/office/drawing/2014/main" id="{D2AF1CED-CFA2-4D26-8C3E-BE124C721BFC}"/>
                  </a:ext>
                </a:extLst>
              </p:cNvPr>
              <p:cNvSpPr>
                <a:spLocks noChangeShapeType="1"/>
              </p:cNvSpPr>
              <p:nvPr/>
            </p:nvSpPr>
            <p:spPr bwMode="auto">
              <a:xfrm>
                <a:off x="5232"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359" name="Text Box 244">
                <a:extLst>
                  <a:ext uri="{FF2B5EF4-FFF2-40B4-BE49-F238E27FC236}">
                    <a16:creationId xmlns:a16="http://schemas.microsoft.com/office/drawing/2014/main" id="{0F3AA861-8C10-44C9-8915-EE7BB3595813}"/>
                  </a:ext>
                </a:extLst>
              </p:cNvPr>
              <p:cNvSpPr txBox="1">
                <a:spLocks noChangeArrowheads="1"/>
              </p:cNvSpPr>
              <p:nvPr/>
            </p:nvSpPr>
            <p:spPr bwMode="auto">
              <a:xfrm>
                <a:off x="432"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10</a:t>
                </a:r>
              </a:p>
            </p:txBody>
          </p:sp>
          <p:sp>
            <p:nvSpPr>
              <p:cNvPr id="139360" name="Text Box 245">
                <a:extLst>
                  <a:ext uri="{FF2B5EF4-FFF2-40B4-BE49-F238E27FC236}">
                    <a16:creationId xmlns:a16="http://schemas.microsoft.com/office/drawing/2014/main" id="{777671BB-7756-42CE-B7B6-26F6913926EB}"/>
                  </a:ext>
                </a:extLst>
              </p:cNvPr>
              <p:cNvSpPr txBox="1">
                <a:spLocks noChangeArrowheads="1"/>
              </p:cNvSpPr>
              <p:nvPr/>
            </p:nvSpPr>
            <p:spPr bwMode="auto">
              <a:xfrm>
                <a:off x="840"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15</a:t>
                </a:r>
              </a:p>
            </p:txBody>
          </p:sp>
          <p:sp>
            <p:nvSpPr>
              <p:cNvPr id="139361" name="Text Box 246">
                <a:extLst>
                  <a:ext uri="{FF2B5EF4-FFF2-40B4-BE49-F238E27FC236}">
                    <a16:creationId xmlns:a16="http://schemas.microsoft.com/office/drawing/2014/main" id="{0E78AF10-7A18-4D82-97E3-02F64636E0BF}"/>
                  </a:ext>
                </a:extLst>
              </p:cNvPr>
              <p:cNvSpPr txBox="1">
                <a:spLocks noChangeArrowheads="1"/>
              </p:cNvSpPr>
              <p:nvPr/>
            </p:nvSpPr>
            <p:spPr bwMode="auto">
              <a:xfrm>
                <a:off x="1728"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37</a:t>
                </a:r>
              </a:p>
            </p:txBody>
          </p:sp>
          <p:sp>
            <p:nvSpPr>
              <p:cNvPr id="139362" name="Text Box 247">
                <a:extLst>
                  <a:ext uri="{FF2B5EF4-FFF2-40B4-BE49-F238E27FC236}">
                    <a16:creationId xmlns:a16="http://schemas.microsoft.com/office/drawing/2014/main" id="{52B8D06A-BEED-4263-B1E1-BC74DEBDB983}"/>
                  </a:ext>
                </a:extLst>
              </p:cNvPr>
              <p:cNvSpPr txBox="1">
                <a:spLocks noChangeArrowheads="1"/>
              </p:cNvSpPr>
              <p:nvPr/>
            </p:nvSpPr>
            <p:spPr bwMode="auto">
              <a:xfrm>
                <a:off x="2224"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44</a:t>
                </a:r>
              </a:p>
            </p:txBody>
          </p:sp>
          <p:sp>
            <p:nvSpPr>
              <p:cNvPr id="139363" name="Text Box 248">
                <a:extLst>
                  <a:ext uri="{FF2B5EF4-FFF2-40B4-BE49-F238E27FC236}">
                    <a16:creationId xmlns:a16="http://schemas.microsoft.com/office/drawing/2014/main" id="{2DE10D92-5145-4D1A-B353-86D0EAF341C1}"/>
                  </a:ext>
                </a:extLst>
              </p:cNvPr>
              <p:cNvSpPr txBox="1">
                <a:spLocks noChangeArrowheads="1"/>
              </p:cNvSpPr>
              <p:nvPr/>
            </p:nvSpPr>
            <p:spPr bwMode="auto">
              <a:xfrm>
                <a:off x="1296"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21</a:t>
                </a:r>
              </a:p>
            </p:txBody>
          </p:sp>
          <p:sp>
            <p:nvSpPr>
              <p:cNvPr id="139364" name="Text Box 249">
                <a:extLst>
                  <a:ext uri="{FF2B5EF4-FFF2-40B4-BE49-F238E27FC236}">
                    <a16:creationId xmlns:a16="http://schemas.microsoft.com/office/drawing/2014/main" id="{9ED64CE3-51E6-4BA3-9000-4173B952E1AC}"/>
                  </a:ext>
                </a:extLst>
              </p:cNvPr>
              <p:cNvSpPr txBox="1">
                <a:spLocks noChangeArrowheads="1"/>
              </p:cNvSpPr>
              <p:nvPr/>
            </p:nvSpPr>
            <p:spPr bwMode="auto">
              <a:xfrm>
                <a:off x="2880"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51</a:t>
                </a:r>
              </a:p>
            </p:txBody>
          </p:sp>
          <p:sp>
            <p:nvSpPr>
              <p:cNvPr id="139365" name="Text Box 250">
                <a:extLst>
                  <a:ext uri="{FF2B5EF4-FFF2-40B4-BE49-F238E27FC236}">
                    <a16:creationId xmlns:a16="http://schemas.microsoft.com/office/drawing/2014/main" id="{D31593AA-4EDA-426D-A598-A0D1AE369514}"/>
                  </a:ext>
                </a:extLst>
              </p:cNvPr>
              <p:cNvSpPr txBox="1">
                <a:spLocks noChangeArrowheads="1"/>
              </p:cNvSpPr>
              <p:nvPr/>
            </p:nvSpPr>
            <p:spPr bwMode="auto">
              <a:xfrm>
                <a:off x="3312"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59</a:t>
                </a:r>
              </a:p>
            </p:txBody>
          </p:sp>
          <p:sp>
            <p:nvSpPr>
              <p:cNvPr id="139366" name="Text Box 251">
                <a:extLst>
                  <a:ext uri="{FF2B5EF4-FFF2-40B4-BE49-F238E27FC236}">
                    <a16:creationId xmlns:a16="http://schemas.microsoft.com/office/drawing/2014/main" id="{139EAE73-FEF9-49E6-951B-8109D4CD96CE}"/>
                  </a:ext>
                </a:extLst>
              </p:cNvPr>
              <p:cNvSpPr txBox="1">
                <a:spLocks noChangeArrowheads="1"/>
              </p:cNvSpPr>
              <p:nvPr/>
            </p:nvSpPr>
            <p:spPr bwMode="auto">
              <a:xfrm>
                <a:off x="3776"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68</a:t>
                </a:r>
              </a:p>
            </p:txBody>
          </p:sp>
          <p:sp>
            <p:nvSpPr>
              <p:cNvPr id="139367" name="Text Box 252">
                <a:extLst>
                  <a:ext uri="{FF2B5EF4-FFF2-40B4-BE49-F238E27FC236}">
                    <a16:creationId xmlns:a16="http://schemas.microsoft.com/office/drawing/2014/main" id="{EFA74723-EB9C-451D-992E-C3E0B52B5324}"/>
                  </a:ext>
                </a:extLst>
              </p:cNvPr>
              <p:cNvSpPr txBox="1">
                <a:spLocks noChangeArrowheads="1"/>
              </p:cNvSpPr>
              <p:nvPr/>
            </p:nvSpPr>
            <p:spPr bwMode="auto">
              <a:xfrm>
                <a:off x="4080"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72</a:t>
                </a:r>
              </a:p>
            </p:txBody>
          </p:sp>
          <p:sp>
            <p:nvSpPr>
              <p:cNvPr id="139368" name="Text Box 253">
                <a:extLst>
                  <a:ext uri="{FF2B5EF4-FFF2-40B4-BE49-F238E27FC236}">
                    <a16:creationId xmlns:a16="http://schemas.microsoft.com/office/drawing/2014/main" id="{EB827EB5-49FE-415B-B1E3-1B5FFAB1727B}"/>
                  </a:ext>
                </a:extLst>
              </p:cNvPr>
              <p:cNvSpPr txBox="1">
                <a:spLocks noChangeArrowheads="1"/>
              </p:cNvSpPr>
              <p:nvPr/>
            </p:nvSpPr>
            <p:spPr bwMode="auto">
              <a:xfrm>
                <a:off x="4848"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91</a:t>
                </a:r>
              </a:p>
            </p:txBody>
          </p:sp>
          <p:sp>
            <p:nvSpPr>
              <p:cNvPr id="139369" name="Text Box 254">
                <a:extLst>
                  <a:ext uri="{FF2B5EF4-FFF2-40B4-BE49-F238E27FC236}">
                    <a16:creationId xmlns:a16="http://schemas.microsoft.com/office/drawing/2014/main" id="{B65D6113-CE79-42AC-A83C-61EAB3AEF093}"/>
                  </a:ext>
                </a:extLst>
              </p:cNvPr>
              <p:cNvSpPr txBox="1">
                <a:spLocks noChangeArrowheads="1"/>
              </p:cNvSpPr>
              <p:nvPr/>
            </p:nvSpPr>
            <p:spPr bwMode="auto">
              <a:xfrm>
                <a:off x="5232" y="356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97</a:t>
                </a:r>
              </a:p>
            </p:txBody>
          </p:sp>
          <p:sp>
            <p:nvSpPr>
              <p:cNvPr id="139370" name="Text Box 255">
                <a:extLst>
                  <a:ext uri="{FF2B5EF4-FFF2-40B4-BE49-F238E27FC236}">
                    <a16:creationId xmlns:a16="http://schemas.microsoft.com/office/drawing/2014/main" id="{7D70F521-7A9E-422D-96EC-382F9601AAD8}"/>
                  </a:ext>
                </a:extLst>
              </p:cNvPr>
              <p:cNvSpPr txBox="1">
                <a:spLocks noChangeArrowheads="1"/>
              </p:cNvSpPr>
              <p:nvPr/>
            </p:nvSpPr>
            <p:spPr bwMode="auto">
              <a:xfrm>
                <a:off x="576"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9371" name="Text Box 256">
                <a:extLst>
                  <a:ext uri="{FF2B5EF4-FFF2-40B4-BE49-F238E27FC236}">
                    <a16:creationId xmlns:a16="http://schemas.microsoft.com/office/drawing/2014/main" id="{6CB56170-C77A-4E27-B983-93A3CBC48B54}"/>
                  </a:ext>
                </a:extLst>
              </p:cNvPr>
              <p:cNvSpPr txBox="1">
                <a:spLocks noChangeArrowheads="1"/>
              </p:cNvSpPr>
              <p:nvPr/>
            </p:nvSpPr>
            <p:spPr bwMode="auto">
              <a:xfrm>
                <a:off x="1056"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9372" name="Text Box 257">
                <a:extLst>
                  <a:ext uri="{FF2B5EF4-FFF2-40B4-BE49-F238E27FC236}">
                    <a16:creationId xmlns:a16="http://schemas.microsoft.com/office/drawing/2014/main" id="{765B37C1-27EC-42F2-8C62-EC69E6C9ECED}"/>
                  </a:ext>
                </a:extLst>
              </p:cNvPr>
              <p:cNvSpPr txBox="1">
                <a:spLocks noChangeArrowheads="1"/>
              </p:cNvSpPr>
              <p:nvPr/>
            </p:nvSpPr>
            <p:spPr bwMode="auto">
              <a:xfrm>
                <a:off x="1536"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9373" name="Text Box 258">
                <a:extLst>
                  <a:ext uri="{FF2B5EF4-FFF2-40B4-BE49-F238E27FC236}">
                    <a16:creationId xmlns:a16="http://schemas.microsoft.com/office/drawing/2014/main" id="{0E48045F-4950-47F6-B397-CB141E86B20D}"/>
                  </a:ext>
                </a:extLst>
              </p:cNvPr>
              <p:cNvSpPr txBox="1">
                <a:spLocks noChangeArrowheads="1"/>
              </p:cNvSpPr>
              <p:nvPr/>
            </p:nvSpPr>
            <p:spPr bwMode="auto">
              <a:xfrm>
                <a:off x="1968"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9374" name="Text Box 259">
                <a:extLst>
                  <a:ext uri="{FF2B5EF4-FFF2-40B4-BE49-F238E27FC236}">
                    <a16:creationId xmlns:a16="http://schemas.microsoft.com/office/drawing/2014/main" id="{92F11418-F41C-4E1D-9D0B-191E72F312CF}"/>
                  </a:ext>
                </a:extLst>
              </p:cNvPr>
              <p:cNvSpPr txBox="1">
                <a:spLocks noChangeArrowheads="1"/>
              </p:cNvSpPr>
              <p:nvPr/>
            </p:nvSpPr>
            <p:spPr bwMode="auto">
              <a:xfrm>
                <a:off x="2544"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9375" name="Text Box 260">
                <a:extLst>
                  <a:ext uri="{FF2B5EF4-FFF2-40B4-BE49-F238E27FC236}">
                    <a16:creationId xmlns:a16="http://schemas.microsoft.com/office/drawing/2014/main" id="{966F750B-940F-40FF-9DF7-2F42635C4F7D}"/>
                  </a:ext>
                </a:extLst>
              </p:cNvPr>
              <p:cNvSpPr txBox="1">
                <a:spLocks noChangeArrowheads="1"/>
              </p:cNvSpPr>
              <p:nvPr/>
            </p:nvSpPr>
            <p:spPr bwMode="auto">
              <a:xfrm>
                <a:off x="3072"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9376" name="Text Box 261">
                <a:extLst>
                  <a:ext uri="{FF2B5EF4-FFF2-40B4-BE49-F238E27FC236}">
                    <a16:creationId xmlns:a16="http://schemas.microsoft.com/office/drawing/2014/main" id="{28057D1B-4DEA-4143-90C3-F567AC979919}"/>
                  </a:ext>
                </a:extLst>
              </p:cNvPr>
              <p:cNvSpPr txBox="1">
                <a:spLocks noChangeArrowheads="1"/>
              </p:cNvSpPr>
              <p:nvPr/>
            </p:nvSpPr>
            <p:spPr bwMode="auto">
              <a:xfrm>
                <a:off x="3552"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9377" name="Text Box 262">
                <a:extLst>
                  <a:ext uri="{FF2B5EF4-FFF2-40B4-BE49-F238E27FC236}">
                    <a16:creationId xmlns:a16="http://schemas.microsoft.com/office/drawing/2014/main" id="{705C966B-34C6-4D95-AB56-B57FCA607DBC}"/>
                  </a:ext>
                </a:extLst>
              </p:cNvPr>
              <p:cNvSpPr txBox="1">
                <a:spLocks noChangeArrowheads="1"/>
              </p:cNvSpPr>
              <p:nvPr/>
            </p:nvSpPr>
            <p:spPr bwMode="auto">
              <a:xfrm>
                <a:off x="3984" y="35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9378" name="Text Box 263">
                <a:extLst>
                  <a:ext uri="{FF2B5EF4-FFF2-40B4-BE49-F238E27FC236}">
                    <a16:creationId xmlns:a16="http://schemas.microsoft.com/office/drawing/2014/main" id="{96D778E7-DB35-46A9-928D-75AAF926E293}"/>
                  </a:ext>
                </a:extLst>
              </p:cNvPr>
              <p:cNvSpPr txBox="1">
                <a:spLocks noChangeArrowheads="1"/>
              </p:cNvSpPr>
              <p:nvPr/>
            </p:nvSpPr>
            <p:spPr bwMode="auto">
              <a:xfrm>
                <a:off x="4368"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9379" name="Text Box 264">
                <a:extLst>
                  <a:ext uri="{FF2B5EF4-FFF2-40B4-BE49-F238E27FC236}">
                    <a16:creationId xmlns:a16="http://schemas.microsoft.com/office/drawing/2014/main" id="{FFC621CA-BD36-45C4-82AB-47498C16478F}"/>
                  </a:ext>
                </a:extLst>
              </p:cNvPr>
              <p:cNvSpPr txBox="1">
                <a:spLocks noChangeArrowheads="1"/>
              </p:cNvSpPr>
              <p:nvPr/>
            </p:nvSpPr>
            <p:spPr bwMode="auto">
              <a:xfrm>
                <a:off x="5040"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9380" name="Text Box 265">
                <a:extLst>
                  <a:ext uri="{FF2B5EF4-FFF2-40B4-BE49-F238E27FC236}">
                    <a16:creationId xmlns:a16="http://schemas.microsoft.com/office/drawing/2014/main" id="{9A3A5277-E7E4-4A34-98E0-7C331FB3DCF8}"/>
                  </a:ext>
                </a:extLst>
              </p:cNvPr>
              <p:cNvSpPr txBox="1">
                <a:spLocks noChangeArrowheads="1"/>
              </p:cNvSpPr>
              <p:nvPr/>
            </p:nvSpPr>
            <p:spPr bwMode="auto">
              <a:xfrm>
                <a:off x="192"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sp>
            <p:nvSpPr>
              <p:cNvPr id="139381" name="Text Box 266">
                <a:extLst>
                  <a:ext uri="{FF2B5EF4-FFF2-40B4-BE49-F238E27FC236}">
                    <a16:creationId xmlns:a16="http://schemas.microsoft.com/office/drawing/2014/main" id="{8B64D6E3-4527-47DE-AD7F-3DEB609E1437}"/>
                  </a:ext>
                </a:extLst>
              </p:cNvPr>
              <p:cNvSpPr txBox="1">
                <a:spLocks noChangeArrowheads="1"/>
              </p:cNvSpPr>
              <p:nvPr/>
            </p:nvSpPr>
            <p:spPr bwMode="auto">
              <a:xfrm>
                <a:off x="4464"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85</a:t>
                </a:r>
              </a:p>
            </p:txBody>
          </p:sp>
          <p:sp>
            <p:nvSpPr>
              <p:cNvPr id="139382" name="Text Box 267">
                <a:extLst>
                  <a:ext uri="{FF2B5EF4-FFF2-40B4-BE49-F238E27FC236}">
                    <a16:creationId xmlns:a16="http://schemas.microsoft.com/office/drawing/2014/main" id="{1A650BBE-0133-4FCA-9949-E348AB12F836}"/>
                  </a:ext>
                </a:extLst>
              </p:cNvPr>
              <p:cNvSpPr txBox="1">
                <a:spLocks noChangeArrowheads="1"/>
              </p:cNvSpPr>
              <p:nvPr/>
            </p:nvSpPr>
            <p:spPr bwMode="auto">
              <a:xfrm>
                <a:off x="4704"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Times New Roman" panose="02020603050405020304" pitchFamily="18" charset="0"/>
                    <a:ea typeface="楷体_GB2312" pitchFamily="49" charset="-122"/>
                  </a:rPr>
                  <a:t>…</a:t>
                </a:r>
              </a:p>
            </p:txBody>
          </p:sp>
        </p:grpSp>
        <p:sp>
          <p:nvSpPr>
            <p:cNvPr id="139272" name="Freeform 269">
              <a:extLst>
                <a:ext uri="{FF2B5EF4-FFF2-40B4-BE49-F238E27FC236}">
                  <a16:creationId xmlns:a16="http://schemas.microsoft.com/office/drawing/2014/main" id="{9159302D-FB6C-4FFB-8A56-312A04821B45}"/>
                </a:ext>
              </a:extLst>
            </p:cNvPr>
            <p:cNvSpPr>
              <a:spLocks/>
            </p:cNvSpPr>
            <p:nvPr/>
          </p:nvSpPr>
          <p:spPr bwMode="auto">
            <a:xfrm>
              <a:off x="576" y="3295"/>
              <a:ext cx="381" cy="233"/>
            </a:xfrm>
            <a:custGeom>
              <a:avLst/>
              <a:gdLst>
                <a:gd name="T0" fmla="*/ 381 w 381"/>
                <a:gd name="T1" fmla="*/ 0 h 353"/>
                <a:gd name="T2" fmla="*/ 110 w 381"/>
                <a:gd name="T3" fmla="*/ 153 h 353"/>
                <a:gd name="T4" fmla="*/ 0 w 381"/>
                <a:gd name="T5" fmla="*/ 353 h 353"/>
                <a:gd name="T6" fmla="*/ 0 60000 65536"/>
                <a:gd name="T7" fmla="*/ 0 60000 65536"/>
                <a:gd name="T8" fmla="*/ 0 60000 65536"/>
                <a:gd name="T9" fmla="*/ 0 w 381"/>
                <a:gd name="T10" fmla="*/ 0 h 353"/>
                <a:gd name="T11" fmla="*/ 381 w 381"/>
                <a:gd name="T12" fmla="*/ 353 h 353"/>
              </a:gdLst>
              <a:ahLst/>
              <a:cxnLst>
                <a:cxn ang="T6">
                  <a:pos x="T0" y="T1"/>
                </a:cxn>
                <a:cxn ang="T7">
                  <a:pos x="T2" y="T3"/>
                </a:cxn>
                <a:cxn ang="T8">
                  <a:pos x="T4" y="T5"/>
                </a:cxn>
              </a:cxnLst>
              <a:rect l="T9" t="T10" r="T11" b="T12"/>
              <a:pathLst>
                <a:path w="381" h="353">
                  <a:moveTo>
                    <a:pt x="381" y="0"/>
                  </a:moveTo>
                  <a:cubicBezTo>
                    <a:pt x="337" y="24"/>
                    <a:pt x="173" y="94"/>
                    <a:pt x="110" y="153"/>
                  </a:cubicBezTo>
                  <a:cubicBezTo>
                    <a:pt x="47" y="212"/>
                    <a:pt x="23" y="311"/>
                    <a:pt x="0" y="353"/>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273" name="Freeform 270">
              <a:extLst>
                <a:ext uri="{FF2B5EF4-FFF2-40B4-BE49-F238E27FC236}">
                  <a16:creationId xmlns:a16="http://schemas.microsoft.com/office/drawing/2014/main" id="{CA3D7F9D-B6DB-4B2B-8C0F-02DDF07B2C22}"/>
                </a:ext>
              </a:extLst>
            </p:cNvPr>
            <p:cNvSpPr>
              <a:spLocks/>
            </p:cNvSpPr>
            <p:nvPr/>
          </p:nvSpPr>
          <p:spPr bwMode="auto">
            <a:xfrm>
              <a:off x="960" y="3312"/>
              <a:ext cx="381" cy="233"/>
            </a:xfrm>
            <a:custGeom>
              <a:avLst/>
              <a:gdLst>
                <a:gd name="T0" fmla="*/ 381 w 381"/>
                <a:gd name="T1" fmla="*/ 0 h 353"/>
                <a:gd name="T2" fmla="*/ 209 w 381"/>
                <a:gd name="T3" fmla="*/ 229 h 353"/>
                <a:gd name="T4" fmla="*/ 0 w 381"/>
                <a:gd name="T5" fmla="*/ 353 h 353"/>
                <a:gd name="T6" fmla="*/ 0 60000 65536"/>
                <a:gd name="T7" fmla="*/ 0 60000 65536"/>
                <a:gd name="T8" fmla="*/ 0 60000 65536"/>
                <a:gd name="T9" fmla="*/ 0 w 381"/>
                <a:gd name="T10" fmla="*/ 0 h 353"/>
                <a:gd name="T11" fmla="*/ 381 w 381"/>
                <a:gd name="T12" fmla="*/ 353 h 353"/>
              </a:gdLst>
              <a:ahLst/>
              <a:cxnLst>
                <a:cxn ang="T6">
                  <a:pos x="T0" y="T1"/>
                </a:cxn>
                <a:cxn ang="T7">
                  <a:pos x="T2" y="T3"/>
                </a:cxn>
                <a:cxn ang="T8">
                  <a:pos x="T4" y="T5"/>
                </a:cxn>
              </a:cxnLst>
              <a:rect l="T9" t="T10" r="T11" b="T12"/>
              <a:pathLst>
                <a:path w="381" h="353">
                  <a:moveTo>
                    <a:pt x="381" y="0"/>
                  </a:moveTo>
                  <a:cubicBezTo>
                    <a:pt x="352" y="38"/>
                    <a:pt x="272" y="170"/>
                    <a:pt x="209" y="229"/>
                  </a:cubicBezTo>
                  <a:cubicBezTo>
                    <a:pt x="146" y="288"/>
                    <a:pt x="44" y="327"/>
                    <a:pt x="0" y="353"/>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274" name="Freeform 271">
              <a:extLst>
                <a:ext uri="{FF2B5EF4-FFF2-40B4-BE49-F238E27FC236}">
                  <a16:creationId xmlns:a16="http://schemas.microsoft.com/office/drawing/2014/main" id="{5AB0B47A-DA0A-4D28-9B0D-F4474D24316E}"/>
                </a:ext>
              </a:extLst>
            </p:cNvPr>
            <p:cNvSpPr>
              <a:spLocks/>
            </p:cNvSpPr>
            <p:nvPr/>
          </p:nvSpPr>
          <p:spPr bwMode="auto">
            <a:xfrm>
              <a:off x="1906" y="3312"/>
              <a:ext cx="251" cy="233"/>
            </a:xfrm>
            <a:custGeom>
              <a:avLst/>
              <a:gdLst>
                <a:gd name="T0" fmla="*/ 251 w 251"/>
                <a:gd name="T1" fmla="*/ 0 h 330"/>
                <a:gd name="T2" fmla="*/ 152 w 251"/>
                <a:gd name="T3" fmla="*/ 212 h 330"/>
                <a:gd name="T4" fmla="*/ 0 w 251"/>
                <a:gd name="T5" fmla="*/ 330 h 330"/>
                <a:gd name="T6" fmla="*/ 0 60000 65536"/>
                <a:gd name="T7" fmla="*/ 0 60000 65536"/>
                <a:gd name="T8" fmla="*/ 0 60000 65536"/>
                <a:gd name="T9" fmla="*/ 0 w 251"/>
                <a:gd name="T10" fmla="*/ 0 h 330"/>
                <a:gd name="T11" fmla="*/ 251 w 251"/>
                <a:gd name="T12" fmla="*/ 330 h 330"/>
              </a:gdLst>
              <a:ahLst/>
              <a:cxnLst>
                <a:cxn ang="T6">
                  <a:pos x="T0" y="T1"/>
                </a:cxn>
                <a:cxn ang="T7">
                  <a:pos x="T2" y="T3"/>
                </a:cxn>
                <a:cxn ang="T8">
                  <a:pos x="T4" y="T5"/>
                </a:cxn>
              </a:cxnLst>
              <a:rect l="T9" t="T10" r="T11" b="T12"/>
              <a:pathLst>
                <a:path w="251" h="330">
                  <a:moveTo>
                    <a:pt x="251" y="0"/>
                  </a:moveTo>
                  <a:cubicBezTo>
                    <a:pt x="235" y="35"/>
                    <a:pt x="194" y="157"/>
                    <a:pt x="152" y="212"/>
                  </a:cubicBezTo>
                  <a:cubicBezTo>
                    <a:pt x="110" y="267"/>
                    <a:pt x="32" y="306"/>
                    <a:pt x="0" y="330"/>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275" name="Freeform 272">
              <a:extLst>
                <a:ext uri="{FF2B5EF4-FFF2-40B4-BE49-F238E27FC236}">
                  <a16:creationId xmlns:a16="http://schemas.microsoft.com/office/drawing/2014/main" id="{9FF40BFC-F32C-44D6-B219-4E5F532012F4}"/>
                </a:ext>
              </a:extLst>
            </p:cNvPr>
            <p:cNvSpPr>
              <a:spLocks/>
            </p:cNvSpPr>
            <p:nvPr/>
          </p:nvSpPr>
          <p:spPr bwMode="auto">
            <a:xfrm>
              <a:off x="1488" y="3312"/>
              <a:ext cx="381" cy="233"/>
            </a:xfrm>
            <a:custGeom>
              <a:avLst/>
              <a:gdLst>
                <a:gd name="T0" fmla="*/ 381 w 381"/>
                <a:gd name="T1" fmla="*/ 0 h 353"/>
                <a:gd name="T2" fmla="*/ 110 w 381"/>
                <a:gd name="T3" fmla="*/ 153 h 353"/>
                <a:gd name="T4" fmla="*/ 0 w 381"/>
                <a:gd name="T5" fmla="*/ 353 h 353"/>
                <a:gd name="T6" fmla="*/ 0 60000 65536"/>
                <a:gd name="T7" fmla="*/ 0 60000 65536"/>
                <a:gd name="T8" fmla="*/ 0 60000 65536"/>
                <a:gd name="T9" fmla="*/ 0 w 381"/>
                <a:gd name="T10" fmla="*/ 0 h 353"/>
                <a:gd name="T11" fmla="*/ 381 w 381"/>
                <a:gd name="T12" fmla="*/ 353 h 353"/>
              </a:gdLst>
              <a:ahLst/>
              <a:cxnLst>
                <a:cxn ang="T6">
                  <a:pos x="T0" y="T1"/>
                </a:cxn>
                <a:cxn ang="T7">
                  <a:pos x="T2" y="T3"/>
                </a:cxn>
                <a:cxn ang="T8">
                  <a:pos x="T4" y="T5"/>
                </a:cxn>
              </a:cxnLst>
              <a:rect l="T9" t="T10" r="T11" b="T12"/>
              <a:pathLst>
                <a:path w="381" h="353">
                  <a:moveTo>
                    <a:pt x="381" y="0"/>
                  </a:moveTo>
                  <a:cubicBezTo>
                    <a:pt x="337" y="24"/>
                    <a:pt x="173" y="94"/>
                    <a:pt x="110" y="153"/>
                  </a:cubicBezTo>
                  <a:cubicBezTo>
                    <a:pt x="47" y="212"/>
                    <a:pt x="23" y="311"/>
                    <a:pt x="0" y="353"/>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276" name="Freeform 273">
              <a:extLst>
                <a:ext uri="{FF2B5EF4-FFF2-40B4-BE49-F238E27FC236}">
                  <a16:creationId xmlns:a16="http://schemas.microsoft.com/office/drawing/2014/main" id="{812CFC65-1BE5-4822-BE53-D3171A63DD3E}"/>
                </a:ext>
              </a:extLst>
            </p:cNvPr>
            <p:cNvSpPr>
              <a:spLocks/>
            </p:cNvSpPr>
            <p:nvPr/>
          </p:nvSpPr>
          <p:spPr bwMode="auto">
            <a:xfrm>
              <a:off x="2270" y="3312"/>
              <a:ext cx="127" cy="233"/>
            </a:xfrm>
            <a:custGeom>
              <a:avLst/>
              <a:gdLst>
                <a:gd name="T0" fmla="*/ 127 w 127"/>
                <a:gd name="T1" fmla="*/ 0 h 356"/>
                <a:gd name="T2" fmla="*/ 17 w 127"/>
                <a:gd name="T3" fmla="*/ 169 h 356"/>
                <a:gd name="T4" fmla="*/ 26 w 127"/>
                <a:gd name="T5" fmla="*/ 356 h 356"/>
                <a:gd name="T6" fmla="*/ 0 60000 65536"/>
                <a:gd name="T7" fmla="*/ 0 60000 65536"/>
                <a:gd name="T8" fmla="*/ 0 60000 65536"/>
                <a:gd name="T9" fmla="*/ 0 w 127"/>
                <a:gd name="T10" fmla="*/ 0 h 356"/>
                <a:gd name="T11" fmla="*/ 127 w 127"/>
                <a:gd name="T12" fmla="*/ 356 h 356"/>
              </a:gdLst>
              <a:ahLst/>
              <a:cxnLst>
                <a:cxn ang="T6">
                  <a:pos x="T0" y="T1"/>
                </a:cxn>
                <a:cxn ang="T7">
                  <a:pos x="T2" y="T3"/>
                </a:cxn>
                <a:cxn ang="T8">
                  <a:pos x="T4" y="T5"/>
                </a:cxn>
              </a:cxnLst>
              <a:rect l="T9" t="T10" r="T11" b="T12"/>
              <a:pathLst>
                <a:path w="127" h="356">
                  <a:moveTo>
                    <a:pt x="127" y="0"/>
                  </a:moveTo>
                  <a:cubicBezTo>
                    <a:pt x="109" y="28"/>
                    <a:pt x="34" y="110"/>
                    <a:pt x="17" y="169"/>
                  </a:cubicBezTo>
                  <a:cubicBezTo>
                    <a:pt x="0" y="228"/>
                    <a:pt x="24" y="317"/>
                    <a:pt x="26" y="356"/>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277" name="Freeform 274">
              <a:extLst>
                <a:ext uri="{FF2B5EF4-FFF2-40B4-BE49-F238E27FC236}">
                  <a16:creationId xmlns:a16="http://schemas.microsoft.com/office/drawing/2014/main" id="{2FD845E3-0155-4BCC-B017-BE843E75E073}"/>
                </a:ext>
              </a:extLst>
            </p:cNvPr>
            <p:cNvSpPr>
              <a:spLocks/>
            </p:cNvSpPr>
            <p:nvPr/>
          </p:nvSpPr>
          <p:spPr bwMode="auto">
            <a:xfrm>
              <a:off x="2886" y="3360"/>
              <a:ext cx="138" cy="233"/>
            </a:xfrm>
            <a:custGeom>
              <a:avLst/>
              <a:gdLst>
                <a:gd name="T0" fmla="*/ 25 w 138"/>
                <a:gd name="T1" fmla="*/ 0 h 299"/>
                <a:gd name="T2" fmla="*/ 19 w 138"/>
                <a:gd name="T3" fmla="*/ 189 h 299"/>
                <a:gd name="T4" fmla="*/ 138 w 138"/>
                <a:gd name="T5" fmla="*/ 299 h 299"/>
                <a:gd name="T6" fmla="*/ 0 60000 65536"/>
                <a:gd name="T7" fmla="*/ 0 60000 65536"/>
                <a:gd name="T8" fmla="*/ 0 60000 65536"/>
                <a:gd name="T9" fmla="*/ 0 w 138"/>
                <a:gd name="T10" fmla="*/ 0 h 299"/>
                <a:gd name="T11" fmla="*/ 138 w 138"/>
                <a:gd name="T12" fmla="*/ 299 h 299"/>
              </a:gdLst>
              <a:ahLst/>
              <a:cxnLst>
                <a:cxn ang="T6">
                  <a:pos x="T0" y="T1"/>
                </a:cxn>
                <a:cxn ang="T7">
                  <a:pos x="T2" y="T3"/>
                </a:cxn>
                <a:cxn ang="T8">
                  <a:pos x="T4" y="T5"/>
                </a:cxn>
              </a:cxnLst>
              <a:rect l="T9" t="T10" r="T11" b="T12"/>
              <a:pathLst>
                <a:path w="138" h="299">
                  <a:moveTo>
                    <a:pt x="25" y="0"/>
                  </a:moveTo>
                  <a:cubicBezTo>
                    <a:pt x="24" y="31"/>
                    <a:pt x="0" y="139"/>
                    <a:pt x="19" y="189"/>
                  </a:cubicBezTo>
                  <a:cubicBezTo>
                    <a:pt x="38" y="239"/>
                    <a:pt x="113" y="276"/>
                    <a:pt x="138" y="299"/>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278" name="Freeform 275">
              <a:extLst>
                <a:ext uri="{FF2B5EF4-FFF2-40B4-BE49-F238E27FC236}">
                  <a16:creationId xmlns:a16="http://schemas.microsoft.com/office/drawing/2014/main" id="{5DB75E49-DDCA-439D-B73D-7671AC8D5781}"/>
                </a:ext>
              </a:extLst>
            </p:cNvPr>
            <p:cNvSpPr>
              <a:spLocks/>
            </p:cNvSpPr>
            <p:nvPr/>
          </p:nvSpPr>
          <p:spPr bwMode="auto">
            <a:xfrm>
              <a:off x="3183" y="3360"/>
              <a:ext cx="248" cy="233"/>
            </a:xfrm>
            <a:custGeom>
              <a:avLst/>
              <a:gdLst>
                <a:gd name="T0" fmla="*/ 0 w 248"/>
                <a:gd name="T1" fmla="*/ 0 h 291"/>
                <a:gd name="T2" fmla="*/ 197 w 248"/>
                <a:gd name="T3" fmla="*/ 147 h 291"/>
                <a:gd name="T4" fmla="*/ 248 w 248"/>
                <a:gd name="T5" fmla="*/ 291 h 291"/>
                <a:gd name="T6" fmla="*/ 0 60000 65536"/>
                <a:gd name="T7" fmla="*/ 0 60000 65536"/>
                <a:gd name="T8" fmla="*/ 0 60000 65536"/>
                <a:gd name="T9" fmla="*/ 0 w 248"/>
                <a:gd name="T10" fmla="*/ 0 h 291"/>
                <a:gd name="T11" fmla="*/ 248 w 248"/>
                <a:gd name="T12" fmla="*/ 291 h 291"/>
              </a:gdLst>
              <a:ahLst/>
              <a:cxnLst>
                <a:cxn ang="T6">
                  <a:pos x="T0" y="T1"/>
                </a:cxn>
                <a:cxn ang="T7">
                  <a:pos x="T2" y="T3"/>
                </a:cxn>
                <a:cxn ang="T8">
                  <a:pos x="T4" y="T5"/>
                </a:cxn>
              </a:cxnLst>
              <a:rect l="T9" t="T10" r="T11" b="T12"/>
              <a:pathLst>
                <a:path w="248" h="291">
                  <a:moveTo>
                    <a:pt x="0" y="0"/>
                  </a:moveTo>
                  <a:cubicBezTo>
                    <a:pt x="33" y="24"/>
                    <a:pt x="156" y="98"/>
                    <a:pt x="197" y="147"/>
                  </a:cubicBezTo>
                  <a:cubicBezTo>
                    <a:pt x="238" y="196"/>
                    <a:pt x="238" y="261"/>
                    <a:pt x="248" y="291"/>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279" name="Freeform 276">
              <a:extLst>
                <a:ext uri="{FF2B5EF4-FFF2-40B4-BE49-F238E27FC236}">
                  <a16:creationId xmlns:a16="http://schemas.microsoft.com/office/drawing/2014/main" id="{01041087-5D58-4BE7-A5CA-F52324F85014}"/>
                </a:ext>
              </a:extLst>
            </p:cNvPr>
            <p:cNvSpPr>
              <a:spLocks/>
            </p:cNvSpPr>
            <p:nvPr/>
          </p:nvSpPr>
          <p:spPr bwMode="auto">
            <a:xfrm>
              <a:off x="3776" y="3360"/>
              <a:ext cx="146" cy="233"/>
            </a:xfrm>
            <a:custGeom>
              <a:avLst/>
              <a:gdLst>
                <a:gd name="T0" fmla="*/ 31 w 146"/>
                <a:gd name="T1" fmla="*/ 0 h 316"/>
                <a:gd name="T2" fmla="*/ 19 w 146"/>
                <a:gd name="T3" fmla="*/ 172 h 316"/>
                <a:gd name="T4" fmla="*/ 146 w 146"/>
                <a:gd name="T5" fmla="*/ 316 h 316"/>
                <a:gd name="T6" fmla="*/ 0 60000 65536"/>
                <a:gd name="T7" fmla="*/ 0 60000 65536"/>
                <a:gd name="T8" fmla="*/ 0 60000 65536"/>
                <a:gd name="T9" fmla="*/ 0 w 146"/>
                <a:gd name="T10" fmla="*/ 0 h 316"/>
                <a:gd name="T11" fmla="*/ 146 w 146"/>
                <a:gd name="T12" fmla="*/ 316 h 316"/>
              </a:gdLst>
              <a:ahLst/>
              <a:cxnLst>
                <a:cxn ang="T6">
                  <a:pos x="T0" y="T1"/>
                </a:cxn>
                <a:cxn ang="T7">
                  <a:pos x="T2" y="T3"/>
                </a:cxn>
                <a:cxn ang="T8">
                  <a:pos x="T4" y="T5"/>
                </a:cxn>
              </a:cxnLst>
              <a:rect l="T9" t="T10" r="T11" b="T12"/>
              <a:pathLst>
                <a:path w="146" h="316">
                  <a:moveTo>
                    <a:pt x="31" y="0"/>
                  </a:moveTo>
                  <a:cubicBezTo>
                    <a:pt x="29" y="29"/>
                    <a:pt x="0" y="119"/>
                    <a:pt x="19" y="172"/>
                  </a:cubicBezTo>
                  <a:cubicBezTo>
                    <a:pt x="38" y="225"/>
                    <a:pt x="120" y="286"/>
                    <a:pt x="146" y="316"/>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280" name="Freeform 277">
              <a:extLst>
                <a:ext uri="{FF2B5EF4-FFF2-40B4-BE49-F238E27FC236}">
                  <a16:creationId xmlns:a16="http://schemas.microsoft.com/office/drawing/2014/main" id="{BAB9F03F-ABA2-4AB7-93FE-26C09DED81D3}"/>
                </a:ext>
              </a:extLst>
            </p:cNvPr>
            <p:cNvSpPr>
              <a:spLocks/>
            </p:cNvSpPr>
            <p:nvPr/>
          </p:nvSpPr>
          <p:spPr bwMode="auto">
            <a:xfrm>
              <a:off x="3999" y="3360"/>
              <a:ext cx="241" cy="233"/>
            </a:xfrm>
            <a:custGeom>
              <a:avLst/>
              <a:gdLst>
                <a:gd name="T0" fmla="*/ 0 w 241"/>
                <a:gd name="T1" fmla="*/ 0 h 316"/>
                <a:gd name="T2" fmla="*/ 202 w 241"/>
                <a:gd name="T3" fmla="*/ 172 h 316"/>
                <a:gd name="T4" fmla="*/ 236 w 241"/>
                <a:gd name="T5" fmla="*/ 316 h 316"/>
                <a:gd name="T6" fmla="*/ 0 60000 65536"/>
                <a:gd name="T7" fmla="*/ 0 60000 65536"/>
                <a:gd name="T8" fmla="*/ 0 60000 65536"/>
                <a:gd name="T9" fmla="*/ 0 w 241"/>
                <a:gd name="T10" fmla="*/ 0 h 316"/>
                <a:gd name="T11" fmla="*/ 241 w 241"/>
                <a:gd name="T12" fmla="*/ 316 h 316"/>
              </a:gdLst>
              <a:ahLst/>
              <a:cxnLst>
                <a:cxn ang="T6">
                  <a:pos x="T0" y="T1"/>
                </a:cxn>
                <a:cxn ang="T7">
                  <a:pos x="T2" y="T3"/>
                </a:cxn>
                <a:cxn ang="T8">
                  <a:pos x="T4" y="T5"/>
                </a:cxn>
              </a:cxnLst>
              <a:rect l="T9" t="T10" r="T11" b="T12"/>
              <a:pathLst>
                <a:path w="241" h="316">
                  <a:moveTo>
                    <a:pt x="0" y="0"/>
                  </a:moveTo>
                  <a:cubicBezTo>
                    <a:pt x="34" y="29"/>
                    <a:pt x="163" y="119"/>
                    <a:pt x="202" y="172"/>
                  </a:cubicBezTo>
                  <a:cubicBezTo>
                    <a:pt x="241" y="225"/>
                    <a:pt x="229" y="286"/>
                    <a:pt x="236" y="316"/>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281" name="Freeform 278">
              <a:extLst>
                <a:ext uri="{FF2B5EF4-FFF2-40B4-BE49-F238E27FC236}">
                  <a16:creationId xmlns:a16="http://schemas.microsoft.com/office/drawing/2014/main" id="{B2E045FE-FC69-4070-AC17-C99D8F0F6DFF}"/>
                </a:ext>
              </a:extLst>
            </p:cNvPr>
            <p:cNvSpPr>
              <a:spLocks/>
            </p:cNvSpPr>
            <p:nvPr/>
          </p:nvSpPr>
          <p:spPr bwMode="auto">
            <a:xfrm>
              <a:off x="4566" y="3312"/>
              <a:ext cx="60" cy="233"/>
            </a:xfrm>
            <a:custGeom>
              <a:avLst/>
              <a:gdLst>
                <a:gd name="T0" fmla="*/ 57 w 60"/>
                <a:gd name="T1" fmla="*/ 0 h 347"/>
                <a:gd name="T2" fmla="*/ 51 w 60"/>
                <a:gd name="T3" fmla="*/ 189 h 347"/>
                <a:gd name="T4" fmla="*/ 0 w 60"/>
                <a:gd name="T5" fmla="*/ 347 h 347"/>
                <a:gd name="T6" fmla="*/ 0 60000 65536"/>
                <a:gd name="T7" fmla="*/ 0 60000 65536"/>
                <a:gd name="T8" fmla="*/ 0 60000 65536"/>
                <a:gd name="T9" fmla="*/ 0 w 60"/>
                <a:gd name="T10" fmla="*/ 0 h 347"/>
                <a:gd name="T11" fmla="*/ 60 w 60"/>
                <a:gd name="T12" fmla="*/ 347 h 347"/>
              </a:gdLst>
              <a:ahLst/>
              <a:cxnLst>
                <a:cxn ang="T6">
                  <a:pos x="T0" y="T1"/>
                </a:cxn>
                <a:cxn ang="T7">
                  <a:pos x="T2" y="T3"/>
                </a:cxn>
                <a:cxn ang="T8">
                  <a:pos x="T4" y="T5"/>
                </a:cxn>
              </a:cxnLst>
              <a:rect l="T9" t="T10" r="T11" b="T12"/>
              <a:pathLst>
                <a:path w="60" h="347">
                  <a:moveTo>
                    <a:pt x="57" y="0"/>
                  </a:moveTo>
                  <a:cubicBezTo>
                    <a:pt x="56" y="31"/>
                    <a:pt x="60" y="131"/>
                    <a:pt x="51" y="189"/>
                  </a:cubicBezTo>
                  <a:cubicBezTo>
                    <a:pt x="42" y="247"/>
                    <a:pt x="11" y="314"/>
                    <a:pt x="0" y="347"/>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282" name="Freeform 279">
              <a:extLst>
                <a:ext uri="{FF2B5EF4-FFF2-40B4-BE49-F238E27FC236}">
                  <a16:creationId xmlns:a16="http://schemas.microsoft.com/office/drawing/2014/main" id="{E9E02F53-97A2-4162-8ACE-5F0C8871C205}"/>
                </a:ext>
              </a:extLst>
            </p:cNvPr>
            <p:cNvSpPr>
              <a:spLocks/>
            </p:cNvSpPr>
            <p:nvPr/>
          </p:nvSpPr>
          <p:spPr bwMode="auto">
            <a:xfrm>
              <a:off x="4837" y="3312"/>
              <a:ext cx="144" cy="233"/>
            </a:xfrm>
            <a:custGeom>
              <a:avLst/>
              <a:gdLst>
                <a:gd name="T0" fmla="*/ 26 w 144"/>
                <a:gd name="T1" fmla="*/ 0 h 347"/>
                <a:gd name="T2" fmla="*/ 20 w 144"/>
                <a:gd name="T3" fmla="*/ 189 h 347"/>
                <a:gd name="T4" fmla="*/ 144 w 144"/>
                <a:gd name="T5" fmla="*/ 347 h 347"/>
                <a:gd name="T6" fmla="*/ 0 60000 65536"/>
                <a:gd name="T7" fmla="*/ 0 60000 65536"/>
                <a:gd name="T8" fmla="*/ 0 60000 65536"/>
                <a:gd name="T9" fmla="*/ 0 w 144"/>
                <a:gd name="T10" fmla="*/ 0 h 347"/>
                <a:gd name="T11" fmla="*/ 144 w 144"/>
                <a:gd name="T12" fmla="*/ 347 h 347"/>
              </a:gdLst>
              <a:ahLst/>
              <a:cxnLst>
                <a:cxn ang="T6">
                  <a:pos x="T0" y="T1"/>
                </a:cxn>
                <a:cxn ang="T7">
                  <a:pos x="T2" y="T3"/>
                </a:cxn>
                <a:cxn ang="T8">
                  <a:pos x="T4" y="T5"/>
                </a:cxn>
              </a:cxnLst>
              <a:rect l="T9" t="T10" r="T11" b="T12"/>
              <a:pathLst>
                <a:path w="144" h="347">
                  <a:moveTo>
                    <a:pt x="26" y="0"/>
                  </a:moveTo>
                  <a:cubicBezTo>
                    <a:pt x="25" y="31"/>
                    <a:pt x="0" y="131"/>
                    <a:pt x="20" y="189"/>
                  </a:cubicBezTo>
                  <a:cubicBezTo>
                    <a:pt x="40" y="247"/>
                    <a:pt x="118" y="314"/>
                    <a:pt x="144" y="347"/>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39283" name="Freeform 280">
              <a:extLst>
                <a:ext uri="{FF2B5EF4-FFF2-40B4-BE49-F238E27FC236}">
                  <a16:creationId xmlns:a16="http://schemas.microsoft.com/office/drawing/2014/main" id="{E8758F99-B081-4DF0-9CD3-95F7FC94A854}"/>
                </a:ext>
              </a:extLst>
            </p:cNvPr>
            <p:cNvSpPr>
              <a:spLocks/>
            </p:cNvSpPr>
            <p:nvPr/>
          </p:nvSpPr>
          <p:spPr bwMode="auto">
            <a:xfrm>
              <a:off x="5103" y="3312"/>
              <a:ext cx="259" cy="233"/>
            </a:xfrm>
            <a:custGeom>
              <a:avLst/>
              <a:gdLst>
                <a:gd name="T0" fmla="*/ 0 w 259"/>
                <a:gd name="T1" fmla="*/ 0 h 356"/>
                <a:gd name="T2" fmla="*/ 217 w 259"/>
                <a:gd name="T3" fmla="*/ 195 h 356"/>
                <a:gd name="T4" fmla="*/ 250 w 259"/>
                <a:gd name="T5" fmla="*/ 356 h 356"/>
                <a:gd name="T6" fmla="*/ 0 60000 65536"/>
                <a:gd name="T7" fmla="*/ 0 60000 65536"/>
                <a:gd name="T8" fmla="*/ 0 60000 65536"/>
                <a:gd name="T9" fmla="*/ 0 w 259"/>
                <a:gd name="T10" fmla="*/ 0 h 356"/>
                <a:gd name="T11" fmla="*/ 259 w 259"/>
                <a:gd name="T12" fmla="*/ 356 h 356"/>
              </a:gdLst>
              <a:ahLst/>
              <a:cxnLst>
                <a:cxn ang="T6">
                  <a:pos x="T0" y="T1"/>
                </a:cxn>
                <a:cxn ang="T7">
                  <a:pos x="T2" y="T3"/>
                </a:cxn>
                <a:cxn ang="T8">
                  <a:pos x="T4" y="T5"/>
                </a:cxn>
              </a:cxnLst>
              <a:rect l="T9" t="T10" r="T11" b="T12"/>
              <a:pathLst>
                <a:path w="259" h="356">
                  <a:moveTo>
                    <a:pt x="0" y="0"/>
                  </a:moveTo>
                  <a:cubicBezTo>
                    <a:pt x="36" y="32"/>
                    <a:pt x="175" y="136"/>
                    <a:pt x="217" y="195"/>
                  </a:cubicBezTo>
                  <a:cubicBezTo>
                    <a:pt x="259" y="254"/>
                    <a:pt x="243" y="323"/>
                    <a:pt x="250" y="356"/>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descr="clip_image002">
            <a:extLst>
              <a:ext uri="{FF2B5EF4-FFF2-40B4-BE49-F238E27FC236}">
                <a16:creationId xmlns:a16="http://schemas.microsoft.com/office/drawing/2014/main" id="{05CFE6FE-44A2-4807-B878-287AC0FE4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1201738"/>
            <a:ext cx="8045450" cy="21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5" name="矩形 3">
            <a:extLst>
              <a:ext uri="{FF2B5EF4-FFF2-40B4-BE49-F238E27FC236}">
                <a16:creationId xmlns:a16="http://schemas.microsoft.com/office/drawing/2014/main" id="{0A7AE6D0-E37F-45A7-B827-02908F590B42}"/>
              </a:ext>
            </a:extLst>
          </p:cNvPr>
          <p:cNvSpPr>
            <a:spLocks noChangeArrowheads="1"/>
          </p:cNvSpPr>
          <p:nvPr/>
        </p:nvSpPr>
        <p:spPr bwMode="auto">
          <a:xfrm>
            <a:off x="733425" y="3716338"/>
            <a:ext cx="109918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dirty="0">
                <a:latin typeface="华康俪金黑W8(P)" panose="020B0800000000000000" pitchFamily="34" charset="-122"/>
                <a:ea typeface="华康俪金黑W8(P)" panose="020B0800000000000000" pitchFamily="34" charset="-122"/>
              </a:rPr>
              <a:t>一个扇区有</a:t>
            </a:r>
            <a:r>
              <a:rPr lang="en-US" altLang="zh-CN" b="0" dirty="0">
                <a:latin typeface="华康俪金黑W8(P)" panose="020B0800000000000000" pitchFamily="34" charset="-122"/>
                <a:ea typeface="华康俪金黑W8(P)" panose="020B0800000000000000" pitchFamily="34" charset="-122"/>
              </a:rPr>
              <a:t>512</a:t>
            </a:r>
            <a:r>
              <a:rPr lang="zh-CN" altLang="en-US" b="0" dirty="0">
                <a:latin typeface="华康俪金黑W8(P)" panose="020B0800000000000000" pitchFamily="34" charset="-122"/>
                <a:ea typeface="华康俪金黑W8(P)" panose="020B0800000000000000" pitchFamily="34" charset="-122"/>
              </a:rPr>
              <a:t>字节，假设，选择</a:t>
            </a:r>
            <a:r>
              <a:rPr lang="en-US" altLang="zh-CN" b="0" dirty="0">
                <a:latin typeface="华康俪金黑W8(P)" panose="020B0800000000000000" pitchFamily="34" charset="-122"/>
                <a:ea typeface="华康俪金黑W8(P)" panose="020B0800000000000000" pitchFamily="34" charset="-122"/>
              </a:rPr>
              <a:t>4KB</a:t>
            </a:r>
            <a:r>
              <a:rPr lang="zh-CN" altLang="en-US" b="0" dirty="0">
                <a:latin typeface="华康俪金黑W8(P)" panose="020B0800000000000000" pitchFamily="34" charset="-122"/>
                <a:ea typeface="华康俪金黑W8(P)" panose="020B0800000000000000" pitchFamily="34" charset="-122"/>
              </a:rPr>
              <a:t>作为内存和磁盘之间的传输单位，那么在设计</a:t>
            </a:r>
            <a:r>
              <a:rPr lang="en-US" altLang="zh-CN" b="0" dirty="0">
                <a:latin typeface="华康俪金黑W8(P)" panose="020B0800000000000000" pitchFamily="34" charset="-122"/>
                <a:ea typeface="华康俪金黑W8(P)" panose="020B0800000000000000" pitchFamily="34" charset="-122"/>
              </a:rPr>
              <a:t>B+</a:t>
            </a:r>
            <a:r>
              <a:rPr lang="zh-CN" altLang="en-US" b="0" dirty="0">
                <a:latin typeface="华康俪金黑W8(P)" panose="020B0800000000000000" pitchFamily="34" charset="-122"/>
                <a:ea typeface="华康俪金黑W8(P)" panose="020B0800000000000000" pitchFamily="34" charset="-122"/>
              </a:rPr>
              <a:t>树的时候，不论是索引结点还是叶子结点都使用</a:t>
            </a:r>
            <a:r>
              <a:rPr lang="en-US" altLang="zh-CN" b="0" dirty="0">
                <a:latin typeface="华康俪金黑W8(P)" panose="020B0800000000000000" pitchFamily="34" charset="-122"/>
                <a:ea typeface="华康俪金黑W8(P)" panose="020B0800000000000000" pitchFamily="34" charset="-122"/>
              </a:rPr>
              <a:t>4KB</a:t>
            </a:r>
            <a:r>
              <a:rPr lang="zh-CN" altLang="en-US" b="0" dirty="0">
                <a:latin typeface="华康俪金黑W8(P)" panose="020B0800000000000000" pitchFamily="34" charset="-122"/>
                <a:ea typeface="华康俪金黑W8(P)" panose="020B0800000000000000" pitchFamily="34" charset="-122"/>
              </a:rPr>
              <a:t>作为结点的大小。再假设一个记录的大小是</a:t>
            </a:r>
            <a:r>
              <a:rPr lang="en-US" altLang="zh-CN" b="0" dirty="0">
                <a:latin typeface="华康俪金黑W8(P)" panose="020B0800000000000000" pitchFamily="34" charset="-122"/>
                <a:ea typeface="华康俪金黑W8(P)" panose="020B0800000000000000" pitchFamily="34" charset="-122"/>
              </a:rPr>
              <a:t>1KB</a:t>
            </a:r>
            <a:r>
              <a:rPr lang="zh-CN" altLang="en-US" b="0" dirty="0">
                <a:latin typeface="华康俪金黑W8(P)" panose="020B0800000000000000" pitchFamily="34" charset="-122"/>
                <a:ea typeface="华康俪金黑W8(P)" panose="020B0800000000000000" pitchFamily="34" charset="-122"/>
              </a:rPr>
              <a:t>，那么一个叶子结点可以存</a:t>
            </a:r>
            <a:r>
              <a:rPr lang="en-US" altLang="zh-CN" b="0" dirty="0">
                <a:latin typeface="华康俪金黑W8(P)" panose="020B0800000000000000" pitchFamily="34" charset="-122"/>
                <a:ea typeface="华康俪金黑W8(P)" panose="020B0800000000000000" pitchFamily="34" charset="-122"/>
              </a:rPr>
              <a:t>4</a:t>
            </a:r>
            <a:r>
              <a:rPr lang="zh-CN" altLang="en-US" b="0" dirty="0">
                <a:latin typeface="华康俪金黑W8(P)" panose="020B0800000000000000" pitchFamily="34" charset="-122"/>
                <a:ea typeface="华康俪金黑W8(P)" panose="020B0800000000000000" pitchFamily="34" charset="-122"/>
              </a:rPr>
              <a:t>个记录。而对于索引结点（大小也是</a:t>
            </a:r>
            <a:r>
              <a:rPr lang="en-US" altLang="zh-CN" b="0" dirty="0">
                <a:latin typeface="华康俪金黑W8(P)" panose="020B0800000000000000" pitchFamily="34" charset="-122"/>
                <a:ea typeface="华康俪金黑W8(P)" panose="020B0800000000000000" pitchFamily="34" charset="-122"/>
              </a:rPr>
              <a:t>4KB</a:t>
            </a:r>
            <a:r>
              <a:rPr lang="zh-CN" altLang="en-US" b="0" dirty="0">
                <a:latin typeface="华康俪金黑W8(P)" panose="020B0800000000000000" pitchFamily="34" charset="-122"/>
                <a:ea typeface="华康俪金黑W8(P)" panose="020B0800000000000000" pitchFamily="34" charset="-122"/>
              </a:rPr>
              <a:t>），由于只需要存</a:t>
            </a:r>
            <a:r>
              <a:rPr lang="en-US" altLang="zh-CN" b="0" dirty="0">
                <a:latin typeface="华康俪金黑W8(P)" panose="020B0800000000000000" pitchFamily="34" charset="-122"/>
                <a:ea typeface="华康俪金黑W8(P)" panose="020B0800000000000000" pitchFamily="34" charset="-122"/>
              </a:rPr>
              <a:t>key</a:t>
            </a:r>
            <a:r>
              <a:rPr lang="zh-CN" altLang="en-US" b="0" dirty="0">
                <a:latin typeface="华康俪金黑W8(P)" panose="020B0800000000000000" pitchFamily="34" charset="-122"/>
                <a:ea typeface="华康俪金黑W8(P)" panose="020B0800000000000000" pitchFamily="34" charset="-122"/>
              </a:rPr>
              <a:t>值和相应的指针，所以一个索引结点可以存储</a:t>
            </a:r>
            <a:r>
              <a:rPr lang="en-US" altLang="zh-CN" b="0" dirty="0">
                <a:latin typeface="华康俪金黑W8(P)" panose="020B0800000000000000" pitchFamily="34" charset="-122"/>
                <a:ea typeface="华康俪金黑W8(P)" panose="020B0800000000000000" pitchFamily="34" charset="-122"/>
              </a:rPr>
              <a:t>100~150</a:t>
            </a:r>
            <a:r>
              <a:rPr lang="zh-CN" altLang="en-US" b="0" dirty="0">
                <a:latin typeface="华康俪金黑W8(P)" panose="020B0800000000000000" pitchFamily="34" charset="-122"/>
                <a:ea typeface="华康俪金黑W8(P)" panose="020B0800000000000000" pitchFamily="34" charset="-122"/>
              </a:rPr>
              <a:t>个分支。假定索引结点的阶数是</a:t>
            </a:r>
            <a:r>
              <a:rPr lang="en-US" altLang="zh-CN" b="0" dirty="0">
                <a:latin typeface="华康俪金黑W8(P)" panose="020B0800000000000000" pitchFamily="34" charset="-122"/>
                <a:ea typeface="华康俪金黑W8(P)" panose="020B0800000000000000" pitchFamily="34" charset="-122"/>
              </a:rPr>
              <a:t>100</a:t>
            </a:r>
            <a:r>
              <a:rPr lang="zh-CN" altLang="en-US" b="0" dirty="0">
                <a:latin typeface="华康俪金黑W8(P)" panose="020B0800000000000000" pitchFamily="34" charset="-122"/>
                <a:ea typeface="华康俪金黑W8(P)" panose="020B0800000000000000" pitchFamily="34" charset="-122"/>
              </a:rPr>
              <a:t>，三级索引可存储</a:t>
            </a:r>
            <a:r>
              <a:rPr lang="en-US" altLang="zh-CN" b="0" dirty="0">
                <a:latin typeface="华康俪金黑W8(P)" panose="020B0800000000000000" pitchFamily="34" charset="-122"/>
                <a:ea typeface="华康俪金黑W8(P)" panose="020B0800000000000000" pitchFamily="34" charset="-122"/>
              </a:rPr>
              <a:t>400</a:t>
            </a:r>
            <a:r>
              <a:rPr lang="zh-CN" altLang="en-US" b="0" dirty="0">
                <a:latin typeface="华康俪金黑W8(P)" panose="020B0800000000000000" pitchFamily="34" charset="-122"/>
                <a:ea typeface="华康俪金黑W8(P)" panose="020B0800000000000000" pitchFamily="34" charset="-122"/>
              </a:rPr>
              <a:t>万个记录（</a:t>
            </a:r>
            <a:r>
              <a:rPr lang="en-US" altLang="zh-CN" b="0" dirty="0">
                <a:latin typeface="华康俪金黑W8(P)" panose="020B0800000000000000" pitchFamily="34" charset="-122"/>
                <a:ea typeface="华康俪金黑W8(P)" panose="020B0800000000000000" pitchFamily="34" charset="-122"/>
              </a:rPr>
              <a:t>1KB</a:t>
            </a:r>
            <a:r>
              <a:rPr lang="zh-CN" altLang="en-US" b="0" dirty="0">
                <a:latin typeface="华康俪金黑W8(P)" panose="020B0800000000000000" pitchFamily="34" charset="-122"/>
                <a:ea typeface="华康俪金黑W8(P)" panose="020B0800000000000000" pitchFamily="34" charset="-122"/>
              </a:rPr>
              <a:t>），只需要通过三次</a:t>
            </a:r>
            <a:r>
              <a:rPr lang="en-US" altLang="zh-CN" b="0" dirty="0">
                <a:latin typeface="华康俪金黑W8(P)" panose="020B0800000000000000" pitchFamily="34" charset="-122"/>
                <a:ea typeface="华康俪金黑W8(P)" panose="020B0800000000000000" pitchFamily="34" charset="-122"/>
              </a:rPr>
              <a:t>IO</a:t>
            </a:r>
            <a:r>
              <a:rPr lang="zh-CN" altLang="en-US" b="0" dirty="0">
                <a:latin typeface="华康俪金黑W8(P)" panose="020B0800000000000000" pitchFamily="34" charset="-122"/>
                <a:ea typeface="华康俪金黑W8(P)" panose="020B0800000000000000" pitchFamily="34" charset="-122"/>
              </a:rPr>
              <a:t>时间就从</a:t>
            </a:r>
            <a:r>
              <a:rPr lang="en-US" altLang="zh-CN" b="0" dirty="0">
                <a:latin typeface="华康俪金黑W8(P)" panose="020B0800000000000000" pitchFamily="34" charset="-122"/>
                <a:ea typeface="华康俪金黑W8(P)" panose="020B0800000000000000" pitchFamily="34" charset="-122"/>
              </a:rPr>
              <a:t>400</a:t>
            </a:r>
            <a:r>
              <a:rPr lang="zh-CN" altLang="en-US" b="0" dirty="0">
                <a:latin typeface="华康俪金黑W8(P)" panose="020B0800000000000000" pitchFamily="34" charset="-122"/>
                <a:ea typeface="华康俪金黑W8(P)" panose="020B0800000000000000" pitchFamily="34" charset="-122"/>
              </a:rPr>
              <a:t>万个记录中找到了对应的</a:t>
            </a:r>
            <a:r>
              <a:rPr lang="en-US" altLang="zh-CN" b="0" dirty="0">
                <a:latin typeface="华康俪金黑W8(P)" panose="020B0800000000000000" pitchFamily="34" charset="-122"/>
                <a:ea typeface="华康俪金黑W8(P)" panose="020B0800000000000000" pitchFamily="34" charset="-122"/>
              </a:rPr>
              <a:t>key</a:t>
            </a:r>
            <a:r>
              <a:rPr lang="zh-CN" altLang="en-US" b="0" dirty="0">
                <a:latin typeface="华康俪金黑W8(P)" panose="020B0800000000000000" pitchFamily="34" charset="-122"/>
                <a:ea typeface="华康俪金黑W8(P)" panose="020B0800000000000000" pitchFamily="34" charset="-122"/>
              </a:rPr>
              <a:t>记录</a:t>
            </a:r>
          </a:p>
        </p:txBody>
      </p:sp>
    </p:spTree>
  </p:cSld>
  <p:clrMapOvr>
    <a:masterClrMapping/>
  </p:clrMapOvr>
  <p:transition>
    <p:random/>
  </p:transition>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3">
            <a:extLst>
              <a:ext uri="{FF2B5EF4-FFF2-40B4-BE49-F238E27FC236}">
                <a16:creationId xmlns:a16="http://schemas.microsoft.com/office/drawing/2014/main" id="{7F66DBFF-1186-42D5-8284-38F82F50C9D3}"/>
              </a:ext>
            </a:extLst>
          </p:cNvPr>
          <p:cNvSpPr>
            <a:spLocks noGrp="1" noChangeArrowheads="1"/>
          </p:cNvSpPr>
          <p:nvPr>
            <p:ph type="title"/>
          </p:nvPr>
        </p:nvSpPr>
        <p:spPr>
          <a:xfrm>
            <a:off x="406400" y="-169863"/>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42339" name="Rectangle 3">
            <a:extLst>
              <a:ext uri="{FF2B5EF4-FFF2-40B4-BE49-F238E27FC236}">
                <a16:creationId xmlns:a16="http://schemas.microsoft.com/office/drawing/2014/main" id="{85BDBDE2-7112-4CE9-B86D-EA07AF82DA94}"/>
              </a:ext>
            </a:extLst>
          </p:cNvPr>
          <p:cNvSpPr txBox="1">
            <a:spLocks noChangeArrowheads="1"/>
          </p:cNvSpPr>
          <p:nvPr/>
        </p:nvSpPr>
        <p:spPr bwMode="auto">
          <a:xfrm>
            <a:off x="612775" y="1155700"/>
            <a:ext cx="1010285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kumimoji="0" lang="en-US" altLang="zh-CN" b="0" dirty="0">
                <a:ea typeface="华康俪金黑W8(P)" panose="020B0800000000000000" pitchFamily="34" charset="-122"/>
              </a:rPr>
              <a:t>B+</a:t>
            </a:r>
            <a:r>
              <a:rPr kumimoji="0" lang="zh-CN" altLang="en-US" b="0" dirty="0">
                <a:ea typeface="华康俪金黑W8(P)" panose="020B0800000000000000" pitchFamily="34" charset="-122"/>
              </a:rPr>
              <a:t>树比</a:t>
            </a:r>
            <a:r>
              <a:rPr kumimoji="0" lang="en-US" altLang="zh-CN" b="0" dirty="0">
                <a:ea typeface="华康俪金黑W8(P)" panose="020B0800000000000000" pitchFamily="34" charset="-122"/>
              </a:rPr>
              <a:t>B~</a:t>
            </a:r>
            <a:r>
              <a:rPr kumimoji="0" lang="zh-CN" altLang="en-US" b="0" dirty="0">
                <a:ea typeface="华康俪金黑W8(P)" panose="020B0800000000000000" pitchFamily="34" charset="-122"/>
              </a:rPr>
              <a:t>树更适合实际应用中操作系统的文件索引</a:t>
            </a:r>
            <a:endParaRPr kumimoji="0" lang="en-US" altLang="zh-CN" b="0" dirty="0">
              <a:ea typeface="华康俪金黑W8(P)" panose="020B0800000000000000" pitchFamily="34" charset="-122"/>
            </a:endParaRPr>
          </a:p>
        </p:txBody>
      </p:sp>
      <p:sp>
        <p:nvSpPr>
          <p:cNvPr id="2" name="矩形 1">
            <a:extLst>
              <a:ext uri="{FF2B5EF4-FFF2-40B4-BE49-F238E27FC236}">
                <a16:creationId xmlns:a16="http://schemas.microsoft.com/office/drawing/2014/main" id="{FE7B44BC-A1D1-4806-B017-13A16475E1E2}"/>
              </a:ext>
            </a:extLst>
          </p:cNvPr>
          <p:cNvSpPr/>
          <p:nvPr/>
        </p:nvSpPr>
        <p:spPr>
          <a:xfrm>
            <a:off x="701675" y="1712913"/>
            <a:ext cx="10988675" cy="2585323"/>
          </a:xfrm>
          <a:prstGeom prst="rect">
            <a:avLst/>
          </a:prstGeom>
        </p:spPr>
        <p:txBody>
          <a:bodyPr>
            <a:spAutoFit/>
          </a:bodyPr>
          <a:lstStyle/>
          <a:p>
            <a:pPr marL="457200" indent="-457200" eaLnBrk="1" hangingPunct="1">
              <a:buFont typeface="+mj-lt"/>
              <a:buAutoNum type="arabicPeriod"/>
              <a:defRPr/>
            </a:pPr>
            <a:r>
              <a:rPr kumimoji="0" lang="zh-CN" altLang="en-US" b="0" dirty="0">
                <a:latin typeface="华康俪金黑W8(P)" panose="020B0800000000000000" pitchFamily="34" charset="-122"/>
                <a:ea typeface="华康俪金黑W8(P)" panose="020B0800000000000000" pitchFamily="34" charset="-122"/>
              </a:rPr>
              <a:t>有</a:t>
            </a:r>
            <a:r>
              <a:rPr kumimoji="0" lang="en-US" altLang="zh-CN" b="0" dirty="0">
                <a:latin typeface="华康俪金黑W8(P)" panose="020B0800000000000000" pitchFamily="34" charset="-122"/>
                <a:ea typeface="华康俪金黑W8(P)" panose="020B0800000000000000" pitchFamily="34" charset="-122"/>
              </a:rPr>
              <a:t>n</a:t>
            </a:r>
            <a:r>
              <a:rPr kumimoji="0" lang="zh-CN" altLang="en-US" b="0" dirty="0">
                <a:latin typeface="华康俪金黑W8(P)" panose="020B0800000000000000" pitchFamily="34" charset="-122"/>
                <a:ea typeface="华康俪金黑W8(P)" panose="020B0800000000000000" pitchFamily="34" charset="-122"/>
              </a:rPr>
              <a:t>棵子树的非叶子结点中含有</a:t>
            </a:r>
            <a:r>
              <a:rPr kumimoji="0" lang="en-US" altLang="zh-CN" b="0" dirty="0">
                <a:latin typeface="华康俪金黑W8(P)" panose="020B0800000000000000" pitchFamily="34" charset="-122"/>
                <a:ea typeface="华康俪金黑W8(P)" panose="020B0800000000000000" pitchFamily="34" charset="-122"/>
              </a:rPr>
              <a:t>n</a:t>
            </a:r>
            <a:r>
              <a:rPr kumimoji="0" lang="zh-CN" altLang="en-US" b="0" dirty="0">
                <a:latin typeface="华康俪金黑W8(P)" panose="020B0800000000000000" pitchFamily="34" charset="-122"/>
                <a:ea typeface="华康俪金黑W8(P)" panose="020B0800000000000000" pitchFamily="34" charset="-122"/>
              </a:rPr>
              <a:t>个关键字（</a:t>
            </a:r>
            <a:r>
              <a:rPr kumimoji="0" lang="en-US" altLang="zh-CN" b="0" dirty="0">
                <a:latin typeface="华康俪金黑W8(P)" panose="020B0800000000000000" pitchFamily="34" charset="-122"/>
                <a:ea typeface="华康俪金黑W8(P)" panose="020B0800000000000000" pitchFamily="34" charset="-122"/>
              </a:rPr>
              <a:t>B</a:t>
            </a:r>
            <a:r>
              <a:rPr kumimoji="0" lang="zh-CN" altLang="en-US" b="0" dirty="0">
                <a:latin typeface="华康俪金黑W8(P)" panose="020B0800000000000000" pitchFamily="34" charset="-122"/>
                <a:ea typeface="华康俪金黑W8(P)" panose="020B0800000000000000" pitchFamily="34" charset="-122"/>
              </a:rPr>
              <a:t>树是</a:t>
            </a:r>
            <a:r>
              <a:rPr kumimoji="0" lang="en-US" altLang="zh-CN" b="0" dirty="0">
                <a:latin typeface="华康俪金黑W8(P)" panose="020B0800000000000000" pitchFamily="34" charset="-122"/>
                <a:ea typeface="华康俪金黑W8(P)" panose="020B0800000000000000" pitchFamily="34" charset="-122"/>
              </a:rPr>
              <a:t>n-1</a:t>
            </a:r>
            <a:r>
              <a:rPr kumimoji="0" lang="zh-CN" altLang="en-US" b="0" dirty="0">
                <a:latin typeface="华康俪金黑W8(P)" panose="020B0800000000000000" pitchFamily="34" charset="-122"/>
                <a:ea typeface="华康俪金黑W8(P)" panose="020B0800000000000000" pitchFamily="34" charset="-122"/>
              </a:rPr>
              <a:t>个），这些关键字不保存数据，只用来索引，所有数据都保存在叶子节点（</a:t>
            </a:r>
            <a:r>
              <a:rPr kumimoji="0" lang="en-US" altLang="zh-CN" b="0" dirty="0">
                <a:latin typeface="华康俪金黑W8(P)" panose="020B0800000000000000" pitchFamily="34" charset="-122"/>
                <a:ea typeface="华康俪金黑W8(P)" panose="020B0800000000000000" pitchFamily="34" charset="-122"/>
              </a:rPr>
              <a:t>B</a:t>
            </a:r>
            <a:r>
              <a:rPr kumimoji="0" lang="zh-CN" altLang="en-US" b="0" dirty="0">
                <a:latin typeface="华康俪金黑W8(P)" panose="020B0800000000000000" pitchFamily="34" charset="-122"/>
                <a:ea typeface="华康俪金黑W8(P)" panose="020B0800000000000000" pitchFamily="34" charset="-122"/>
              </a:rPr>
              <a:t>树是每个关键字都保存数据）。</a:t>
            </a:r>
          </a:p>
          <a:p>
            <a:pPr marL="457200" indent="-457200" eaLnBrk="1" hangingPunct="1">
              <a:buFont typeface="+mj-lt"/>
              <a:buAutoNum type="arabicPeriod"/>
              <a:defRPr/>
            </a:pPr>
            <a:r>
              <a:rPr kumimoji="0" lang="zh-CN" altLang="en-US" b="0" dirty="0">
                <a:latin typeface="华康俪金黑W8(P)" panose="020B0800000000000000" pitchFamily="34" charset="-122"/>
                <a:ea typeface="华康俪金黑W8(P)" panose="020B0800000000000000" pitchFamily="34" charset="-122"/>
              </a:rPr>
              <a:t>所有的叶子结点中包含了全部关键字的信息，及指向含这些关键字记录的指针，且叶子结点本身依关键字的大小自小而大顺序链接。</a:t>
            </a:r>
            <a:endParaRPr kumimoji="0" lang="en-US" altLang="zh-CN" b="0" dirty="0">
              <a:latin typeface="华康俪金黑W8(P)" panose="020B0800000000000000" pitchFamily="34" charset="-122"/>
              <a:ea typeface="华康俪金黑W8(P)" panose="020B0800000000000000" pitchFamily="34" charset="-122"/>
            </a:endParaRPr>
          </a:p>
          <a:p>
            <a:pPr marL="457200" indent="-457200">
              <a:buFont typeface="+mj-lt"/>
              <a:buAutoNum type="arabicPeriod"/>
              <a:defRPr/>
            </a:pPr>
            <a:r>
              <a:rPr lang="zh-CN" altLang="en-US" b="0" dirty="0">
                <a:latin typeface="华康俪金黑W8(P)" panose="020B0800000000000000" pitchFamily="34" charset="-122"/>
                <a:ea typeface="华康俪金黑W8(P)" panose="020B0800000000000000" pitchFamily="34" charset="-122"/>
              </a:rPr>
              <a:t>所有的非叶子结点可以看成是索引部分，结点中仅含其子树中的最大（或最小）关键字。</a:t>
            </a:r>
          </a:p>
          <a:p>
            <a:pPr marL="457200" indent="-457200">
              <a:buFont typeface="+mj-lt"/>
              <a:buAutoNum type="arabicPeriod"/>
              <a:defRPr/>
            </a:pPr>
            <a:r>
              <a:rPr lang="zh-CN" altLang="en-US" b="0" dirty="0">
                <a:latin typeface="华康俪金黑W8(P)" panose="020B0800000000000000" pitchFamily="34" charset="-122"/>
                <a:ea typeface="华康俪金黑W8(P)" panose="020B0800000000000000" pitchFamily="34" charset="-122"/>
              </a:rPr>
              <a:t>通常在</a:t>
            </a:r>
            <a:r>
              <a:rPr lang="en-US" altLang="zh-CN" b="0" dirty="0">
                <a:latin typeface="华康俪金黑W8(P)" panose="020B0800000000000000" pitchFamily="34" charset="-122"/>
                <a:ea typeface="华康俪金黑W8(P)" panose="020B0800000000000000" pitchFamily="34" charset="-122"/>
              </a:rPr>
              <a:t>B+</a:t>
            </a:r>
            <a:r>
              <a:rPr lang="zh-CN" altLang="en-US" b="0" dirty="0">
                <a:latin typeface="华康俪金黑W8(P)" panose="020B0800000000000000" pitchFamily="34" charset="-122"/>
                <a:ea typeface="华康俪金黑W8(P)" panose="020B0800000000000000" pitchFamily="34" charset="-122"/>
              </a:rPr>
              <a:t>树上有两个头指针，一个指向根结点，一个指向关键字最小的叶子结点。</a:t>
            </a:r>
          </a:p>
          <a:p>
            <a:pPr marL="457200" indent="-457200">
              <a:buFont typeface="+mj-lt"/>
              <a:buAutoNum type="arabicPeriod"/>
              <a:defRPr/>
            </a:pPr>
            <a:r>
              <a:rPr lang="zh-CN" altLang="en-US" b="0" dirty="0">
                <a:latin typeface="华康俪金黑W8(P)" panose="020B0800000000000000" pitchFamily="34" charset="-122"/>
                <a:ea typeface="华康俪金黑W8(P)" panose="020B0800000000000000" pitchFamily="34" charset="-122"/>
              </a:rPr>
              <a:t>同一个数字会在不同节点中重复出现。</a:t>
            </a:r>
          </a:p>
          <a:p>
            <a:pPr eaLnBrk="1" hangingPunct="1">
              <a:defRPr/>
            </a:pPr>
            <a:endParaRPr kumimoji="0" lang="en-US" altLang="zh-CN" b="0" dirty="0">
              <a:latin typeface="华康俪金黑W8(P)" panose="020B0800000000000000" pitchFamily="34" charset="-122"/>
              <a:ea typeface="华康俪金黑W8(P)" panose="020B0800000000000000" pitchFamily="34" charset="-122"/>
            </a:endParaRPr>
          </a:p>
          <a:p>
            <a:pPr eaLnBrk="1" hangingPunct="1">
              <a:defRPr/>
            </a:pPr>
            <a:endParaRPr kumimoji="0" lang="zh-CN" altLang="en-US" b="0"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FC3452D1-D158-4C54-9925-5D7400F4119D}"/>
              </a:ext>
            </a:extLst>
          </p:cNvPr>
          <p:cNvSpPr>
            <a:spLocks noGrp="1" noChangeArrowheads="1"/>
          </p:cNvSpPr>
          <p:nvPr>
            <p:ph type="title"/>
          </p:nvPr>
        </p:nvSpPr>
        <p:spPr>
          <a:xfrm>
            <a:off x="106363" y="-120650"/>
            <a:ext cx="10515600" cy="1325563"/>
          </a:xfrm>
        </p:spPr>
        <p:txBody>
          <a:bodyPr/>
          <a:lstStyle/>
          <a:p>
            <a:pPr eaLnBrk="1" hangingPunct="1"/>
            <a:r>
              <a:rPr lang="en-US" altLang="zh-CN" dirty="0"/>
              <a:t>8.1</a:t>
            </a:r>
            <a:r>
              <a:rPr lang="zh-CN" altLang="en-US" dirty="0"/>
              <a:t> 静态查找表</a:t>
            </a:r>
          </a:p>
        </p:txBody>
      </p:sp>
      <p:sp>
        <p:nvSpPr>
          <p:cNvPr id="1115138" name="Rectangle 2">
            <a:extLst>
              <a:ext uri="{FF2B5EF4-FFF2-40B4-BE49-F238E27FC236}">
                <a16:creationId xmlns:a16="http://schemas.microsoft.com/office/drawing/2014/main" id="{099F3B29-D983-4136-A247-E494FDB63AB8}"/>
              </a:ext>
            </a:extLst>
          </p:cNvPr>
          <p:cNvSpPr>
            <a:spLocks noGrp="1" noChangeArrowheads="1"/>
          </p:cNvSpPr>
          <p:nvPr>
            <p:ph idx="1"/>
          </p:nvPr>
        </p:nvSpPr>
        <p:spPr>
          <a:xfrm>
            <a:off x="963613" y="1547813"/>
            <a:ext cx="10515600" cy="4014787"/>
          </a:xfrm>
        </p:spPr>
        <p:txBody>
          <a:bodyPr/>
          <a:lstStyle/>
          <a:p>
            <a:pPr marL="0" indent="0" eaLnBrk="1" hangingPunct="1">
              <a:buFont typeface="Arial" panose="020B0604020202020204" pitchFamily="34" charset="0"/>
              <a:buNone/>
            </a:pPr>
            <a:r>
              <a:rPr lang="zh-CN" altLang="en-US" dirty="0"/>
              <a:t> 查找表</a:t>
            </a:r>
          </a:p>
          <a:p>
            <a:pPr marL="0" indent="0" eaLnBrk="1" hangingPunct="1">
              <a:buFont typeface="Arial" panose="020B0604020202020204" pitchFamily="34" charset="0"/>
              <a:buNone/>
            </a:pPr>
            <a:r>
              <a:rPr lang="zh-CN" altLang="en-US" dirty="0"/>
              <a:t>	用线性表表示</a:t>
            </a:r>
            <a:r>
              <a:rPr lang="en-US" altLang="zh-CN" dirty="0"/>
              <a:t>L1=(45,61,12,3,37,24,90,53,98,78</a:t>
            </a:r>
            <a:r>
              <a:rPr lang="zh-CN" altLang="en-US" dirty="0"/>
              <a:t>）</a:t>
            </a:r>
          </a:p>
          <a:p>
            <a:pPr marL="0" indent="0" eaLnBrk="1" hangingPunct="1">
              <a:buFont typeface="Arial" panose="020B0604020202020204" pitchFamily="34" charset="0"/>
              <a:buNone/>
            </a:pPr>
            <a:r>
              <a:rPr lang="zh-CN" altLang="en-US" dirty="0"/>
              <a:t> </a:t>
            </a:r>
            <a:endParaRPr lang="en-US" altLang="zh-CN" dirty="0"/>
          </a:p>
          <a:p>
            <a:pPr marL="0" indent="0" eaLnBrk="1" hangingPunct="1">
              <a:buFont typeface="Arial" panose="020B0604020202020204" pitchFamily="34" charset="0"/>
              <a:buNone/>
            </a:pPr>
            <a:r>
              <a:rPr lang="zh-CN" altLang="en-US" dirty="0"/>
              <a:t>用顺序表表示静态查找表</a:t>
            </a:r>
          </a:p>
          <a:p>
            <a:pPr marL="0" indent="0" eaLnBrk="1" hangingPunct="1">
              <a:buFont typeface="Arial" panose="020B0604020202020204" pitchFamily="34" charset="0"/>
              <a:buNone/>
            </a:pPr>
            <a:r>
              <a:rPr lang="zh-CN" altLang="en-US" dirty="0"/>
              <a:t>用线性链表表示</a:t>
            </a:r>
            <a:r>
              <a:rPr lang="zh-CN" altLang="en-US" sz="3200" dirty="0"/>
              <a:t>静态</a:t>
            </a:r>
            <a:r>
              <a:rPr lang="zh-CN" altLang="en-US" dirty="0"/>
              <a:t>查找表</a:t>
            </a:r>
          </a:p>
          <a:p>
            <a:pPr marL="0" indent="0" eaLnBrk="1" hangingPunct="1">
              <a:buFont typeface="Arial" panose="020B0604020202020204" pitchFamily="34" charset="0"/>
              <a:buNone/>
            </a:pPr>
            <a:endParaRPr lang="en-US" altLang="zh-CN" dirty="0"/>
          </a:p>
          <a:p>
            <a:pPr marL="0" indent="0" eaLnBrk="1" hangingPunct="1">
              <a:buFont typeface="Arial" panose="020B0604020202020204" pitchFamily="34" charset="0"/>
              <a:buNone/>
            </a:pPr>
            <a:r>
              <a:rPr lang="zh-CN" altLang="en-US" dirty="0"/>
              <a:t>查找方法：顺序查找</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51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51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513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513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513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51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5138" grpId="0" build="p"/>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3">
            <a:extLst>
              <a:ext uri="{FF2B5EF4-FFF2-40B4-BE49-F238E27FC236}">
                <a16:creationId xmlns:a16="http://schemas.microsoft.com/office/drawing/2014/main" id="{4CC94489-9D77-4574-8DFC-6458DFCE6300}"/>
              </a:ext>
            </a:extLst>
          </p:cNvPr>
          <p:cNvSpPr>
            <a:spLocks noGrp="1" noChangeArrowheads="1"/>
          </p:cNvSpPr>
          <p:nvPr>
            <p:ph type="title"/>
          </p:nvPr>
        </p:nvSpPr>
        <p:spPr>
          <a:xfrm>
            <a:off x="406400" y="-169863"/>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44387" name="Rectangle 3">
            <a:extLst>
              <a:ext uri="{FF2B5EF4-FFF2-40B4-BE49-F238E27FC236}">
                <a16:creationId xmlns:a16="http://schemas.microsoft.com/office/drawing/2014/main" id="{DD70D705-A5EC-4752-8528-54511026AC71}"/>
              </a:ext>
            </a:extLst>
          </p:cNvPr>
          <p:cNvSpPr txBox="1">
            <a:spLocks noChangeArrowheads="1"/>
          </p:cNvSpPr>
          <p:nvPr/>
        </p:nvSpPr>
        <p:spPr bwMode="auto">
          <a:xfrm>
            <a:off x="612775" y="1155700"/>
            <a:ext cx="1010285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kumimoji="0" lang="en-US" altLang="zh-CN" b="0" dirty="0">
                <a:ea typeface="华康俪金黑W8(P)" panose="020B0800000000000000" pitchFamily="34" charset="-122"/>
              </a:rPr>
              <a:t>B+</a:t>
            </a:r>
            <a:r>
              <a:rPr kumimoji="0" lang="zh-CN" altLang="en-US" b="0" dirty="0">
                <a:ea typeface="华康俪金黑W8(P)" panose="020B0800000000000000" pitchFamily="34" charset="-122"/>
              </a:rPr>
              <a:t>树比</a:t>
            </a:r>
            <a:r>
              <a:rPr kumimoji="0" lang="en-US" altLang="zh-CN" b="0" dirty="0">
                <a:ea typeface="华康俪金黑W8(P)" panose="020B0800000000000000" pitchFamily="34" charset="-122"/>
              </a:rPr>
              <a:t>B~</a:t>
            </a:r>
            <a:r>
              <a:rPr kumimoji="0" lang="zh-CN" altLang="en-US" b="0" dirty="0">
                <a:ea typeface="华康俪金黑W8(P)" panose="020B0800000000000000" pitchFamily="34" charset="-122"/>
              </a:rPr>
              <a:t>树更适合实际应用中操作系统的文件索引</a:t>
            </a:r>
            <a:endParaRPr kumimoji="0" lang="en-US" altLang="zh-CN" b="0" dirty="0">
              <a:ea typeface="华康俪金黑W8(P)" panose="020B0800000000000000" pitchFamily="34" charset="-122"/>
            </a:endParaRPr>
          </a:p>
        </p:txBody>
      </p:sp>
      <p:sp>
        <p:nvSpPr>
          <p:cNvPr id="144388" name="矩形 1">
            <a:extLst>
              <a:ext uri="{FF2B5EF4-FFF2-40B4-BE49-F238E27FC236}">
                <a16:creationId xmlns:a16="http://schemas.microsoft.com/office/drawing/2014/main" id="{3C74AD11-388F-4F8F-AA39-C14DA612C076}"/>
              </a:ext>
            </a:extLst>
          </p:cNvPr>
          <p:cNvSpPr>
            <a:spLocks noChangeArrowheads="1"/>
          </p:cNvSpPr>
          <p:nvPr/>
        </p:nvSpPr>
        <p:spPr bwMode="auto">
          <a:xfrm>
            <a:off x="612775" y="1773238"/>
            <a:ext cx="109886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Calibri Light" panose="020F0302020204030204" pitchFamily="34" charset="0"/>
              <a:buAutoNum type="arabicPeriod" startAt="5"/>
            </a:pPr>
            <a:r>
              <a:rPr kumimoji="0" lang="en-US" altLang="zh-CN" sz="2400" b="0" dirty="0">
                <a:latin typeface="华康俪金黑W8(P)" panose="020B0800000000000000" pitchFamily="34" charset="-122"/>
                <a:ea typeface="华康俪金黑W8(P)" panose="020B0800000000000000" pitchFamily="34" charset="-122"/>
              </a:rPr>
              <a:t>B+</a:t>
            </a:r>
            <a:r>
              <a:rPr kumimoji="0" lang="zh-CN" altLang="en-US" sz="2400" b="0" dirty="0">
                <a:latin typeface="华康俪金黑W8(P)" panose="020B0800000000000000" pitchFamily="34" charset="-122"/>
                <a:ea typeface="华康俪金黑W8(P)" panose="020B0800000000000000" pitchFamily="34" charset="-122"/>
              </a:rPr>
              <a:t>树的中间节点不保存数据，所以磁盘页能容纳更多节点元素，更“矮胖”；</a:t>
            </a:r>
          </a:p>
          <a:p>
            <a:pPr eaLnBrk="1" hangingPunct="1">
              <a:lnSpc>
                <a:spcPct val="100000"/>
              </a:lnSpc>
              <a:spcBef>
                <a:spcPct val="0"/>
              </a:spcBef>
              <a:buFont typeface="Calibri Light" panose="020F0302020204030204" pitchFamily="34" charset="0"/>
              <a:buAutoNum type="arabicPeriod" startAt="5"/>
            </a:pPr>
            <a:r>
              <a:rPr kumimoji="0" lang="en-US" altLang="zh-CN" sz="2400" b="0" dirty="0">
                <a:latin typeface="华康俪金黑W8(P)" panose="020B0800000000000000" pitchFamily="34" charset="-122"/>
                <a:ea typeface="华康俪金黑W8(P)" panose="020B0800000000000000" pitchFamily="34" charset="-122"/>
              </a:rPr>
              <a:t>B+</a:t>
            </a:r>
            <a:r>
              <a:rPr kumimoji="0" lang="zh-CN" altLang="en-US" sz="2400" b="0" dirty="0">
                <a:latin typeface="华康俪金黑W8(P)" panose="020B0800000000000000" pitchFamily="34" charset="-122"/>
                <a:ea typeface="华康俪金黑W8(P)" panose="020B0800000000000000" pitchFamily="34" charset="-122"/>
              </a:rPr>
              <a:t>树查询必须查找到叶子节点，</a:t>
            </a:r>
            <a:r>
              <a:rPr kumimoji="0" lang="en-US" altLang="zh-CN" sz="2400" b="0" dirty="0">
                <a:latin typeface="华康俪金黑W8(P)" panose="020B0800000000000000" pitchFamily="34" charset="-122"/>
                <a:ea typeface="华康俪金黑W8(P)" panose="020B0800000000000000" pitchFamily="34" charset="-122"/>
              </a:rPr>
              <a:t>B</a:t>
            </a:r>
            <a:r>
              <a:rPr kumimoji="0" lang="zh-CN" altLang="en-US" sz="2400" b="0" dirty="0">
                <a:latin typeface="华康俪金黑W8(P)" panose="020B0800000000000000" pitchFamily="34" charset="-122"/>
                <a:ea typeface="华康俪金黑W8(P)" panose="020B0800000000000000" pitchFamily="34" charset="-122"/>
              </a:rPr>
              <a:t>树只要匹配到即可，不用管元素位置，因此</a:t>
            </a:r>
            <a:r>
              <a:rPr kumimoji="0" lang="en-US" altLang="zh-CN" sz="2400" b="0" dirty="0">
                <a:latin typeface="华康俪金黑W8(P)" panose="020B0800000000000000" pitchFamily="34" charset="-122"/>
                <a:ea typeface="华康俪金黑W8(P)" panose="020B0800000000000000" pitchFamily="34" charset="-122"/>
              </a:rPr>
              <a:t>B+</a:t>
            </a:r>
            <a:r>
              <a:rPr kumimoji="0" lang="zh-CN" altLang="en-US" sz="2400" b="0" dirty="0">
                <a:latin typeface="华康俪金黑W8(P)" panose="020B0800000000000000" pitchFamily="34" charset="-122"/>
                <a:ea typeface="华康俪金黑W8(P)" panose="020B0800000000000000" pitchFamily="34" charset="-122"/>
              </a:rPr>
              <a:t>树查找更稳定（并不慢）；</a:t>
            </a:r>
          </a:p>
          <a:p>
            <a:pPr eaLnBrk="1" hangingPunct="1">
              <a:lnSpc>
                <a:spcPct val="100000"/>
              </a:lnSpc>
              <a:spcBef>
                <a:spcPct val="0"/>
              </a:spcBef>
              <a:buFont typeface="Calibri Light" panose="020F0302020204030204" pitchFamily="34" charset="0"/>
              <a:buAutoNum type="arabicPeriod" startAt="5"/>
            </a:pPr>
            <a:r>
              <a:rPr kumimoji="0" lang="en-US" altLang="zh-CN" sz="2400" b="0" dirty="0">
                <a:latin typeface="华康俪金黑W8(P)" panose="020B0800000000000000" pitchFamily="34" charset="-122"/>
                <a:ea typeface="华康俪金黑W8(P)" panose="020B0800000000000000" pitchFamily="34" charset="-122"/>
              </a:rPr>
              <a:t>B+</a:t>
            </a:r>
            <a:r>
              <a:rPr kumimoji="0" lang="zh-CN" altLang="en-US" sz="2400" b="0" dirty="0">
                <a:latin typeface="华康俪金黑W8(P)" panose="020B0800000000000000" pitchFamily="34" charset="-122"/>
                <a:ea typeface="华康俪金黑W8(P)" panose="020B0800000000000000" pitchFamily="34" charset="-122"/>
              </a:rPr>
              <a:t>树全节点遍历更快：</a:t>
            </a:r>
            <a:r>
              <a:rPr kumimoji="0" lang="en-US" altLang="zh-CN" sz="2400" b="0" dirty="0">
                <a:latin typeface="华康俪金黑W8(P)" panose="020B0800000000000000" pitchFamily="34" charset="-122"/>
                <a:ea typeface="华康俪金黑W8(P)" panose="020B0800000000000000" pitchFamily="34" charset="-122"/>
              </a:rPr>
              <a:t>B+</a:t>
            </a:r>
            <a:r>
              <a:rPr kumimoji="0" lang="zh-CN" altLang="en-US" sz="2400" b="0" dirty="0">
                <a:latin typeface="华康俪金黑W8(P)" panose="020B0800000000000000" pitchFamily="34" charset="-122"/>
                <a:ea typeface="华康俪金黑W8(P)" panose="020B0800000000000000" pitchFamily="34" charset="-122"/>
              </a:rPr>
              <a:t>树遍历整棵树只需要遍历所有的叶子节点即可，，</a:t>
            </a:r>
            <a:r>
              <a:rPr kumimoji="0" lang="en-US" altLang="zh-CN" sz="2400" b="0" dirty="0">
                <a:latin typeface="华康俪金黑W8(P)" panose="020B0800000000000000" pitchFamily="34" charset="-122"/>
                <a:ea typeface="华康俪金黑W8(P)" panose="020B0800000000000000" pitchFamily="34" charset="-122"/>
              </a:rPr>
              <a:t>B</a:t>
            </a:r>
            <a:r>
              <a:rPr kumimoji="0" lang="zh-CN" altLang="en-US" sz="2400" b="0" dirty="0">
                <a:latin typeface="华康俪金黑W8(P)" panose="020B0800000000000000" pitchFamily="34" charset="-122"/>
                <a:ea typeface="华康俪金黑W8(P)" panose="020B0800000000000000" pitchFamily="34" charset="-122"/>
              </a:rPr>
              <a:t>树却需要重复地中序遍历</a:t>
            </a:r>
            <a:endParaRPr kumimoji="0" lang="zh-CN" altLang="en-US" sz="2400" b="0" dirty="0">
              <a:latin typeface="Times New Roman" panose="02020603050405020304" pitchFamily="18" charset="0"/>
              <a:ea typeface="华康俪金黑W8(P)" panose="020B0800000000000000" pitchFamily="34" charset="-122"/>
            </a:endParaRPr>
          </a:p>
        </p:txBody>
      </p:sp>
    </p:spTree>
  </p:cSld>
  <p:clrMapOvr>
    <a:masterClrMapping/>
  </p:clrMapOvr>
  <p:transition>
    <p:random/>
  </p:transition>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3">
            <a:extLst>
              <a:ext uri="{FF2B5EF4-FFF2-40B4-BE49-F238E27FC236}">
                <a16:creationId xmlns:a16="http://schemas.microsoft.com/office/drawing/2014/main" id="{4232C472-60F8-4DD8-97DD-85858D8CC72F}"/>
              </a:ext>
            </a:extLst>
          </p:cNvPr>
          <p:cNvSpPr>
            <a:spLocks noGrp="1" noChangeArrowheads="1"/>
          </p:cNvSpPr>
          <p:nvPr>
            <p:ph type="title"/>
          </p:nvPr>
        </p:nvSpPr>
        <p:spPr>
          <a:xfrm>
            <a:off x="406400" y="-169863"/>
            <a:ext cx="10515600" cy="1325563"/>
          </a:xfrm>
        </p:spPr>
        <p:txBody>
          <a:bodyPr/>
          <a:lstStyle/>
          <a:p>
            <a:pPr eaLnBrk="1" hangingPunct="1"/>
            <a:r>
              <a:rPr lang="en-US" altLang="zh-CN" dirty="0"/>
              <a:t>8.2.3</a:t>
            </a:r>
            <a:r>
              <a:rPr lang="zh-CN" altLang="en-US" dirty="0"/>
              <a:t> 键树</a:t>
            </a:r>
          </a:p>
        </p:txBody>
      </p:sp>
      <p:sp>
        <p:nvSpPr>
          <p:cNvPr id="180227" name="Rectangle 3">
            <a:extLst>
              <a:ext uri="{FF2B5EF4-FFF2-40B4-BE49-F238E27FC236}">
                <a16:creationId xmlns:a16="http://schemas.microsoft.com/office/drawing/2014/main" id="{C0066795-8EA5-4A2F-8B71-39604D1C8819}"/>
              </a:ext>
            </a:extLst>
          </p:cNvPr>
          <p:cNvSpPr txBox="1">
            <a:spLocks noChangeArrowheads="1"/>
          </p:cNvSpPr>
          <p:nvPr/>
        </p:nvSpPr>
        <p:spPr bwMode="auto">
          <a:xfrm>
            <a:off x="895350" y="1155700"/>
            <a:ext cx="864235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buFont typeface="Arial" panose="020B0604020202020204" pitchFamily="34" charset="0"/>
              <a:buNone/>
            </a:pPr>
            <a:r>
              <a:rPr kumimoji="0" lang="zh-CN" altLang="en-US" sz="2400" b="0" dirty="0">
                <a:ea typeface="华康俪金黑W8(P)" panose="020B0800000000000000" pitchFamily="34" charset="-122"/>
              </a:rPr>
              <a:t>键树</a:t>
            </a:r>
            <a:r>
              <a:rPr kumimoji="0" lang="en-US" altLang="zh-CN" sz="2400" b="0" dirty="0">
                <a:ea typeface="华康俪金黑W8(P)" panose="020B0800000000000000" pitchFamily="34" charset="-122"/>
              </a:rPr>
              <a:t>, </a:t>
            </a:r>
            <a:r>
              <a:rPr kumimoji="0" lang="zh-CN" altLang="en-US" sz="2400" b="0" dirty="0">
                <a:ea typeface="华康俪金黑W8(P)" panose="020B0800000000000000" pitchFamily="34" charset="-122"/>
              </a:rPr>
              <a:t>又称数字搜索树（</a:t>
            </a:r>
            <a:r>
              <a:rPr kumimoji="0" lang="en-US" altLang="zh-CN" sz="2400" b="0" dirty="0">
                <a:ea typeface="华康俪金黑W8(P)" panose="020B0800000000000000" pitchFamily="34" charset="-122"/>
              </a:rPr>
              <a:t>Digital Search Tree</a:t>
            </a:r>
            <a:r>
              <a:rPr kumimoji="0" lang="zh-CN" altLang="en-US" sz="2400" b="0" dirty="0">
                <a:ea typeface="华康俪金黑W8(P)" panose="020B0800000000000000" pitchFamily="34" charset="-122"/>
              </a:rPr>
              <a:t>）</a:t>
            </a:r>
          </a:p>
          <a:p>
            <a:pPr lvl="1" eaLnBrk="1" hangingPunct="1"/>
            <a:r>
              <a:rPr kumimoji="0" lang="zh-CN" altLang="en-US" b="0" dirty="0">
                <a:ea typeface="华康俪金黑W8(P)" panose="020B0800000000000000" pitchFamily="34" charset="-122"/>
              </a:rPr>
              <a:t>是一棵度大于等于</a:t>
            </a:r>
            <a:r>
              <a:rPr kumimoji="0" lang="en-US" altLang="zh-CN" b="0" dirty="0">
                <a:ea typeface="华康俪金黑W8(P)" panose="020B0800000000000000" pitchFamily="34" charset="-122"/>
              </a:rPr>
              <a:t>2 </a:t>
            </a:r>
            <a:r>
              <a:rPr kumimoji="0" lang="zh-CN" altLang="en-US" b="0" dirty="0">
                <a:ea typeface="华康俪金黑W8(P)" panose="020B0800000000000000" pitchFamily="34" charset="-122"/>
              </a:rPr>
              <a:t>的树</a:t>
            </a:r>
          </a:p>
          <a:p>
            <a:pPr lvl="1" eaLnBrk="1" hangingPunct="1"/>
            <a:r>
              <a:rPr kumimoji="0" lang="zh-CN" altLang="en-US" b="0" dirty="0">
                <a:ea typeface="华康俪金黑W8(P)" panose="020B0800000000000000" pitchFamily="34" charset="-122"/>
              </a:rPr>
              <a:t>树中每个节点不是包含关键字</a:t>
            </a:r>
            <a:r>
              <a:rPr kumimoji="0" lang="en-US" altLang="zh-CN" b="0" dirty="0">
                <a:ea typeface="华康俪金黑W8(P)" panose="020B0800000000000000" pitchFamily="34" charset="-122"/>
              </a:rPr>
              <a:t>, </a:t>
            </a:r>
            <a:r>
              <a:rPr kumimoji="0" lang="zh-CN" altLang="en-US" b="0" dirty="0">
                <a:ea typeface="华康俪金黑W8(P)" panose="020B0800000000000000" pitchFamily="34" charset="-122"/>
              </a:rPr>
              <a:t>而含有组成关键字的符号。</a:t>
            </a:r>
          </a:p>
        </p:txBody>
      </p:sp>
      <p:grpSp>
        <p:nvGrpSpPr>
          <p:cNvPr id="4" name="Group 106">
            <a:extLst>
              <a:ext uri="{FF2B5EF4-FFF2-40B4-BE49-F238E27FC236}">
                <a16:creationId xmlns:a16="http://schemas.microsoft.com/office/drawing/2014/main" id="{DBA987AB-E772-4E9B-88A3-A86A816DB2B7}"/>
              </a:ext>
            </a:extLst>
          </p:cNvPr>
          <p:cNvGrpSpPr>
            <a:grpSpLocks/>
          </p:cNvGrpSpPr>
          <p:nvPr/>
        </p:nvGrpSpPr>
        <p:grpSpPr bwMode="auto">
          <a:xfrm>
            <a:off x="4464050" y="2481263"/>
            <a:ext cx="6858000" cy="3581400"/>
            <a:chOff x="576" y="2016"/>
            <a:chExt cx="4320" cy="2256"/>
          </a:xfrm>
        </p:grpSpPr>
        <p:sp>
          <p:nvSpPr>
            <p:cNvPr id="180230" name="Line 101">
              <a:extLst>
                <a:ext uri="{FF2B5EF4-FFF2-40B4-BE49-F238E27FC236}">
                  <a16:creationId xmlns:a16="http://schemas.microsoft.com/office/drawing/2014/main" id="{A5CA18BE-4D37-40E2-B5E7-08C62F5C9797}"/>
                </a:ext>
              </a:extLst>
            </p:cNvPr>
            <p:cNvSpPr>
              <a:spLocks noChangeShapeType="1"/>
            </p:cNvSpPr>
            <p:nvPr/>
          </p:nvSpPr>
          <p:spPr bwMode="auto">
            <a:xfrm flipH="1">
              <a:off x="1296" y="2112"/>
              <a:ext cx="1728" cy="4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31" name="Line 102">
              <a:extLst>
                <a:ext uri="{FF2B5EF4-FFF2-40B4-BE49-F238E27FC236}">
                  <a16:creationId xmlns:a16="http://schemas.microsoft.com/office/drawing/2014/main" id="{728E5A0C-17BD-4CB7-B77C-BE21F4B24F8B}"/>
                </a:ext>
              </a:extLst>
            </p:cNvPr>
            <p:cNvSpPr>
              <a:spLocks noChangeShapeType="1"/>
            </p:cNvSpPr>
            <p:nvPr/>
          </p:nvSpPr>
          <p:spPr bwMode="auto">
            <a:xfrm flipH="1">
              <a:off x="2688" y="2112"/>
              <a:ext cx="336"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32" name="Line 103">
              <a:extLst>
                <a:ext uri="{FF2B5EF4-FFF2-40B4-BE49-F238E27FC236}">
                  <a16:creationId xmlns:a16="http://schemas.microsoft.com/office/drawing/2014/main" id="{BE609905-080C-4661-858A-40346D1EDE8B}"/>
                </a:ext>
              </a:extLst>
            </p:cNvPr>
            <p:cNvSpPr>
              <a:spLocks noChangeShapeType="1"/>
            </p:cNvSpPr>
            <p:nvPr/>
          </p:nvSpPr>
          <p:spPr bwMode="auto">
            <a:xfrm>
              <a:off x="3024" y="2160"/>
              <a:ext cx="576"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33" name="Line 104">
              <a:extLst>
                <a:ext uri="{FF2B5EF4-FFF2-40B4-BE49-F238E27FC236}">
                  <a16:creationId xmlns:a16="http://schemas.microsoft.com/office/drawing/2014/main" id="{22CAA6B6-A2FB-46EA-B0F2-36EEEA6E77E6}"/>
                </a:ext>
              </a:extLst>
            </p:cNvPr>
            <p:cNvSpPr>
              <a:spLocks noChangeShapeType="1"/>
            </p:cNvSpPr>
            <p:nvPr/>
          </p:nvSpPr>
          <p:spPr bwMode="auto">
            <a:xfrm>
              <a:off x="3120" y="2160"/>
              <a:ext cx="1200"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34" name="Line 105">
              <a:extLst>
                <a:ext uri="{FF2B5EF4-FFF2-40B4-BE49-F238E27FC236}">
                  <a16:creationId xmlns:a16="http://schemas.microsoft.com/office/drawing/2014/main" id="{3BE8661B-63D5-4459-93C2-A801172C89FF}"/>
                </a:ext>
              </a:extLst>
            </p:cNvPr>
            <p:cNvSpPr>
              <a:spLocks noChangeShapeType="1"/>
            </p:cNvSpPr>
            <p:nvPr/>
          </p:nvSpPr>
          <p:spPr bwMode="auto">
            <a:xfrm>
              <a:off x="3120" y="2112"/>
              <a:ext cx="1680"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35" name="Line 100">
              <a:extLst>
                <a:ext uri="{FF2B5EF4-FFF2-40B4-BE49-F238E27FC236}">
                  <a16:creationId xmlns:a16="http://schemas.microsoft.com/office/drawing/2014/main" id="{AF5F58EA-B41D-4F50-9F82-8C4FC1D99785}"/>
                </a:ext>
              </a:extLst>
            </p:cNvPr>
            <p:cNvSpPr>
              <a:spLocks noChangeShapeType="1"/>
            </p:cNvSpPr>
            <p:nvPr/>
          </p:nvSpPr>
          <p:spPr bwMode="auto">
            <a:xfrm>
              <a:off x="4368" y="2640"/>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36" name="Line 99">
              <a:extLst>
                <a:ext uri="{FF2B5EF4-FFF2-40B4-BE49-F238E27FC236}">
                  <a16:creationId xmlns:a16="http://schemas.microsoft.com/office/drawing/2014/main" id="{DCEA4045-B31D-49C6-B966-F79DC5DD736C}"/>
                </a:ext>
              </a:extLst>
            </p:cNvPr>
            <p:cNvSpPr>
              <a:spLocks noChangeShapeType="1"/>
            </p:cNvSpPr>
            <p:nvPr/>
          </p:nvSpPr>
          <p:spPr bwMode="auto">
            <a:xfrm flipH="1">
              <a:off x="4176" y="2640"/>
              <a:ext cx="96"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37" name="Line 98">
              <a:extLst>
                <a:ext uri="{FF2B5EF4-FFF2-40B4-BE49-F238E27FC236}">
                  <a16:creationId xmlns:a16="http://schemas.microsoft.com/office/drawing/2014/main" id="{9BBF3E1B-8C06-4167-A2D3-1A0163E8B0FD}"/>
                </a:ext>
              </a:extLst>
            </p:cNvPr>
            <p:cNvSpPr>
              <a:spLocks noChangeShapeType="1"/>
            </p:cNvSpPr>
            <p:nvPr/>
          </p:nvSpPr>
          <p:spPr bwMode="auto">
            <a:xfrm>
              <a:off x="4800" y="2592"/>
              <a:ext cx="0" cy="124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38" name="Line 67">
              <a:extLst>
                <a:ext uri="{FF2B5EF4-FFF2-40B4-BE49-F238E27FC236}">
                  <a16:creationId xmlns:a16="http://schemas.microsoft.com/office/drawing/2014/main" id="{C0DCB954-EF8E-4302-98B2-9D06A712B39D}"/>
                </a:ext>
              </a:extLst>
            </p:cNvPr>
            <p:cNvSpPr>
              <a:spLocks noChangeShapeType="1"/>
            </p:cNvSpPr>
            <p:nvPr/>
          </p:nvSpPr>
          <p:spPr bwMode="auto">
            <a:xfrm>
              <a:off x="2640" y="2640"/>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39" name="Line 66">
              <a:extLst>
                <a:ext uri="{FF2B5EF4-FFF2-40B4-BE49-F238E27FC236}">
                  <a16:creationId xmlns:a16="http://schemas.microsoft.com/office/drawing/2014/main" id="{6DE5D3F5-5AF6-4BF4-9EF7-BE88F7515AC1}"/>
                </a:ext>
              </a:extLst>
            </p:cNvPr>
            <p:cNvSpPr>
              <a:spLocks noChangeShapeType="1"/>
            </p:cNvSpPr>
            <p:nvPr/>
          </p:nvSpPr>
          <p:spPr bwMode="auto">
            <a:xfrm>
              <a:off x="2736" y="3264"/>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40" name="Line 65">
              <a:extLst>
                <a:ext uri="{FF2B5EF4-FFF2-40B4-BE49-F238E27FC236}">
                  <a16:creationId xmlns:a16="http://schemas.microsoft.com/office/drawing/2014/main" id="{8597DC89-DA45-4741-86AE-871BEA1B15EA}"/>
                </a:ext>
              </a:extLst>
            </p:cNvPr>
            <p:cNvSpPr>
              <a:spLocks noChangeShapeType="1"/>
            </p:cNvSpPr>
            <p:nvPr/>
          </p:nvSpPr>
          <p:spPr bwMode="auto">
            <a:xfrm>
              <a:off x="2640" y="2976"/>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41" name="Line 64">
              <a:extLst>
                <a:ext uri="{FF2B5EF4-FFF2-40B4-BE49-F238E27FC236}">
                  <a16:creationId xmlns:a16="http://schemas.microsoft.com/office/drawing/2014/main" id="{121F737A-6D78-4281-8DC4-39CB84FDF4EC}"/>
                </a:ext>
              </a:extLst>
            </p:cNvPr>
            <p:cNvSpPr>
              <a:spLocks noChangeShapeType="1"/>
            </p:cNvSpPr>
            <p:nvPr/>
          </p:nvSpPr>
          <p:spPr bwMode="auto">
            <a:xfrm flipH="1">
              <a:off x="2544" y="2976"/>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42" name="Line 63">
              <a:extLst>
                <a:ext uri="{FF2B5EF4-FFF2-40B4-BE49-F238E27FC236}">
                  <a16:creationId xmlns:a16="http://schemas.microsoft.com/office/drawing/2014/main" id="{A1540FF2-A494-445C-8651-390984D81753}"/>
                </a:ext>
              </a:extLst>
            </p:cNvPr>
            <p:cNvSpPr>
              <a:spLocks noChangeShapeType="1"/>
            </p:cNvSpPr>
            <p:nvPr/>
          </p:nvSpPr>
          <p:spPr bwMode="auto">
            <a:xfrm>
              <a:off x="2688" y="2640"/>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43" name="Line 62">
              <a:extLst>
                <a:ext uri="{FF2B5EF4-FFF2-40B4-BE49-F238E27FC236}">
                  <a16:creationId xmlns:a16="http://schemas.microsoft.com/office/drawing/2014/main" id="{51054EA9-5B80-4642-A28D-D13B222DECBD}"/>
                </a:ext>
              </a:extLst>
            </p:cNvPr>
            <p:cNvSpPr>
              <a:spLocks noChangeShapeType="1"/>
            </p:cNvSpPr>
            <p:nvPr/>
          </p:nvSpPr>
          <p:spPr bwMode="auto">
            <a:xfrm flipH="1">
              <a:off x="2304" y="2640"/>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44" name="Line 61">
              <a:extLst>
                <a:ext uri="{FF2B5EF4-FFF2-40B4-BE49-F238E27FC236}">
                  <a16:creationId xmlns:a16="http://schemas.microsoft.com/office/drawing/2014/main" id="{DBD7F2F2-842F-425D-A91A-3203113E5A58}"/>
                </a:ext>
              </a:extLst>
            </p:cNvPr>
            <p:cNvSpPr>
              <a:spLocks noChangeShapeType="1"/>
            </p:cNvSpPr>
            <p:nvPr/>
          </p:nvSpPr>
          <p:spPr bwMode="auto">
            <a:xfrm>
              <a:off x="2976" y="2976"/>
              <a:ext cx="0" cy="8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45" name="Line 60">
              <a:extLst>
                <a:ext uri="{FF2B5EF4-FFF2-40B4-BE49-F238E27FC236}">
                  <a16:creationId xmlns:a16="http://schemas.microsoft.com/office/drawing/2014/main" id="{E029B738-E636-439B-B109-8E148FA76402}"/>
                </a:ext>
              </a:extLst>
            </p:cNvPr>
            <p:cNvSpPr>
              <a:spLocks noChangeShapeType="1"/>
            </p:cNvSpPr>
            <p:nvPr/>
          </p:nvSpPr>
          <p:spPr bwMode="auto">
            <a:xfrm>
              <a:off x="2304" y="2976"/>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46" name="Oval 4">
              <a:extLst>
                <a:ext uri="{FF2B5EF4-FFF2-40B4-BE49-F238E27FC236}">
                  <a16:creationId xmlns:a16="http://schemas.microsoft.com/office/drawing/2014/main" id="{7248B989-64F5-4E4A-9F01-57D1BE643FFA}"/>
                </a:ext>
              </a:extLst>
            </p:cNvPr>
            <p:cNvSpPr>
              <a:spLocks noChangeArrowheads="1"/>
            </p:cNvSpPr>
            <p:nvPr/>
          </p:nvSpPr>
          <p:spPr bwMode="auto">
            <a:xfrm>
              <a:off x="2928" y="2016"/>
              <a:ext cx="192" cy="192"/>
            </a:xfrm>
            <a:prstGeom prst="ellipse">
              <a:avLst/>
            </a:prstGeom>
            <a:solidFill>
              <a:srgbClr val="FF7C8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zh-CN" sz="2000" dirty="0">
                <a:latin typeface="Arial" panose="020B0604020202020204" pitchFamily="34" charset="0"/>
                <a:ea typeface="华康俪金黑W8(P)" panose="020B0800000000000000" pitchFamily="34" charset="-122"/>
              </a:endParaRPr>
            </a:p>
          </p:txBody>
        </p:sp>
        <p:sp>
          <p:nvSpPr>
            <p:cNvPr id="180247" name="Oval 6">
              <a:extLst>
                <a:ext uri="{FF2B5EF4-FFF2-40B4-BE49-F238E27FC236}">
                  <a16:creationId xmlns:a16="http://schemas.microsoft.com/office/drawing/2014/main" id="{70E8519B-46C1-4A82-A652-60B1158C0B17}"/>
                </a:ext>
              </a:extLst>
            </p:cNvPr>
            <p:cNvSpPr>
              <a:spLocks noChangeArrowheads="1"/>
            </p:cNvSpPr>
            <p:nvPr/>
          </p:nvSpPr>
          <p:spPr bwMode="auto">
            <a:xfrm>
              <a:off x="2544" y="2496"/>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L</a:t>
              </a:r>
            </a:p>
          </p:txBody>
        </p:sp>
        <p:sp>
          <p:nvSpPr>
            <p:cNvPr id="180248" name="Oval 7">
              <a:extLst>
                <a:ext uri="{FF2B5EF4-FFF2-40B4-BE49-F238E27FC236}">
                  <a16:creationId xmlns:a16="http://schemas.microsoft.com/office/drawing/2014/main" id="{638AA258-27B8-4939-8A32-D4929FD5C5A7}"/>
                </a:ext>
              </a:extLst>
            </p:cNvPr>
            <p:cNvSpPr>
              <a:spLocks noChangeArrowheads="1"/>
            </p:cNvSpPr>
            <p:nvPr/>
          </p:nvSpPr>
          <p:spPr bwMode="auto">
            <a:xfrm>
              <a:off x="3504" y="2496"/>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W</a:t>
              </a:r>
            </a:p>
          </p:txBody>
        </p:sp>
        <p:sp>
          <p:nvSpPr>
            <p:cNvPr id="180249" name="Oval 8">
              <a:extLst>
                <a:ext uri="{FF2B5EF4-FFF2-40B4-BE49-F238E27FC236}">
                  <a16:creationId xmlns:a16="http://schemas.microsoft.com/office/drawing/2014/main" id="{6693A85C-F3D7-4B2A-8645-6B49C4EE8FCB}"/>
                </a:ext>
              </a:extLst>
            </p:cNvPr>
            <p:cNvSpPr>
              <a:spLocks noChangeArrowheads="1"/>
            </p:cNvSpPr>
            <p:nvPr/>
          </p:nvSpPr>
          <p:spPr bwMode="auto">
            <a:xfrm>
              <a:off x="4224" y="2496"/>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Y</a:t>
              </a:r>
            </a:p>
          </p:txBody>
        </p:sp>
        <p:sp>
          <p:nvSpPr>
            <p:cNvPr id="180250" name="Oval 9">
              <a:extLst>
                <a:ext uri="{FF2B5EF4-FFF2-40B4-BE49-F238E27FC236}">
                  <a16:creationId xmlns:a16="http://schemas.microsoft.com/office/drawing/2014/main" id="{2A54259E-BA2C-4651-9B2D-9E45A1BC0C92}"/>
                </a:ext>
              </a:extLst>
            </p:cNvPr>
            <p:cNvSpPr>
              <a:spLocks noChangeArrowheads="1"/>
            </p:cNvSpPr>
            <p:nvPr/>
          </p:nvSpPr>
          <p:spPr bwMode="auto">
            <a:xfrm>
              <a:off x="4704" y="2496"/>
              <a:ext cx="192" cy="192"/>
            </a:xfrm>
            <a:prstGeom prst="ellipse">
              <a:avLst/>
            </a:prstGeom>
            <a:solidFill>
              <a:srgbClr val="CCFF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Z</a:t>
              </a:r>
            </a:p>
          </p:txBody>
        </p:sp>
        <p:sp>
          <p:nvSpPr>
            <p:cNvPr id="180251" name="Line 58">
              <a:extLst>
                <a:ext uri="{FF2B5EF4-FFF2-40B4-BE49-F238E27FC236}">
                  <a16:creationId xmlns:a16="http://schemas.microsoft.com/office/drawing/2014/main" id="{3645BC0E-ED6B-4AD2-BAF7-92EB7B4FB7BC}"/>
                </a:ext>
              </a:extLst>
            </p:cNvPr>
            <p:cNvSpPr>
              <a:spLocks noChangeShapeType="1"/>
            </p:cNvSpPr>
            <p:nvPr/>
          </p:nvSpPr>
          <p:spPr bwMode="auto">
            <a:xfrm>
              <a:off x="1968" y="3312"/>
              <a:ext cx="0" cy="5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52" name="Line 57">
              <a:extLst>
                <a:ext uri="{FF2B5EF4-FFF2-40B4-BE49-F238E27FC236}">
                  <a16:creationId xmlns:a16="http://schemas.microsoft.com/office/drawing/2014/main" id="{D156BFE2-0704-4F11-9AD3-7E781CE96586}"/>
                </a:ext>
              </a:extLst>
            </p:cNvPr>
            <p:cNvSpPr>
              <a:spLocks noChangeShapeType="1"/>
            </p:cNvSpPr>
            <p:nvPr/>
          </p:nvSpPr>
          <p:spPr bwMode="auto">
            <a:xfrm>
              <a:off x="1728" y="3024"/>
              <a:ext cx="240"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53" name="Line 56">
              <a:extLst>
                <a:ext uri="{FF2B5EF4-FFF2-40B4-BE49-F238E27FC236}">
                  <a16:creationId xmlns:a16="http://schemas.microsoft.com/office/drawing/2014/main" id="{26A8F3C9-E09F-46BC-AC29-9BC6DE2C1FFC}"/>
                </a:ext>
              </a:extLst>
            </p:cNvPr>
            <p:cNvSpPr>
              <a:spLocks noChangeShapeType="1"/>
            </p:cNvSpPr>
            <p:nvPr/>
          </p:nvSpPr>
          <p:spPr bwMode="auto">
            <a:xfrm>
              <a:off x="1728" y="3600"/>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54" name="Line 55">
              <a:extLst>
                <a:ext uri="{FF2B5EF4-FFF2-40B4-BE49-F238E27FC236}">
                  <a16:creationId xmlns:a16="http://schemas.microsoft.com/office/drawing/2014/main" id="{48681DBC-16E0-42BC-98FB-ED58B9501744}"/>
                </a:ext>
              </a:extLst>
            </p:cNvPr>
            <p:cNvSpPr>
              <a:spLocks noChangeShapeType="1"/>
            </p:cNvSpPr>
            <p:nvPr/>
          </p:nvSpPr>
          <p:spPr bwMode="auto">
            <a:xfrm>
              <a:off x="1488" y="3264"/>
              <a:ext cx="192"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55" name="Line 54">
              <a:extLst>
                <a:ext uri="{FF2B5EF4-FFF2-40B4-BE49-F238E27FC236}">
                  <a16:creationId xmlns:a16="http://schemas.microsoft.com/office/drawing/2014/main" id="{949E90B0-3C45-4DA2-8D5D-FA4C15C4F6A6}"/>
                </a:ext>
              </a:extLst>
            </p:cNvPr>
            <p:cNvSpPr>
              <a:spLocks noChangeShapeType="1"/>
            </p:cNvSpPr>
            <p:nvPr/>
          </p:nvSpPr>
          <p:spPr bwMode="auto">
            <a:xfrm>
              <a:off x="1440" y="3312"/>
              <a:ext cx="0" cy="9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56" name="Line 53">
              <a:extLst>
                <a:ext uri="{FF2B5EF4-FFF2-40B4-BE49-F238E27FC236}">
                  <a16:creationId xmlns:a16="http://schemas.microsoft.com/office/drawing/2014/main" id="{03F970B5-9AFD-4B2E-9C34-49D2D15E1632}"/>
                </a:ext>
              </a:extLst>
            </p:cNvPr>
            <p:cNvSpPr>
              <a:spLocks noChangeShapeType="1"/>
            </p:cNvSpPr>
            <p:nvPr/>
          </p:nvSpPr>
          <p:spPr bwMode="auto">
            <a:xfrm flipH="1">
              <a:off x="1200" y="2976"/>
              <a:ext cx="480" cy="5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57" name="Line 52">
              <a:extLst>
                <a:ext uri="{FF2B5EF4-FFF2-40B4-BE49-F238E27FC236}">
                  <a16:creationId xmlns:a16="http://schemas.microsoft.com/office/drawing/2014/main" id="{BF0B5A79-ECD3-4D7D-9AF7-0B76C7414C51}"/>
                </a:ext>
              </a:extLst>
            </p:cNvPr>
            <p:cNvSpPr>
              <a:spLocks noChangeShapeType="1"/>
            </p:cNvSpPr>
            <p:nvPr/>
          </p:nvSpPr>
          <p:spPr bwMode="auto">
            <a:xfrm>
              <a:off x="912" y="3312"/>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58" name="Line 51">
              <a:extLst>
                <a:ext uri="{FF2B5EF4-FFF2-40B4-BE49-F238E27FC236}">
                  <a16:creationId xmlns:a16="http://schemas.microsoft.com/office/drawing/2014/main" id="{F4B325F6-1E3A-4348-A5A7-0B83A91685C0}"/>
                </a:ext>
              </a:extLst>
            </p:cNvPr>
            <p:cNvSpPr>
              <a:spLocks noChangeShapeType="1"/>
            </p:cNvSpPr>
            <p:nvPr/>
          </p:nvSpPr>
          <p:spPr bwMode="auto">
            <a:xfrm>
              <a:off x="672" y="3312"/>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59" name="Line 50">
              <a:extLst>
                <a:ext uri="{FF2B5EF4-FFF2-40B4-BE49-F238E27FC236}">
                  <a16:creationId xmlns:a16="http://schemas.microsoft.com/office/drawing/2014/main" id="{C2A11B45-82CF-4E0B-B1DC-201F88353F02}"/>
                </a:ext>
              </a:extLst>
            </p:cNvPr>
            <p:cNvSpPr>
              <a:spLocks noChangeShapeType="1"/>
            </p:cNvSpPr>
            <p:nvPr/>
          </p:nvSpPr>
          <p:spPr bwMode="auto">
            <a:xfrm>
              <a:off x="816" y="3024"/>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60" name="Line 49">
              <a:extLst>
                <a:ext uri="{FF2B5EF4-FFF2-40B4-BE49-F238E27FC236}">
                  <a16:creationId xmlns:a16="http://schemas.microsoft.com/office/drawing/2014/main" id="{22767E9D-5E1C-46E2-9005-196015BBC99F}"/>
                </a:ext>
              </a:extLst>
            </p:cNvPr>
            <p:cNvSpPr>
              <a:spLocks noChangeShapeType="1"/>
            </p:cNvSpPr>
            <p:nvPr/>
          </p:nvSpPr>
          <p:spPr bwMode="auto">
            <a:xfrm flipH="1">
              <a:off x="720" y="3024"/>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61" name="Line 48">
              <a:extLst>
                <a:ext uri="{FF2B5EF4-FFF2-40B4-BE49-F238E27FC236}">
                  <a16:creationId xmlns:a16="http://schemas.microsoft.com/office/drawing/2014/main" id="{AB130A72-070D-4C0E-9DFD-02FD22A47D1B}"/>
                </a:ext>
              </a:extLst>
            </p:cNvPr>
            <p:cNvSpPr>
              <a:spLocks noChangeShapeType="1"/>
            </p:cNvSpPr>
            <p:nvPr/>
          </p:nvSpPr>
          <p:spPr bwMode="auto">
            <a:xfrm>
              <a:off x="1296" y="2640"/>
              <a:ext cx="384"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62" name="Line 47">
              <a:extLst>
                <a:ext uri="{FF2B5EF4-FFF2-40B4-BE49-F238E27FC236}">
                  <a16:creationId xmlns:a16="http://schemas.microsoft.com/office/drawing/2014/main" id="{8C757152-F137-431A-AD78-3C1FA78B93EC}"/>
                </a:ext>
              </a:extLst>
            </p:cNvPr>
            <p:cNvSpPr>
              <a:spLocks noChangeShapeType="1"/>
            </p:cNvSpPr>
            <p:nvPr/>
          </p:nvSpPr>
          <p:spPr bwMode="auto">
            <a:xfrm flipH="1">
              <a:off x="864" y="2592"/>
              <a:ext cx="336" cy="33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63" name="Oval 5">
              <a:extLst>
                <a:ext uri="{FF2B5EF4-FFF2-40B4-BE49-F238E27FC236}">
                  <a16:creationId xmlns:a16="http://schemas.microsoft.com/office/drawing/2014/main" id="{332ED45A-1B0D-40A6-98BC-EE309EABE458}"/>
                </a:ext>
              </a:extLst>
            </p:cNvPr>
            <p:cNvSpPr>
              <a:spLocks noChangeArrowheads="1"/>
            </p:cNvSpPr>
            <p:nvPr/>
          </p:nvSpPr>
          <p:spPr bwMode="auto">
            <a:xfrm>
              <a:off x="1152" y="249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C</a:t>
              </a:r>
            </a:p>
          </p:txBody>
        </p:sp>
        <p:sp>
          <p:nvSpPr>
            <p:cNvPr id="180264" name="Oval 10">
              <a:extLst>
                <a:ext uri="{FF2B5EF4-FFF2-40B4-BE49-F238E27FC236}">
                  <a16:creationId xmlns:a16="http://schemas.microsoft.com/office/drawing/2014/main" id="{337DF7D4-0EF5-4DF7-91D9-FF6CA5013ED9}"/>
                </a:ext>
              </a:extLst>
            </p:cNvPr>
            <p:cNvSpPr>
              <a:spLocks noChangeArrowheads="1"/>
            </p:cNvSpPr>
            <p:nvPr/>
          </p:nvSpPr>
          <p:spPr bwMode="auto">
            <a:xfrm>
              <a:off x="720" y="2832"/>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a:t>
              </a:r>
            </a:p>
          </p:txBody>
        </p:sp>
        <p:sp>
          <p:nvSpPr>
            <p:cNvPr id="180265" name="Oval 11">
              <a:extLst>
                <a:ext uri="{FF2B5EF4-FFF2-40B4-BE49-F238E27FC236}">
                  <a16:creationId xmlns:a16="http://schemas.microsoft.com/office/drawing/2014/main" id="{FC5E73CA-4CEA-4D7E-90F0-E64B790B0F07}"/>
                </a:ext>
              </a:extLst>
            </p:cNvPr>
            <p:cNvSpPr>
              <a:spLocks noChangeArrowheads="1"/>
            </p:cNvSpPr>
            <p:nvPr/>
          </p:nvSpPr>
          <p:spPr bwMode="auto">
            <a:xfrm>
              <a:off x="1612" y="2832"/>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H</a:t>
              </a:r>
            </a:p>
          </p:txBody>
        </p:sp>
        <p:sp>
          <p:nvSpPr>
            <p:cNvPr id="180266" name="Oval 12">
              <a:extLst>
                <a:ext uri="{FF2B5EF4-FFF2-40B4-BE49-F238E27FC236}">
                  <a16:creationId xmlns:a16="http://schemas.microsoft.com/office/drawing/2014/main" id="{1106D0C2-1246-4F28-B6B8-1C583390DCAF}"/>
                </a:ext>
              </a:extLst>
            </p:cNvPr>
            <p:cNvSpPr>
              <a:spLocks noChangeArrowheads="1"/>
            </p:cNvSpPr>
            <p:nvPr/>
          </p:nvSpPr>
          <p:spPr bwMode="auto">
            <a:xfrm>
              <a:off x="576" y="3120"/>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I</a:t>
              </a:r>
            </a:p>
          </p:txBody>
        </p:sp>
        <p:sp>
          <p:nvSpPr>
            <p:cNvPr id="180267" name="Oval 13">
              <a:extLst>
                <a:ext uri="{FF2B5EF4-FFF2-40B4-BE49-F238E27FC236}">
                  <a16:creationId xmlns:a16="http://schemas.microsoft.com/office/drawing/2014/main" id="{12E12338-6EF8-46B5-B5CD-5BB1126CB3A6}"/>
                </a:ext>
              </a:extLst>
            </p:cNvPr>
            <p:cNvSpPr>
              <a:spLocks noChangeArrowheads="1"/>
            </p:cNvSpPr>
            <p:nvPr/>
          </p:nvSpPr>
          <p:spPr bwMode="auto">
            <a:xfrm>
              <a:off x="576" y="345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268" name="Oval 14">
              <a:extLst>
                <a:ext uri="{FF2B5EF4-FFF2-40B4-BE49-F238E27FC236}">
                  <a16:creationId xmlns:a16="http://schemas.microsoft.com/office/drawing/2014/main" id="{A2DD5C13-8E99-449D-8688-3FC6593F9D05}"/>
                </a:ext>
              </a:extLst>
            </p:cNvPr>
            <p:cNvSpPr>
              <a:spLocks noChangeArrowheads="1"/>
            </p:cNvSpPr>
            <p:nvPr/>
          </p:nvSpPr>
          <p:spPr bwMode="auto">
            <a:xfrm>
              <a:off x="835" y="3120"/>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O</a:t>
              </a:r>
            </a:p>
          </p:txBody>
        </p:sp>
        <p:sp>
          <p:nvSpPr>
            <p:cNvPr id="180269" name="Oval 15">
              <a:extLst>
                <a:ext uri="{FF2B5EF4-FFF2-40B4-BE49-F238E27FC236}">
                  <a16:creationId xmlns:a16="http://schemas.microsoft.com/office/drawing/2014/main" id="{CE9211D0-EC3A-4DB4-9E88-34F5F968435D}"/>
                </a:ext>
              </a:extLst>
            </p:cNvPr>
            <p:cNvSpPr>
              <a:spLocks noChangeArrowheads="1"/>
            </p:cNvSpPr>
            <p:nvPr/>
          </p:nvSpPr>
          <p:spPr bwMode="auto">
            <a:xfrm>
              <a:off x="835" y="345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270" name="Oval 16">
              <a:extLst>
                <a:ext uri="{FF2B5EF4-FFF2-40B4-BE49-F238E27FC236}">
                  <a16:creationId xmlns:a16="http://schemas.microsoft.com/office/drawing/2014/main" id="{F1ABCA1D-437D-4ED1-96CB-FB3D153251D8}"/>
                </a:ext>
              </a:extLst>
            </p:cNvPr>
            <p:cNvSpPr>
              <a:spLocks noChangeArrowheads="1"/>
            </p:cNvSpPr>
            <p:nvPr/>
          </p:nvSpPr>
          <p:spPr bwMode="auto">
            <a:xfrm>
              <a:off x="1353" y="3120"/>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a:t>
              </a:r>
            </a:p>
          </p:txBody>
        </p:sp>
        <p:sp>
          <p:nvSpPr>
            <p:cNvPr id="180271" name="Oval 17">
              <a:extLst>
                <a:ext uri="{FF2B5EF4-FFF2-40B4-BE49-F238E27FC236}">
                  <a16:creationId xmlns:a16="http://schemas.microsoft.com/office/drawing/2014/main" id="{C3098A9F-D697-4EA4-99FE-158B710F77A3}"/>
                </a:ext>
              </a:extLst>
            </p:cNvPr>
            <p:cNvSpPr>
              <a:spLocks noChangeArrowheads="1"/>
            </p:cNvSpPr>
            <p:nvPr/>
          </p:nvSpPr>
          <p:spPr bwMode="auto">
            <a:xfrm>
              <a:off x="1872" y="3120"/>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E</a:t>
              </a:r>
            </a:p>
          </p:txBody>
        </p:sp>
        <p:sp>
          <p:nvSpPr>
            <p:cNvPr id="180272" name="Oval 18">
              <a:extLst>
                <a:ext uri="{FF2B5EF4-FFF2-40B4-BE49-F238E27FC236}">
                  <a16:creationId xmlns:a16="http://schemas.microsoft.com/office/drawing/2014/main" id="{58F22C32-CC28-4D23-9A98-1598FFCD450B}"/>
                </a:ext>
              </a:extLst>
            </p:cNvPr>
            <p:cNvSpPr>
              <a:spLocks noChangeArrowheads="1"/>
            </p:cNvSpPr>
            <p:nvPr/>
          </p:nvSpPr>
          <p:spPr bwMode="auto">
            <a:xfrm>
              <a:off x="1094" y="345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273" name="Oval 19">
              <a:extLst>
                <a:ext uri="{FF2B5EF4-FFF2-40B4-BE49-F238E27FC236}">
                  <a16:creationId xmlns:a16="http://schemas.microsoft.com/office/drawing/2014/main" id="{2AAB0F30-B9C7-4731-AAF1-62F0506C26DA}"/>
                </a:ext>
              </a:extLst>
            </p:cNvPr>
            <p:cNvSpPr>
              <a:spLocks noChangeArrowheads="1"/>
            </p:cNvSpPr>
            <p:nvPr/>
          </p:nvSpPr>
          <p:spPr bwMode="auto">
            <a:xfrm>
              <a:off x="1353" y="345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0274" name="Oval 20">
              <a:extLst>
                <a:ext uri="{FF2B5EF4-FFF2-40B4-BE49-F238E27FC236}">
                  <a16:creationId xmlns:a16="http://schemas.microsoft.com/office/drawing/2014/main" id="{D7E8C9AB-62D9-4E2A-AFE2-6F5A315BEFEA}"/>
                </a:ext>
              </a:extLst>
            </p:cNvPr>
            <p:cNvSpPr>
              <a:spLocks noChangeArrowheads="1"/>
            </p:cNvSpPr>
            <p:nvPr/>
          </p:nvSpPr>
          <p:spPr bwMode="auto">
            <a:xfrm>
              <a:off x="1612" y="345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O</a:t>
              </a:r>
            </a:p>
          </p:txBody>
        </p:sp>
        <p:sp>
          <p:nvSpPr>
            <p:cNvPr id="180275" name="Oval 21">
              <a:extLst>
                <a:ext uri="{FF2B5EF4-FFF2-40B4-BE49-F238E27FC236}">
                  <a16:creationId xmlns:a16="http://schemas.microsoft.com/office/drawing/2014/main" id="{32A56E62-6804-49CF-8943-81060E864AD3}"/>
                </a:ext>
              </a:extLst>
            </p:cNvPr>
            <p:cNvSpPr>
              <a:spLocks noChangeArrowheads="1"/>
            </p:cNvSpPr>
            <p:nvPr/>
          </p:nvSpPr>
          <p:spPr bwMode="auto">
            <a:xfrm>
              <a:off x="1872" y="345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0276" name="Oval 22">
              <a:extLst>
                <a:ext uri="{FF2B5EF4-FFF2-40B4-BE49-F238E27FC236}">
                  <a16:creationId xmlns:a16="http://schemas.microsoft.com/office/drawing/2014/main" id="{BAF68577-EDB5-49EA-A9E4-BDBDD96F9E6B}"/>
                </a:ext>
              </a:extLst>
            </p:cNvPr>
            <p:cNvSpPr>
              <a:spLocks noChangeArrowheads="1"/>
            </p:cNvSpPr>
            <p:nvPr/>
          </p:nvSpPr>
          <p:spPr bwMode="auto">
            <a:xfrm>
              <a:off x="1872" y="3744"/>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277" name="Oval 23">
              <a:extLst>
                <a:ext uri="{FF2B5EF4-FFF2-40B4-BE49-F238E27FC236}">
                  <a16:creationId xmlns:a16="http://schemas.microsoft.com/office/drawing/2014/main" id="{E938E178-058A-49DA-A1C4-C48111E7DE6E}"/>
                </a:ext>
              </a:extLst>
            </p:cNvPr>
            <p:cNvSpPr>
              <a:spLocks noChangeArrowheads="1"/>
            </p:cNvSpPr>
            <p:nvPr/>
          </p:nvSpPr>
          <p:spPr bwMode="auto">
            <a:xfrm>
              <a:off x="1612" y="3744"/>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278" name="Oval 24">
              <a:extLst>
                <a:ext uri="{FF2B5EF4-FFF2-40B4-BE49-F238E27FC236}">
                  <a16:creationId xmlns:a16="http://schemas.microsoft.com/office/drawing/2014/main" id="{8F4BA644-F2E6-4A96-A4ED-C847C93EEE85}"/>
                </a:ext>
              </a:extLst>
            </p:cNvPr>
            <p:cNvSpPr>
              <a:spLocks noChangeArrowheads="1"/>
            </p:cNvSpPr>
            <p:nvPr/>
          </p:nvSpPr>
          <p:spPr bwMode="auto">
            <a:xfrm>
              <a:off x="1353" y="3744"/>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G</a:t>
              </a:r>
            </a:p>
          </p:txBody>
        </p:sp>
        <p:sp>
          <p:nvSpPr>
            <p:cNvPr id="180279" name="Oval 25">
              <a:extLst>
                <a:ext uri="{FF2B5EF4-FFF2-40B4-BE49-F238E27FC236}">
                  <a16:creationId xmlns:a16="http://schemas.microsoft.com/office/drawing/2014/main" id="{980367F9-528F-4093-B52B-FD4DFCC8BCF3}"/>
                </a:ext>
              </a:extLst>
            </p:cNvPr>
            <p:cNvSpPr>
              <a:spLocks noChangeArrowheads="1"/>
            </p:cNvSpPr>
            <p:nvPr/>
          </p:nvSpPr>
          <p:spPr bwMode="auto">
            <a:xfrm>
              <a:off x="1353" y="4080"/>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280" name="Oval 26">
              <a:extLst>
                <a:ext uri="{FF2B5EF4-FFF2-40B4-BE49-F238E27FC236}">
                  <a16:creationId xmlns:a16="http://schemas.microsoft.com/office/drawing/2014/main" id="{08ED574E-4CB9-4AF0-A273-9ABAC2DD6A25}"/>
                </a:ext>
              </a:extLst>
            </p:cNvPr>
            <p:cNvSpPr>
              <a:spLocks noChangeArrowheads="1"/>
            </p:cNvSpPr>
            <p:nvPr/>
          </p:nvSpPr>
          <p:spPr bwMode="auto">
            <a:xfrm>
              <a:off x="4704" y="2832"/>
              <a:ext cx="192" cy="192"/>
            </a:xfrm>
            <a:prstGeom prst="ellipse">
              <a:avLst/>
            </a:prstGeom>
            <a:solidFill>
              <a:srgbClr val="CCFF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H</a:t>
              </a:r>
            </a:p>
          </p:txBody>
        </p:sp>
        <p:sp>
          <p:nvSpPr>
            <p:cNvPr id="180281" name="Oval 27">
              <a:extLst>
                <a:ext uri="{FF2B5EF4-FFF2-40B4-BE49-F238E27FC236}">
                  <a16:creationId xmlns:a16="http://schemas.microsoft.com/office/drawing/2014/main" id="{DDD1150B-1331-4638-8F08-2876BF482BF8}"/>
                </a:ext>
              </a:extLst>
            </p:cNvPr>
            <p:cNvSpPr>
              <a:spLocks noChangeArrowheads="1"/>
            </p:cNvSpPr>
            <p:nvPr/>
          </p:nvSpPr>
          <p:spPr bwMode="auto">
            <a:xfrm>
              <a:off x="4704" y="3120"/>
              <a:ext cx="192" cy="192"/>
            </a:xfrm>
            <a:prstGeom prst="ellipse">
              <a:avLst/>
            </a:prstGeom>
            <a:solidFill>
              <a:srgbClr val="CCFF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a:t>
              </a:r>
            </a:p>
          </p:txBody>
        </p:sp>
        <p:sp>
          <p:nvSpPr>
            <p:cNvPr id="180282" name="Oval 29">
              <a:extLst>
                <a:ext uri="{FF2B5EF4-FFF2-40B4-BE49-F238E27FC236}">
                  <a16:creationId xmlns:a16="http://schemas.microsoft.com/office/drawing/2014/main" id="{F627EC64-DDA1-4F30-8037-DE5373E00839}"/>
                </a:ext>
              </a:extLst>
            </p:cNvPr>
            <p:cNvSpPr>
              <a:spLocks noChangeArrowheads="1"/>
            </p:cNvSpPr>
            <p:nvPr/>
          </p:nvSpPr>
          <p:spPr bwMode="auto">
            <a:xfrm>
              <a:off x="4704" y="3744"/>
              <a:ext cx="192" cy="192"/>
            </a:xfrm>
            <a:prstGeom prst="ellipse">
              <a:avLst/>
            </a:prstGeom>
            <a:solidFill>
              <a:srgbClr val="CCFF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283" name="Oval 30">
              <a:extLst>
                <a:ext uri="{FF2B5EF4-FFF2-40B4-BE49-F238E27FC236}">
                  <a16:creationId xmlns:a16="http://schemas.microsoft.com/office/drawing/2014/main" id="{937DE794-0B62-4ABB-8556-CCFBB0E0F2B7}"/>
                </a:ext>
              </a:extLst>
            </p:cNvPr>
            <p:cNvSpPr>
              <a:spLocks noChangeArrowheads="1"/>
            </p:cNvSpPr>
            <p:nvPr/>
          </p:nvSpPr>
          <p:spPr bwMode="auto">
            <a:xfrm>
              <a:off x="4704" y="3456"/>
              <a:ext cx="192" cy="192"/>
            </a:xfrm>
            <a:prstGeom prst="ellipse">
              <a:avLst/>
            </a:prstGeom>
            <a:solidFill>
              <a:srgbClr val="CCFF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O</a:t>
              </a:r>
            </a:p>
          </p:txBody>
        </p:sp>
        <p:sp>
          <p:nvSpPr>
            <p:cNvPr id="180284" name="Oval 31">
              <a:extLst>
                <a:ext uri="{FF2B5EF4-FFF2-40B4-BE49-F238E27FC236}">
                  <a16:creationId xmlns:a16="http://schemas.microsoft.com/office/drawing/2014/main" id="{AF07C90F-17ED-48FE-A717-ECBBDEEFC42D}"/>
                </a:ext>
              </a:extLst>
            </p:cNvPr>
            <p:cNvSpPr>
              <a:spLocks noChangeArrowheads="1"/>
            </p:cNvSpPr>
            <p:nvPr/>
          </p:nvSpPr>
          <p:spPr bwMode="auto">
            <a:xfrm>
              <a:off x="2208" y="2832"/>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a:t>
              </a:r>
            </a:p>
          </p:txBody>
        </p:sp>
        <p:sp>
          <p:nvSpPr>
            <p:cNvPr id="180285" name="Oval 32">
              <a:extLst>
                <a:ext uri="{FF2B5EF4-FFF2-40B4-BE49-F238E27FC236}">
                  <a16:creationId xmlns:a16="http://schemas.microsoft.com/office/drawing/2014/main" id="{139D3B79-EACE-4EEC-96EA-EEE7BA34B2CD}"/>
                </a:ext>
              </a:extLst>
            </p:cNvPr>
            <p:cNvSpPr>
              <a:spLocks noChangeArrowheads="1"/>
            </p:cNvSpPr>
            <p:nvPr/>
          </p:nvSpPr>
          <p:spPr bwMode="auto">
            <a:xfrm>
              <a:off x="2544" y="2832"/>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I</a:t>
              </a:r>
            </a:p>
          </p:txBody>
        </p:sp>
        <p:sp>
          <p:nvSpPr>
            <p:cNvPr id="180286" name="Oval 33">
              <a:extLst>
                <a:ext uri="{FF2B5EF4-FFF2-40B4-BE49-F238E27FC236}">
                  <a16:creationId xmlns:a16="http://schemas.microsoft.com/office/drawing/2014/main" id="{57DE2066-6048-4145-8BDB-B388D6DADB29}"/>
                </a:ext>
              </a:extLst>
            </p:cNvPr>
            <p:cNvSpPr>
              <a:spLocks noChangeArrowheads="1"/>
            </p:cNvSpPr>
            <p:nvPr/>
          </p:nvSpPr>
          <p:spPr bwMode="auto">
            <a:xfrm>
              <a:off x="2880" y="2832"/>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O</a:t>
              </a:r>
            </a:p>
          </p:txBody>
        </p:sp>
        <p:sp>
          <p:nvSpPr>
            <p:cNvPr id="180287" name="Oval 34">
              <a:extLst>
                <a:ext uri="{FF2B5EF4-FFF2-40B4-BE49-F238E27FC236}">
                  <a16:creationId xmlns:a16="http://schemas.microsoft.com/office/drawing/2014/main" id="{D231EC71-1254-4668-AAC1-DE25AC8FA764}"/>
                </a:ext>
              </a:extLst>
            </p:cNvPr>
            <p:cNvSpPr>
              <a:spLocks noChangeArrowheads="1"/>
            </p:cNvSpPr>
            <p:nvPr/>
          </p:nvSpPr>
          <p:spPr bwMode="auto">
            <a:xfrm>
              <a:off x="2208" y="3120"/>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0288" name="Oval 35">
              <a:extLst>
                <a:ext uri="{FF2B5EF4-FFF2-40B4-BE49-F238E27FC236}">
                  <a16:creationId xmlns:a16="http://schemas.microsoft.com/office/drawing/2014/main" id="{6FF889B2-6DCD-4358-803C-3169784E439B}"/>
                </a:ext>
              </a:extLst>
            </p:cNvPr>
            <p:cNvSpPr>
              <a:spLocks noChangeArrowheads="1"/>
            </p:cNvSpPr>
            <p:nvPr/>
          </p:nvSpPr>
          <p:spPr bwMode="auto">
            <a:xfrm>
              <a:off x="2208" y="3456"/>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289" name="Oval 37">
              <a:extLst>
                <a:ext uri="{FF2B5EF4-FFF2-40B4-BE49-F238E27FC236}">
                  <a16:creationId xmlns:a16="http://schemas.microsoft.com/office/drawing/2014/main" id="{5B036729-EB36-45E8-B39F-CEB267BF5246}"/>
                </a:ext>
              </a:extLst>
            </p:cNvPr>
            <p:cNvSpPr>
              <a:spLocks noChangeArrowheads="1"/>
            </p:cNvSpPr>
            <p:nvPr/>
          </p:nvSpPr>
          <p:spPr bwMode="auto">
            <a:xfrm>
              <a:off x="2432" y="3120"/>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290" name="Oval 38">
              <a:extLst>
                <a:ext uri="{FF2B5EF4-FFF2-40B4-BE49-F238E27FC236}">
                  <a16:creationId xmlns:a16="http://schemas.microsoft.com/office/drawing/2014/main" id="{24D08336-3184-473B-AD6E-CA836DFD1519}"/>
                </a:ext>
              </a:extLst>
            </p:cNvPr>
            <p:cNvSpPr>
              <a:spLocks noChangeArrowheads="1"/>
            </p:cNvSpPr>
            <p:nvPr/>
          </p:nvSpPr>
          <p:spPr bwMode="auto">
            <a:xfrm>
              <a:off x="2656" y="3120"/>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U</a:t>
              </a:r>
            </a:p>
          </p:txBody>
        </p:sp>
        <p:sp>
          <p:nvSpPr>
            <p:cNvPr id="180291" name="Oval 39">
              <a:extLst>
                <a:ext uri="{FF2B5EF4-FFF2-40B4-BE49-F238E27FC236}">
                  <a16:creationId xmlns:a16="http://schemas.microsoft.com/office/drawing/2014/main" id="{BC67C5E4-3EAF-4903-926A-C883E67E32EB}"/>
                </a:ext>
              </a:extLst>
            </p:cNvPr>
            <p:cNvSpPr>
              <a:spLocks noChangeArrowheads="1"/>
            </p:cNvSpPr>
            <p:nvPr/>
          </p:nvSpPr>
          <p:spPr bwMode="auto">
            <a:xfrm>
              <a:off x="2640" y="3456"/>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292" name="Oval 44">
              <a:extLst>
                <a:ext uri="{FF2B5EF4-FFF2-40B4-BE49-F238E27FC236}">
                  <a16:creationId xmlns:a16="http://schemas.microsoft.com/office/drawing/2014/main" id="{D5A2BB43-D008-4A36-9CE2-71B08C836C69}"/>
                </a:ext>
              </a:extLst>
            </p:cNvPr>
            <p:cNvSpPr>
              <a:spLocks noChangeArrowheads="1"/>
            </p:cNvSpPr>
            <p:nvPr/>
          </p:nvSpPr>
          <p:spPr bwMode="auto">
            <a:xfrm>
              <a:off x="2880" y="3120"/>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0293" name="Oval 45">
              <a:extLst>
                <a:ext uri="{FF2B5EF4-FFF2-40B4-BE49-F238E27FC236}">
                  <a16:creationId xmlns:a16="http://schemas.microsoft.com/office/drawing/2014/main" id="{C6ECAD75-21FD-4FC4-9973-3BD5B28C8806}"/>
                </a:ext>
              </a:extLst>
            </p:cNvPr>
            <p:cNvSpPr>
              <a:spLocks noChangeArrowheads="1"/>
            </p:cNvSpPr>
            <p:nvPr/>
          </p:nvSpPr>
          <p:spPr bwMode="auto">
            <a:xfrm>
              <a:off x="2880" y="3456"/>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G</a:t>
              </a:r>
            </a:p>
          </p:txBody>
        </p:sp>
        <p:sp>
          <p:nvSpPr>
            <p:cNvPr id="180294" name="Oval 46">
              <a:extLst>
                <a:ext uri="{FF2B5EF4-FFF2-40B4-BE49-F238E27FC236}">
                  <a16:creationId xmlns:a16="http://schemas.microsoft.com/office/drawing/2014/main" id="{4AB71A7A-B6B3-4D6F-A8E1-BF2E7CA8173B}"/>
                </a:ext>
              </a:extLst>
            </p:cNvPr>
            <p:cNvSpPr>
              <a:spLocks noChangeArrowheads="1"/>
            </p:cNvSpPr>
            <p:nvPr/>
          </p:nvSpPr>
          <p:spPr bwMode="auto">
            <a:xfrm>
              <a:off x="2880" y="3744"/>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295" name="Line 68">
              <a:extLst>
                <a:ext uri="{FF2B5EF4-FFF2-40B4-BE49-F238E27FC236}">
                  <a16:creationId xmlns:a16="http://schemas.microsoft.com/office/drawing/2014/main" id="{1C825435-063D-42EA-A6DE-5286F43F0D63}"/>
                </a:ext>
              </a:extLst>
            </p:cNvPr>
            <p:cNvSpPr>
              <a:spLocks noChangeShapeType="1"/>
            </p:cNvSpPr>
            <p:nvPr/>
          </p:nvSpPr>
          <p:spPr bwMode="auto">
            <a:xfrm>
              <a:off x="3600" y="2688"/>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96" name="Line 71">
              <a:extLst>
                <a:ext uri="{FF2B5EF4-FFF2-40B4-BE49-F238E27FC236}">
                  <a16:creationId xmlns:a16="http://schemas.microsoft.com/office/drawing/2014/main" id="{23845B31-FEA5-4F48-81A1-08951E9B0971}"/>
                </a:ext>
              </a:extLst>
            </p:cNvPr>
            <p:cNvSpPr>
              <a:spLocks noChangeShapeType="1"/>
            </p:cNvSpPr>
            <p:nvPr/>
          </p:nvSpPr>
          <p:spPr bwMode="auto">
            <a:xfrm flipH="1">
              <a:off x="3600" y="3024"/>
              <a:ext cx="0" cy="4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97" name="Line 72">
              <a:extLst>
                <a:ext uri="{FF2B5EF4-FFF2-40B4-BE49-F238E27FC236}">
                  <a16:creationId xmlns:a16="http://schemas.microsoft.com/office/drawing/2014/main" id="{09C8D6C5-0338-48EF-925F-C3D871290D6B}"/>
                </a:ext>
              </a:extLst>
            </p:cNvPr>
            <p:cNvSpPr>
              <a:spLocks noChangeShapeType="1"/>
            </p:cNvSpPr>
            <p:nvPr/>
          </p:nvSpPr>
          <p:spPr bwMode="auto">
            <a:xfrm>
              <a:off x="3648" y="2688"/>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98" name="Line 73">
              <a:extLst>
                <a:ext uri="{FF2B5EF4-FFF2-40B4-BE49-F238E27FC236}">
                  <a16:creationId xmlns:a16="http://schemas.microsoft.com/office/drawing/2014/main" id="{5AC98214-8F3F-40F7-905A-791CC13DEE26}"/>
                </a:ext>
              </a:extLst>
            </p:cNvPr>
            <p:cNvSpPr>
              <a:spLocks noChangeShapeType="1"/>
            </p:cNvSpPr>
            <p:nvPr/>
          </p:nvSpPr>
          <p:spPr bwMode="auto">
            <a:xfrm flipH="1">
              <a:off x="3264" y="2688"/>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299" name="Line 74">
              <a:extLst>
                <a:ext uri="{FF2B5EF4-FFF2-40B4-BE49-F238E27FC236}">
                  <a16:creationId xmlns:a16="http://schemas.microsoft.com/office/drawing/2014/main" id="{EAAB3271-53FF-4F72-A0E3-FCCE2A2A80E6}"/>
                </a:ext>
              </a:extLst>
            </p:cNvPr>
            <p:cNvSpPr>
              <a:spLocks noChangeShapeType="1"/>
            </p:cNvSpPr>
            <p:nvPr/>
          </p:nvSpPr>
          <p:spPr bwMode="auto">
            <a:xfrm>
              <a:off x="3936" y="302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300" name="Line 75">
              <a:extLst>
                <a:ext uri="{FF2B5EF4-FFF2-40B4-BE49-F238E27FC236}">
                  <a16:creationId xmlns:a16="http://schemas.microsoft.com/office/drawing/2014/main" id="{DF3D4504-DC77-4062-B8D7-F55E6FFD6F2B}"/>
                </a:ext>
              </a:extLst>
            </p:cNvPr>
            <p:cNvSpPr>
              <a:spLocks noChangeShapeType="1"/>
            </p:cNvSpPr>
            <p:nvPr/>
          </p:nvSpPr>
          <p:spPr bwMode="auto">
            <a:xfrm>
              <a:off x="3264" y="3024"/>
              <a:ext cx="0" cy="76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301" name="Oval 76">
              <a:extLst>
                <a:ext uri="{FF2B5EF4-FFF2-40B4-BE49-F238E27FC236}">
                  <a16:creationId xmlns:a16="http://schemas.microsoft.com/office/drawing/2014/main" id="{153F4291-47D7-46B9-AC00-64195D043C8D}"/>
                </a:ext>
              </a:extLst>
            </p:cNvPr>
            <p:cNvSpPr>
              <a:spLocks noChangeArrowheads="1"/>
            </p:cNvSpPr>
            <p:nvPr/>
          </p:nvSpPr>
          <p:spPr bwMode="auto">
            <a:xfrm>
              <a:off x="3168" y="2832"/>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a:t>
              </a:r>
            </a:p>
          </p:txBody>
        </p:sp>
        <p:sp>
          <p:nvSpPr>
            <p:cNvPr id="180302" name="Oval 77">
              <a:extLst>
                <a:ext uri="{FF2B5EF4-FFF2-40B4-BE49-F238E27FC236}">
                  <a16:creationId xmlns:a16="http://schemas.microsoft.com/office/drawing/2014/main" id="{56E13DB4-1E0E-43BF-9CD8-56F3542FF782}"/>
                </a:ext>
              </a:extLst>
            </p:cNvPr>
            <p:cNvSpPr>
              <a:spLocks noChangeArrowheads="1"/>
            </p:cNvSpPr>
            <p:nvPr/>
          </p:nvSpPr>
          <p:spPr bwMode="auto">
            <a:xfrm>
              <a:off x="3504" y="2832"/>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E</a:t>
              </a:r>
            </a:p>
          </p:txBody>
        </p:sp>
        <p:sp>
          <p:nvSpPr>
            <p:cNvPr id="180303" name="Oval 78">
              <a:extLst>
                <a:ext uri="{FF2B5EF4-FFF2-40B4-BE49-F238E27FC236}">
                  <a16:creationId xmlns:a16="http://schemas.microsoft.com/office/drawing/2014/main" id="{9F486D44-D0BF-4364-B865-7C6ED65579AB}"/>
                </a:ext>
              </a:extLst>
            </p:cNvPr>
            <p:cNvSpPr>
              <a:spLocks noChangeArrowheads="1"/>
            </p:cNvSpPr>
            <p:nvPr/>
          </p:nvSpPr>
          <p:spPr bwMode="auto">
            <a:xfrm>
              <a:off x="3840" y="2832"/>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U</a:t>
              </a:r>
            </a:p>
          </p:txBody>
        </p:sp>
        <p:sp>
          <p:nvSpPr>
            <p:cNvPr id="180304" name="Oval 79">
              <a:extLst>
                <a:ext uri="{FF2B5EF4-FFF2-40B4-BE49-F238E27FC236}">
                  <a16:creationId xmlns:a16="http://schemas.microsoft.com/office/drawing/2014/main" id="{50ABEDF3-A7F9-45D6-87D6-67DA35EB6233}"/>
                </a:ext>
              </a:extLst>
            </p:cNvPr>
            <p:cNvSpPr>
              <a:spLocks noChangeArrowheads="1"/>
            </p:cNvSpPr>
            <p:nvPr/>
          </p:nvSpPr>
          <p:spPr bwMode="auto">
            <a:xfrm>
              <a:off x="3168" y="3120"/>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0305" name="Oval 80">
              <a:extLst>
                <a:ext uri="{FF2B5EF4-FFF2-40B4-BE49-F238E27FC236}">
                  <a16:creationId xmlns:a16="http://schemas.microsoft.com/office/drawing/2014/main" id="{12DF6915-0F83-494B-9AC6-CBB1D7B0D5FB}"/>
                </a:ext>
              </a:extLst>
            </p:cNvPr>
            <p:cNvSpPr>
              <a:spLocks noChangeArrowheads="1"/>
            </p:cNvSpPr>
            <p:nvPr/>
          </p:nvSpPr>
          <p:spPr bwMode="auto">
            <a:xfrm>
              <a:off x="3168" y="3744"/>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306" name="Oval 81">
              <a:extLst>
                <a:ext uri="{FF2B5EF4-FFF2-40B4-BE49-F238E27FC236}">
                  <a16:creationId xmlns:a16="http://schemas.microsoft.com/office/drawing/2014/main" id="{6387C24F-BF46-43BB-9B8C-9A11FA19BAF3}"/>
                </a:ext>
              </a:extLst>
            </p:cNvPr>
            <p:cNvSpPr>
              <a:spLocks noChangeArrowheads="1"/>
            </p:cNvSpPr>
            <p:nvPr/>
          </p:nvSpPr>
          <p:spPr bwMode="auto">
            <a:xfrm>
              <a:off x="3504" y="3456"/>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307" name="Oval 86">
              <a:extLst>
                <a:ext uri="{FF2B5EF4-FFF2-40B4-BE49-F238E27FC236}">
                  <a16:creationId xmlns:a16="http://schemas.microsoft.com/office/drawing/2014/main" id="{FCC10AAC-56EC-4531-8A1B-75F5E3C50F2D}"/>
                </a:ext>
              </a:extLst>
            </p:cNvPr>
            <p:cNvSpPr>
              <a:spLocks noChangeArrowheads="1"/>
            </p:cNvSpPr>
            <p:nvPr/>
          </p:nvSpPr>
          <p:spPr bwMode="auto">
            <a:xfrm>
              <a:off x="3840" y="3120"/>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308" name="Oval 87">
              <a:extLst>
                <a:ext uri="{FF2B5EF4-FFF2-40B4-BE49-F238E27FC236}">
                  <a16:creationId xmlns:a16="http://schemas.microsoft.com/office/drawing/2014/main" id="{F1361F0E-1784-4F59-B41C-EC3B8C977006}"/>
                </a:ext>
              </a:extLst>
            </p:cNvPr>
            <p:cNvSpPr>
              <a:spLocks noChangeArrowheads="1"/>
            </p:cNvSpPr>
            <p:nvPr/>
          </p:nvSpPr>
          <p:spPr bwMode="auto">
            <a:xfrm>
              <a:off x="3168" y="3456"/>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G</a:t>
              </a:r>
            </a:p>
          </p:txBody>
        </p:sp>
        <p:sp>
          <p:nvSpPr>
            <p:cNvPr id="180309" name="Oval 88">
              <a:extLst>
                <a:ext uri="{FF2B5EF4-FFF2-40B4-BE49-F238E27FC236}">
                  <a16:creationId xmlns:a16="http://schemas.microsoft.com/office/drawing/2014/main" id="{3BF17BCB-3878-4643-B696-C9DAAFF0774A}"/>
                </a:ext>
              </a:extLst>
            </p:cNvPr>
            <p:cNvSpPr>
              <a:spLocks noChangeArrowheads="1"/>
            </p:cNvSpPr>
            <p:nvPr/>
          </p:nvSpPr>
          <p:spPr bwMode="auto">
            <a:xfrm>
              <a:off x="3504" y="3120"/>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0310" name="Line 89">
              <a:extLst>
                <a:ext uri="{FF2B5EF4-FFF2-40B4-BE49-F238E27FC236}">
                  <a16:creationId xmlns:a16="http://schemas.microsoft.com/office/drawing/2014/main" id="{13D505F1-8C6C-46B0-9CF4-68D617AC61F0}"/>
                </a:ext>
              </a:extLst>
            </p:cNvPr>
            <p:cNvSpPr>
              <a:spLocks noChangeShapeType="1"/>
            </p:cNvSpPr>
            <p:nvPr/>
          </p:nvSpPr>
          <p:spPr bwMode="auto">
            <a:xfrm>
              <a:off x="4176" y="3024"/>
              <a:ext cx="0" cy="76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311" name="Oval 90">
              <a:extLst>
                <a:ext uri="{FF2B5EF4-FFF2-40B4-BE49-F238E27FC236}">
                  <a16:creationId xmlns:a16="http://schemas.microsoft.com/office/drawing/2014/main" id="{B647AAA3-BA7D-4239-9D24-9BEA3D45BAC7}"/>
                </a:ext>
              </a:extLst>
            </p:cNvPr>
            <p:cNvSpPr>
              <a:spLocks noChangeArrowheads="1"/>
            </p:cNvSpPr>
            <p:nvPr/>
          </p:nvSpPr>
          <p:spPr bwMode="auto">
            <a:xfrm>
              <a:off x="4080" y="2832"/>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a:t>
              </a:r>
            </a:p>
          </p:txBody>
        </p:sp>
        <p:sp>
          <p:nvSpPr>
            <p:cNvPr id="180312" name="Oval 91">
              <a:extLst>
                <a:ext uri="{FF2B5EF4-FFF2-40B4-BE49-F238E27FC236}">
                  <a16:creationId xmlns:a16="http://schemas.microsoft.com/office/drawing/2014/main" id="{0075AFF5-EEE3-4AD0-9E76-8EFEF92F6B4F}"/>
                </a:ext>
              </a:extLst>
            </p:cNvPr>
            <p:cNvSpPr>
              <a:spLocks noChangeArrowheads="1"/>
            </p:cNvSpPr>
            <p:nvPr/>
          </p:nvSpPr>
          <p:spPr bwMode="auto">
            <a:xfrm>
              <a:off x="4080" y="3120"/>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0313" name="Oval 92">
              <a:extLst>
                <a:ext uri="{FF2B5EF4-FFF2-40B4-BE49-F238E27FC236}">
                  <a16:creationId xmlns:a16="http://schemas.microsoft.com/office/drawing/2014/main" id="{21A1463B-2D91-496A-9EEE-943FBE8A9A5B}"/>
                </a:ext>
              </a:extLst>
            </p:cNvPr>
            <p:cNvSpPr>
              <a:spLocks noChangeArrowheads="1"/>
            </p:cNvSpPr>
            <p:nvPr/>
          </p:nvSpPr>
          <p:spPr bwMode="auto">
            <a:xfrm>
              <a:off x="4080" y="3744"/>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314" name="Oval 93">
              <a:extLst>
                <a:ext uri="{FF2B5EF4-FFF2-40B4-BE49-F238E27FC236}">
                  <a16:creationId xmlns:a16="http://schemas.microsoft.com/office/drawing/2014/main" id="{B1B4928D-A9FE-4ACB-A472-8CA8CCDD14F5}"/>
                </a:ext>
              </a:extLst>
            </p:cNvPr>
            <p:cNvSpPr>
              <a:spLocks noChangeArrowheads="1"/>
            </p:cNvSpPr>
            <p:nvPr/>
          </p:nvSpPr>
          <p:spPr bwMode="auto">
            <a:xfrm>
              <a:off x="4080" y="3456"/>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G</a:t>
              </a:r>
            </a:p>
          </p:txBody>
        </p:sp>
        <p:sp>
          <p:nvSpPr>
            <p:cNvPr id="180315" name="Line 94">
              <a:extLst>
                <a:ext uri="{FF2B5EF4-FFF2-40B4-BE49-F238E27FC236}">
                  <a16:creationId xmlns:a16="http://schemas.microsoft.com/office/drawing/2014/main" id="{C996B39C-2BD7-480A-99A6-02BEE10A7B86}"/>
                </a:ext>
              </a:extLst>
            </p:cNvPr>
            <p:cNvSpPr>
              <a:spLocks noChangeShapeType="1"/>
            </p:cNvSpPr>
            <p:nvPr/>
          </p:nvSpPr>
          <p:spPr bwMode="auto">
            <a:xfrm flipH="1">
              <a:off x="4464" y="3024"/>
              <a:ext cx="0" cy="4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0316" name="Oval 95">
              <a:extLst>
                <a:ext uri="{FF2B5EF4-FFF2-40B4-BE49-F238E27FC236}">
                  <a16:creationId xmlns:a16="http://schemas.microsoft.com/office/drawing/2014/main" id="{52ACA823-66AF-484C-BE7B-B1BA6AC93B3D}"/>
                </a:ext>
              </a:extLst>
            </p:cNvPr>
            <p:cNvSpPr>
              <a:spLocks noChangeArrowheads="1"/>
            </p:cNvSpPr>
            <p:nvPr/>
          </p:nvSpPr>
          <p:spPr bwMode="auto">
            <a:xfrm>
              <a:off x="4368" y="2832"/>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U</a:t>
              </a:r>
            </a:p>
          </p:txBody>
        </p:sp>
        <p:sp>
          <p:nvSpPr>
            <p:cNvPr id="180317" name="Oval 96">
              <a:extLst>
                <a:ext uri="{FF2B5EF4-FFF2-40B4-BE49-F238E27FC236}">
                  <a16:creationId xmlns:a16="http://schemas.microsoft.com/office/drawing/2014/main" id="{ACF5B965-E6FA-44A4-949B-AC7F2DF7E76C}"/>
                </a:ext>
              </a:extLst>
            </p:cNvPr>
            <p:cNvSpPr>
              <a:spLocks noChangeArrowheads="1"/>
            </p:cNvSpPr>
            <p:nvPr/>
          </p:nvSpPr>
          <p:spPr bwMode="auto">
            <a:xfrm>
              <a:off x="4368" y="3456"/>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0318" name="Oval 97">
              <a:extLst>
                <a:ext uri="{FF2B5EF4-FFF2-40B4-BE49-F238E27FC236}">
                  <a16:creationId xmlns:a16="http://schemas.microsoft.com/office/drawing/2014/main" id="{EC8C6CB2-674B-4E2B-88B4-AC577F79AD76}"/>
                </a:ext>
              </a:extLst>
            </p:cNvPr>
            <p:cNvSpPr>
              <a:spLocks noChangeArrowheads="1"/>
            </p:cNvSpPr>
            <p:nvPr/>
          </p:nvSpPr>
          <p:spPr bwMode="auto">
            <a:xfrm>
              <a:off x="4368" y="3120"/>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grpSp>
      <p:sp>
        <p:nvSpPr>
          <p:cNvPr id="95" name="Text Box 107">
            <a:extLst>
              <a:ext uri="{FF2B5EF4-FFF2-40B4-BE49-F238E27FC236}">
                <a16:creationId xmlns:a16="http://schemas.microsoft.com/office/drawing/2014/main" id="{D30F5AD7-ABEC-4440-B6AA-3101B116366D}"/>
              </a:ext>
            </a:extLst>
          </p:cNvPr>
          <p:cNvSpPr txBox="1">
            <a:spLocks noChangeArrowheads="1"/>
          </p:cNvSpPr>
          <p:nvPr/>
        </p:nvSpPr>
        <p:spPr bwMode="auto">
          <a:xfrm>
            <a:off x="334963" y="2843213"/>
            <a:ext cx="33051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sz="2400">
                <a:latin typeface="Times New Roman" panose="02020603050405020304" pitchFamily="18" charset="0"/>
                <a:ea typeface="楷体_GB2312" pitchFamily="49" charset="-122"/>
              </a:rPr>
              <a:t>例：将集合进行逐层分割</a:t>
            </a:r>
            <a:r>
              <a:rPr lang="en-US" altLang="zh-CN" sz="2400">
                <a:latin typeface="Times New Roman" panose="02020603050405020304" pitchFamily="18" charset="0"/>
                <a:ea typeface="楷体_GB2312" pitchFamily="49" charset="-122"/>
              </a:rPr>
              <a:t>, </a:t>
            </a:r>
            <a:r>
              <a:rPr lang="zh-CN" altLang="en-US" sz="2400">
                <a:latin typeface="Times New Roman" panose="02020603050405020304" pitchFamily="18" charset="0"/>
                <a:ea typeface="楷体_GB2312" pitchFamily="49" charset="-122"/>
              </a:rPr>
              <a:t>得到下列键树</a:t>
            </a:r>
            <a:r>
              <a:rPr lang="en-US" altLang="zh-CN" sz="2400">
                <a:latin typeface="Times New Roman" panose="02020603050405020304" pitchFamily="18" charset="0"/>
                <a:ea typeface="楷体_GB2312" pitchFamily="49" charset="-122"/>
              </a:rPr>
              <a:t>{CAI, CAO, LI, LAN, CHA, CHANG, WEN, CHAO, YUN, YANG, LONG, WANG, ZHAO, LIU, WU, CHEN}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barn(outHorizontal)">
                                      <p:cBhvr>
                                        <p:cTn id="7" dur="500"/>
                                        <p:tgtEl>
                                          <p:spTgt spid="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3">
            <a:extLst>
              <a:ext uri="{FF2B5EF4-FFF2-40B4-BE49-F238E27FC236}">
                <a16:creationId xmlns:a16="http://schemas.microsoft.com/office/drawing/2014/main" id="{9E95822F-6636-4E34-8EE6-76644916CE51}"/>
              </a:ext>
            </a:extLst>
          </p:cNvPr>
          <p:cNvSpPr>
            <a:spLocks noGrp="1" noChangeArrowheads="1"/>
          </p:cNvSpPr>
          <p:nvPr>
            <p:ph type="title"/>
          </p:nvPr>
        </p:nvSpPr>
        <p:spPr>
          <a:xfrm>
            <a:off x="406400" y="-169863"/>
            <a:ext cx="10515600" cy="1325563"/>
          </a:xfrm>
        </p:spPr>
        <p:txBody>
          <a:bodyPr/>
          <a:lstStyle/>
          <a:p>
            <a:pPr eaLnBrk="1" hangingPunct="1"/>
            <a:r>
              <a:rPr lang="en-US" altLang="zh-CN" dirty="0"/>
              <a:t>8.2.3</a:t>
            </a:r>
            <a:r>
              <a:rPr lang="zh-CN" altLang="en-US" dirty="0"/>
              <a:t> 键树</a:t>
            </a:r>
          </a:p>
        </p:txBody>
      </p:sp>
      <p:sp>
        <p:nvSpPr>
          <p:cNvPr id="182275" name="Rectangle 3">
            <a:extLst>
              <a:ext uri="{FF2B5EF4-FFF2-40B4-BE49-F238E27FC236}">
                <a16:creationId xmlns:a16="http://schemas.microsoft.com/office/drawing/2014/main" id="{7412673A-C7CD-46BD-AB81-38ABA7DA6BA3}"/>
              </a:ext>
            </a:extLst>
          </p:cNvPr>
          <p:cNvSpPr txBox="1">
            <a:spLocks noChangeArrowheads="1"/>
          </p:cNvSpPr>
          <p:nvPr/>
        </p:nvSpPr>
        <p:spPr bwMode="auto">
          <a:xfrm>
            <a:off x="250825" y="1052513"/>
            <a:ext cx="597376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kumimoji="0" lang="zh-CN" altLang="en-US" sz="2400" b="0" dirty="0">
                <a:ea typeface="华康俪金黑W8(P)" panose="020B0800000000000000" pitchFamily="34" charset="-122"/>
              </a:rPr>
              <a:t>键树的存储方式</a:t>
            </a:r>
          </a:p>
          <a:p>
            <a:pPr eaLnBrk="1" hangingPunct="1"/>
            <a:r>
              <a:rPr kumimoji="0" lang="en-US" altLang="zh-CN" sz="2400" b="0" dirty="0">
                <a:ea typeface="华康俪金黑W8(P)" panose="020B0800000000000000" pitchFamily="34" charset="-122"/>
              </a:rPr>
              <a:t>A</a:t>
            </a:r>
            <a:r>
              <a:rPr kumimoji="0" lang="zh-CN" altLang="en-US" sz="2400" b="0" dirty="0">
                <a:ea typeface="华康俪金黑W8(P)" panose="020B0800000000000000" pitchFamily="34" charset="-122"/>
              </a:rPr>
              <a:t>）树的孩子兄弟链表</a:t>
            </a:r>
          </a:p>
          <a:p>
            <a:pPr eaLnBrk="1" hangingPunct="1"/>
            <a:r>
              <a:rPr kumimoji="0" lang="en-US" altLang="zh-CN" sz="2400" b="0" dirty="0">
                <a:ea typeface="华康俪金黑W8(P)" panose="020B0800000000000000" pitchFamily="34" charset="-122"/>
              </a:rPr>
              <a:t>B</a:t>
            </a:r>
            <a:r>
              <a:rPr kumimoji="0" lang="zh-CN" altLang="en-US" sz="2400" b="0" dirty="0">
                <a:ea typeface="华康俪金黑W8(P)" panose="020B0800000000000000" pitchFamily="34" charset="-122"/>
              </a:rPr>
              <a:t>）树的多重链表（</a:t>
            </a:r>
            <a:r>
              <a:rPr kumimoji="0" lang="en-US" altLang="zh-CN" sz="2400" b="0" dirty="0" err="1">
                <a:ea typeface="华康俪金黑W8(P)" panose="020B0800000000000000" pitchFamily="34" charset="-122"/>
              </a:rPr>
              <a:t>Trie</a:t>
            </a:r>
            <a:r>
              <a:rPr kumimoji="0" lang="en-US" altLang="zh-CN" sz="2400" b="0" dirty="0">
                <a:ea typeface="华康俪金黑W8(P)" panose="020B0800000000000000" pitchFamily="34" charset="-122"/>
              </a:rPr>
              <a:t> </a:t>
            </a:r>
            <a:r>
              <a:rPr kumimoji="0" lang="zh-CN" altLang="en-US" sz="2400" b="0" dirty="0">
                <a:ea typeface="华康俪金黑W8(P)" panose="020B0800000000000000" pitchFamily="34" charset="-122"/>
              </a:rPr>
              <a:t>树）</a:t>
            </a:r>
          </a:p>
          <a:p>
            <a:pPr lvl="1" eaLnBrk="1" hangingPunct="1"/>
            <a:r>
              <a:rPr kumimoji="0" lang="zh-CN" altLang="en-US" b="0" dirty="0">
                <a:ea typeface="华康俪金黑W8(P)" panose="020B0800000000000000" pitchFamily="34" charset="-122"/>
              </a:rPr>
              <a:t>每个节点都含有</a:t>
            </a:r>
            <a:r>
              <a:rPr kumimoji="0" lang="en-US" altLang="zh-CN" b="0" dirty="0">
                <a:ea typeface="华康俪金黑W8(P)" panose="020B0800000000000000" pitchFamily="34" charset="-122"/>
              </a:rPr>
              <a:t>d</a:t>
            </a:r>
            <a:r>
              <a:rPr kumimoji="0" lang="zh-CN" altLang="en-US" b="0" dirty="0">
                <a:ea typeface="华康俪金黑W8(P)" panose="020B0800000000000000" pitchFamily="34" charset="-122"/>
              </a:rPr>
              <a:t>个指针域</a:t>
            </a:r>
          </a:p>
          <a:p>
            <a:pPr lvl="1" eaLnBrk="1" hangingPunct="1"/>
            <a:r>
              <a:rPr kumimoji="0" lang="zh-CN" altLang="en-US" b="0" dirty="0">
                <a:ea typeface="华康俪金黑W8(P)" panose="020B0800000000000000" pitchFamily="34" charset="-122"/>
              </a:rPr>
              <a:t>每个叶节点中包含从根到该叶节点路径上的所有键值</a:t>
            </a:r>
          </a:p>
        </p:txBody>
      </p:sp>
      <p:grpSp>
        <p:nvGrpSpPr>
          <p:cNvPr id="4" name="Group 106">
            <a:extLst>
              <a:ext uri="{FF2B5EF4-FFF2-40B4-BE49-F238E27FC236}">
                <a16:creationId xmlns:a16="http://schemas.microsoft.com/office/drawing/2014/main" id="{FB70B244-C26F-498D-9A43-24E378CC3C94}"/>
              </a:ext>
            </a:extLst>
          </p:cNvPr>
          <p:cNvGrpSpPr>
            <a:grpSpLocks/>
          </p:cNvGrpSpPr>
          <p:nvPr/>
        </p:nvGrpSpPr>
        <p:grpSpPr bwMode="auto">
          <a:xfrm>
            <a:off x="4991100" y="2620963"/>
            <a:ext cx="6858000" cy="3581400"/>
            <a:chOff x="576" y="2016"/>
            <a:chExt cx="4320" cy="2256"/>
          </a:xfrm>
        </p:grpSpPr>
        <p:sp>
          <p:nvSpPr>
            <p:cNvPr id="182277" name="Line 101">
              <a:extLst>
                <a:ext uri="{FF2B5EF4-FFF2-40B4-BE49-F238E27FC236}">
                  <a16:creationId xmlns:a16="http://schemas.microsoft.com/office/drawing/2014/main" id="{305F30C8-1EE8-4852-BEE7-68AE00BFA38F}"/>
                </a:ext>
              </a:extLst>
            </p:cNvPr>
            <p:cNvSpPr>
              <a:spLocks noChangeShapeType="1"/>
            </p:cNvSpPr>
            <p:nvPr/>
          </p:nvSpPr>
          <p:spPr bwMode="auto">
            <a:xfrm flipH="1">
              <a:off x="1296" y="2112"/>
              <a:ext cx="1728" cy="4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78" name="Line 102">
              <a:extLst>
                <a:ext uri="{FF2B5EF4-FFF2-40B4-BE49-F238E27FC236}">
                  <a16:creationId xmlns:a16="http://schemas.microsoft.com/office/drawing/2014/main" id="{9B67AB11-3FC8-477C-A256-BBE0B9020840}"/>
                </a:ext>
              </a:extLst>
            </p:cNvPr>
            <p:cNvSpPr>
              <a:spLocks noChangeShapeType="1"/>
            </p:cNvSpPr>
            <p:nvPr/>
          </p:nvSpPr>
          <p:spPr bwMode="auto">
            <a:xfrm flipH="1">
              <a:off x="2688" y="2112"/>
              <a:ext cx="336"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79" name="Line 103">
              <a:extLst>
                <a:ext uri="{FF2B5EF4-FFF2-40B4-BE49-F238E27FC236}">
                  <a16:creationId xmlns:a16="http://schemas.microsoft.com/office/drawing/2014/main" id="{28F8A2C0-0B51-48EB-B069-D809353E7D0E}"/>
                </a:ext>
              </a:extLst>
            </p:cNvPr>
            <p:cNvSpPr>
              <a:spLocks noChangeShapeType="1"/>
            </p:cNvSpPr>
            <p:nvPr/>
          </p:nvSpPr>
          <p:spPr bwMode="auto">
            <a:xfrm>
              <a:off x="3024" y="2160"/>
              <a:ext cx="576"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80" name="Line 104">
              <a:extLst>
                <a:ext uri="{FF2B5EF4-FFF2-40B4-BE49-F238E27FC236}">
                  <a16:creationId xmlns:a16="http://schemas.microsoft.com/office/drawing/2014/main" id="{F922004F-B5F6-4AF3-B780-EC8DA272F8AA}"/>
                </a:ext>
              </a:extLst>
            </p:cNvPr>
            <p:cNvSpPr>
              <a:spLocks noChangeShapeType="1"/>
            </p:cNvSpPr>
            <p:nvPr/>
          </p:nvSpPr>
          <p:spPr bwMode="auto">
            <a:xfrm>
              <a:off x="3120" y="2160"/>
              <a:ext cx="1200"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81" name="Line 105">
              <a:extLst>
                <a:ext uri="{FF2B5EF4-FFF2-40B4-BE49-F238E27FC236}">
                  <a16:creationId xmlns:a16="http://schemas.microsoft.com/office/drawing/2014/main" id="{5B3D3C54-D03A-4B1D-B005-6C0F9AE1B3FD}"/>
                </a:ext>
              </a:extLst>
            </p:cNvPr>
            <p:cNvSpPr>
              <a:spLocks noChangeShapeType="1"/>
            </p:cNvSpPr>
            <p:nvPr/>
          </p:nvSpPr>
          <p:spPr bwMode="auto">
            <a:xfrm>
              <a:off x="3120" y="2112"/>
              <a:ext cx="1680"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82" name="Line 100">
              <a:extLst>
                <a:ext uri="{FF2B5EF4-FFF2-40B4-BE49-F238E27FC236}">
                  <a16:creationId xmlns:a16="http://schemas.microsoft.com/office/drawing/2014/main" id="{B70DABBE-B759-493A-853C-BF95B7209AF6}"/>
                </a:ext>
              </a:extLst>
            </p:cNvPr>
            <p:cNvSpPr>
              <a:spLocks noChangeShapeType="1"/>
            </p:cNvSpPr>
            <p:nvPr/>
          </p:nvSpPr>
          <p:spPr bwMode="auto">
            <a:xfrm>
              <a:off x="4368" y="2640"/>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83" name="Line 99">
              <a:extLst>
                <a:ext uri="{FF2B5EF4-FFF2-40B4-BE49-F238E27FC236}">
                  <a16:creationId xmlns:a16="http://schemas.microsoft.com/office/drawing/2014/main" id="{DA49481A-1D54-41BD-AF0A-D4799E550512}"/>
                </a:ext>
              </a:extLst>
            </p:cNvPr>
            <p:cNvSpPr>
              <a:spLocks noChangeShapeType="1"/>
            </p:cNvSpPr>
            <p:nvPr/>
          </p:nvSpPr>
          <p:spPr bwMode="auto">
            <a:xfrm flipH="1">
              <a:off x="4176" y="2640"/>
              <a:ext cx="96"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84" name="Line 98">
              <a:extLst>
                <a:ext uri="{FF2B5EF4-FFF2-40B4-BE49-F238E27FC236}">
                  <a16:creationId xmlns:a16="http://schemas.microsoft.com/office/drawing/2014/main" id="{45BA3A93-69D5-4F37-912C-6073909E3181}"/>
                </a:ext>
              </a:extLst>
            </p:cNvPr>
            <p:cNvSpPr>
              <a:spLocks noChangeShapeType="1"/>
            </p:cNvSpPr>
            <p:nvPr/>
          </p:nvSpPr>
          <p:spPr bwMode="auto">
            <a:xfrm>
              <a:off x="4800" y="2592"/>
              <a:ext cx="0" cy="124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85" name="Line 67">
              <a:extLst>
                <a:ext uri="{FF2B5EF4-FFF2-40B4-BE49-F238E27FC236}">
                  <a16:creationId xmlns:a16="http://schemas.microsoft.com/office/drawing/2014/main" id="{4DF79B2B-A290-48DB-B607-208F163E461D}"/>
                </a:ext>
              </a:extLst>
            </p:cNvPr>
            <p:cNvSpPr>
              <a:spLocks noChangeShapeType="1"/>
            </p:cNvSpPr>
            <p:nvPr/>
          </p:nvSpPr>
          <p:spPr bwMode="auto">
            <a:xfrm>
              <a:off x="2640" y="2640"/>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86" name="Line 66">
              <a:extLst>
                <a:ext uri="{FF2B5EF4-FFF2-40B4-BE49-F238E27FC236}">
                  <a16:creationId xmlns:a16="http://schemas.microsoft.com/office/drawing/2014/main" id="{F135FAC3-B44F-4B21-8B4D-4F28D92D0F2D}"/>
                </a:ext>
              </a:extLst>
            </p:cNvPr>
            <p:cNvSpPr>
              <a:spLocks noChangeShapeType="1"/>
            </p:cNvSpPr>
            <p:nvPr/>
          </p:nvSpPr>
          <p:spPr bwMode="auto">
            <a:xfrm>
              <a:off x="2736" y="3264"/>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87" name="Line 65">
              <a:extLst>
                <a:ext uri="{FF2B5EF4-FFF2-40B4-BE49-F238E27FC236}">
                  <a16:creationId xmlns:a16="http://schemas.microsoft.com/office/drawing/2014/main" id="{BABD0B76-2E2A-46F2-8506-7C448BA3DE8E}"/>
                </a:ext>
              </a:extLst>
            </p:cNvPr>
            <p:cNvSpPr>
              <a:spLocks noChangeShapeType="1"/>
            </p:cNvSpPr>
            <p:nvPr/>
          </p:nvSpPr>
          <p:spPr bwMode="auto">
            <a:xfrm>
              <a:off x="2640" y="2976"/>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88" name="Line 64">
              <a:extLst>
                <a:ext uri="{FF2B5EF4-FFF2-40B4-BE49-F238E27FC236}">
                  <a16:creationId xmlns:a16="http://schemas.microsoft.com/office/drawing/2014/main" id="{0D2E7A09-D893-405E-AFFD-1C2DA3ABA1E5}"/>
                </a:ext>
              </a:extLst>
            </p:cNvPr>
            <p:cNvSpPr>
              <a:spLocks noChangeShapeType="1"/>
            </p:cNvSpPr>
            <p:nvPr/>
          </p:nvSpPr>
          <p:spPr bwMode="auto">
            <a:xfrm flipH="1">
              <a:off x="2544" y="2976"/>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89" name="Line 63">
              <a:extLst>
                <a:ext uri="{FF2B5EF4-FFF2-40B4-BE49-F238E27FC236}">
                  <a16:creationId xmlns:a16="http://schemas.microsoft.com/office/drawing/2014/main" id="{4997407C-8DC4-4403-BF85-759C6CE4836C}"/>
                </a:ext>
              </a:extLst>
            </p:cNvPr>
            <p:cNvSpPr>
              <a:spLocks noChangeShapeType="1"/>
            </p:cNvSpPr>
            <p:nvPr/>
          </p:nvSpPr>
          <p:spPr bwMode="auto">
            <a:xfrm>
              <a:off x="2688" y="2640"/>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90" name="Line 62">
              <a:extLst>
                <a:ext uri="{FF2B5EF4-FFF2-40B4-BE49-F238E27FC236}">
                  <a16:creationId xmlns:a16="http://schemas.microsoft.com/office/drawing/2014/main" id="{A39C0988-CCBD-41FB-A115-CD55F7EC0B40}"/>
                </a:ext>
              </a:extLst>
            </p:cNvPr>
            <p:cNvSpPr>
              <a:spLocks noChangeShapeType="1"/>
            </p:cNvSpPr>
            <p:nvPr/>
          </p:nvSpPr>
          <p:spPr bwMode="auto">
            <a:xfrm flipH="1">
              <a:off x="2304" y="2640"/>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91" name="Line 61">
              <a:extLst>
                <a:ext uri="{FF2B5EF4-FFF2-40B4-BE49-F238E27FC236}">
                  <a16:creationId xmlns:a16="http://schemas.microsoft.com/office/drawing/2014/main" id="{19F543FF-2848-4D65-A1B3-47B607E917D3}"/>
                </a:ext>
              </a:extLst>
            </p:cNvPr>
            <p:cNvSpPr>
              <a:spLocks noChangeShapeType="1"/>
            </p:cNvSpPr>
            <p:nvPr/>
          </p:nvSpPr>
          <p:spPr bwMode="auto">
            <a:xfrm>
              <a:off x="2976" y="2976"/>
              <a:ext cx="0" cy="8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92" name="Line 60">
              <a:extLst>
                <a:ext uri="{FF2B5EF4-FFF2-40B4-BE49-F238E27FC236}">
                  <a16:creationId xmlns:a16="http://schemas.microsoft.com/office/drawing/2014/main" id="{233B349F-3293-44A7-B13A-C462D8810AFF}"/>
                </a:ext>
              </a:extLst>
            </p:cNvPr>
            <p:cNvSpPr>
              <a:spLocks noChangeShapeType="1"/>
            </p:cNvSpPr>
            <p:nvPr/>
          </p:nvSpPr>
          <p:spPr bwMode="auto">
            <a:xfrm>
              <a:off x="2304" y="2976"/>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93" name="Oval 4">
              <a:extLst>
                <a:ext uri="{FF2B5EF4-FFF2-40B4-BE49-F238E27FC236}">
                  <a16:creationId xmlns:a16="http://schemas.microsoft.com/office/drawing/2014/main" id="{7F555BC5-66E0-4737-BD13-ADAF174E2694}"/>
                </a:ext>
              </a:extLst>
            </p:cNvPr>
            <p:cNvSpPr>
              <a:spLocks noChangeArrowheads="1"/>
            </p:cNvSpPr>
            <p:nvPr/>
          </p:nvSpPr>
          <p:spPr bwMode="auto">
            <a:xfrm>
              <a:off x="2928" y="2016"/>
              <a:ext cx="192" cy="192"/>
            </a:xfrm>
            <a:prstGeom prst="ellipse">
              <a:avLst/>
            </a:prstGeom>
            <a:solidFill>
              <a:srgbClr val="FF7C8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zh-CN" sz="2000" dirty="0">
                <a:latin typeface="Arial" panose="020B0604020202020204" pitchFamily="34" charset="0"/>
                <a:ea typeface="华康俪金黑W8(P)" panose="020B0800000000000000" pitchFamily="34" charset="-122"/>
              </a:endParaRPr>
            </a:p>
          </p:txBody>
        </p:sp>
        <p:sp>
          <p:nvSpPr>
            <p:cNvPr id="182294" name="Oval 6">
              <a:extLst>
                <a:ext uri="{FF2B5EF4-FFF2-40B4-BE49-F238E27FC236}">
                  <a16:creationId xmlns:a16="http://schemas.microsoft.com/office/drawing/2014/main" id="{2A80CEE7-E978-435A-A711-61967FCC9516}"/>
                </a:ext>
              </a:extLst>
            </p:cNvPr>
            <p:cNvSpPr>
              <a:spLocks noChangeArrowheads="1"/>
            </p:cNvSpPr>
            <p:nvPr/>
          </p:nvSpPr>
          <p:spPr bwMode="auto">
            <a:xfrm>
              <a:off x="2544" y="2496"/>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L</a:t>
              </a:r>
            </a:p>
          </p:txBody>
        </p:sp>
        <p:sp>
          <p:nvSpPr>
            <p:cNvPr id="182295" name="Oval 7">
              <a:extLst>
                <a:ext uri="{FF2B5EF4-FFF2-40B4-BE49-F238E27FC236}">
                  <a16:creationId xmlns:a16="http://schemas.microsoft.com/office/drawing/2014/main" id="{42DAE475-5C34-4EE8-9079-222068BC88E7}"/>
                </a:ext>
              </a:extLst>
            </p:cNvPr>
            <p:cNvSpPr>
              <a:spLocks noChangeArrowheads="1"/>
            </p:cNvSpPr>
            <p:nvPr/>
          </p:nvSpPr>
          <p:spPr bwMode="auto">
            <a:xfrm>
              <a:off x="3504" y="2496"/>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W</a:t>
              </a:r>
            </a:p>
          </p:txBody>
        </p:sp>
        <p:sp>
          <p:nvSpPr>
            <p:cNvPr id="182296" name="Oval 8">
              <a:extLst>
                <a:ext uri="{FF2B5EF4-FFF2-40B4-BE49-F238E27FC236}">
                  <a16:creationId xmlns:a16="http://schemas.microsoft.com/office/drawing/2014/main" id="{E7256D1E-C2AD-42CB-B64E-217FA7BF3D71}"/>
                </a:ext>
              </a:extLst>
            </p:cNvPr>
            <p:cNvSpPr>
              <a:spLocks noChangeArrowheads="1"/>
            </p:cNvSpPr>
            <p:nvPr/>
          </p:nvSpPr>
          <p:spPr bwMode="auto">
            <a:xfrm>
              <a:off x="4224" y="2496"/>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Y</a:t>
              </a:r>
            </a:p>
          </p:txBody>
        </p:sp>
        <p:sp>
          <p:nvSpPr>
            <p:cNvPr id="182297" name="Oval 9">
              <a:extLst>
                <a:ext uri="{FF2B5EF4-FFF2-40B4-BE49-F238E27FC236}">
                  <a16:creationId xmlns:a16="http://schemas.microsoft.com/office/drawing/2014/main" id="{7BB1B5D8-37EC-4F9D-9438-8525CEA3C30E}"/>
                </a:ext>
              </a:extLst>
            </p:cNvPr>
            <p:cNvSpPr>
              <a:spLocks noChangeArrowheads="1"/>
            </p:cNvSpPr>
            <p:nvPr/>
          </p:nvSpPr>
          <p:spPr bwMode="auto">
            <a:xfrm>
              <a:off x="4704" y="2496"/>
              <a:ext cx="192" cy="192"/>
            </a:xfrm>
            <a:prstGeom prst="ellipse">
              <a:avLst/>
            </a:prstGeom>
            <a:solidFill>
              <a:srgbClr val="CCFF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Z</a:t>
              </a:r>
            </a:p>
          </p:txBody>
        </p:sp>
        <p:sp>
          <p:nvSpPr>
            <p:cNvPr id="182298" name="Line 58">
              <a:extLst>
                <a:ext uri="{FF2B5EF4-FFF2-40B4-BE49-F238E27FC236}">
                  <a16:creationId xmlns:a16="http://schemas.microsoft.com/office/drawing/2014/main" id="{59287E04-BA4B-4423-BDA6-078F58023C8E}"/>
                </a:ext>
              </a:extLst>
            </p:cNvPr>
            <p:cNvSpPr>
              <a:spLocks noChangeShapeType="1"/>
            </p:cNvSpPr>
            <p:nvPr/>
          </p:nvSpPr>
          <p:spPr bwMode="auto">
            <a:xfrm>
              <a:off x="1968" y="3312"/>
              <a:ext cx="0" cy="5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299" name="Line 57">
              <a:extLst>
                <a:ext uri="{FF2B5EF4-FFF2-40B4-BE49-F238E27FC236}">
                  <a16:creationId xmlns:a16="http://schemas.microsoft.com/office/drawing/2014/main" id="{C0BD9899-2596-485A-9E88-06178A0BD999}"/>
                </a:ext>
              </a:extLst>
            </p:cNvPr>
            <p:cNvSpPr>
              <a:spLocks noChangeShapeType="1"/>
            </p:cNvSpPr>
            <p:nvPr/>
          </p:nvSpPr>
          <p:spPr bwMode="auto">
            <a:xfrm>
              <a:off x="1728" y="3024"/>
              <a:ext cx="240"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00" name="Line 56">
              <a:extLst>
                <a:ext uri="{FF2B5EF4-FFF2-40B4-BE49-F238E27FC236}">
                  <a16:creationId xmlns:a16="http://schemas.microsoft.com/office/drawing/2014/main" id="{F929E18D-3F33-41CB-9FAD-1244660FB184}"/>
                </a:ext>
              </a:extLst>
            </p:cNvPr>
            <p:cNvSpPr>
              <a:spLocks noChangeShapeType="1"/>
            </p:cNvSpPr>
            <p:nvPr/>
          </p:nvSpPr>
          <p:spPr bwMode="auto">
            <a:xfrm>
              <a:off x="1728" y="3600"/>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01" name="Line 55">
              <a:extLst>
                <a:ext uri="{FF2B5EF4-FFF2-40B4-BE49-F238E27FC236}">
                  <a16:creationId xmlns:a16="http://schemas.microsoft.com/office/drawing/2014/main" id="{E26261E9-3135-4B47-A8E8-E8EE4D7E6998}"/>
                </a:ext>
              </a:extLst>
            </p:cNvPr>
            <p:cNvSpPr>
              <a:spLocks noChangeShapeType="1"/>
            </p:cNvSpPr>
            <p:nvPr/>
          </p:nvSpPr>
          <p:spPr bwMode="auto">
            <a:xfrm>
              <a:off x="1488" y="3264"/>
              <a:ext cx="192"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02" name="Line 54">
              <a:extLst>
                <a:ext uri="{FF2B5EF4-FFF2-40B4-BE49-F238E27FC236}">
                  <a16:creationId xmlns:a16="http://schemas.microsoft.com/office/drawing/2014/main" id="{7FFC6D2B-B7FF-4EB8-ACBE-831D38BD1815}"/>
                </a:ext>
              </a:extLst>
            </p:cNvPr>
            <p:cNvSpPr>
              <a:spLocks noChangeShapeType="1"/>
            </p:cNvSpPr>
            <p:nvPr/>
          </p:nvSpPr>
          <p:spPr bwMode="auto">
            <a:xfrm>
              <a:off x="1440" y="3312"/>
              <a:ext cx="0" cy="9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03" name="Line 53">
              <a:extLst>
                <a:ext uri="{FF2B5EF4-FFF2-40B4-BE49-F238E27FC236}">
                  <a16:creationId xmlns:a16="http://schemas.microsoft.com/office/drawing/2014/main" id="{073A19E1-747B-4DCC-BB2F-33039F36AB1B}"/>
                </a:ext>
              </a:extLst>
            </p:cNvPr>
            <p:cNvSpPr>
              <a:spLocks noChangeShapeType="1"/>
            </p:cNvSpPr>
            <p:nvPr/>
          </p:nvSpPr>
          <p:spPr bwMode="auto">
            <a:xfrm flipH="1">
              <a:off x="1200" y="2976"/>
              <a:ext cx="480" cy="5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04" name="Line 52">
              <a:extLst>
                <a:ext uri="{FF2B5EF4-FFF2-40B4-BE49-F238E27FC236}">
                  <a16:creationId xmlns:a16="http://schemas.microsoft.com/office/drawing/2014/main" id="{59BEDBB4-7827-45CF-8B03-2F7E91989A68}"/>
                </a:ext>
              </a:extLst>
            </p:cNvPr>
            <p:cNvSpPr>
              <a:spLocks noChangeShapeType="1"/>
            </p:cNvSpPr>
            <p:nvPr/>
          </p:nvSpPr>
          <p:spPr bwMode="auto">
            <a:xfrm>
              <a:off x="912" y="3312"/>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05" name="Line 51">
              <a:extLst>
                <a:ext uri="{FF2B5EF4-FFF2-40B4-BE49-F238E27FC236}">
                  <a16:creationId xmlns:a16="http://schemas.microsoft.com/office/drawing/2014/main" id="{9D714D7C-DDF2-49C1-896C-48F03FD96B01}"/>
                </a:ext>
              </a:extLst>
            </p:cNvPr>
            <p:cNvSpPr>
              <a:spLocks noChangeShapeType="1"/>
            </p:cNvSpPr>
            <p:nvPr/>
          </p:nvSpPr>
          <p:spPr bwMode="auto">
            <a:xfrm>
              <a:off x="672" y="3312"/>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06" name="Line 50">
              <a:extLst>
                <a:ext uri="{FF2B5EF4-FFF2-40B4-BE49-F238E27FC236}">
                  <a16:creationId xmlns:a16="http://schemas.microsoft.com/office/drawing/2014/main" id="{F11C2738-C2FA-41C1-BFEB-1853B3D3D26C}"/>
                </a:ext>
              </a:extLst>
            </p:cNvPr>
            <p:cNvSpPr>
              <a:spLocks noChangeShapeType="1"/>
            </p:cNvSpPr>
            <p:nvPr/>
          </p:nvSpPr>
          <p:spPr bwMode="auto">
            <a:xfrm>
              <a:off x="816" y="3024"/>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07" name="Line 49">
              <a:extLst>
                <a:ext uri="{FF2B5EF4-FFF2-40B4-BE49-F238E27FC236}">
                  <a16:creationId xmlns:a16="http://schemas.microsoft.com/office/drawing/2014/main" id="{47DF21DA-A003-47C7-A123-18F48536906F}"/>
                </a:ext>
              </a:extLst>
            </p:cNvPr>
            <p:cNvSpPr>
              <a:spLocks noChangeShapeType="1"/>
            </p:cNvSpPr>
            <p:nvPr/>
          </p:nvSpPr>
          <p:spPr bwMode="auto">
            <a:xfrm flipH="1">
              <a:off x="720" y="3024"/>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08" name="Line 48">
              <a:extLst>
                <a:ext uri="{FF2B5EF4-FFF2-40B4-BE49-F238E27FC236}">
                  <a16:creationId xmlns:a16="http://schemas.microsoft.com/office/drawing/2014/main" id="{C3B2AA57-BDFD-4DB2-8DA2-E0010ABA7685}"/>
                </a:ext>
              </a:extLst>
            </p:cNvPr>
            <p:cNvSpPr>
              <a:spLocks noChangeShapeType="1"/>
            </p:cNvSpPr>
            <p:nvPr/>
          </p:nvSpPr>
          <p:spPr bwMode="auto">
            <a:xfrm>
              <a:off x="1296" y="2640"/>
              <a:ext cx="384"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09" name="Line 47">
              <a:extLst>
                <a:ext uri="{FF2B5EF4-FFF2-40B4-BE49-F238E27FC236}">
                  <a16:creationId xmlns:a16="http://schemas.microsoft.com/office/drawing/2014/main" id="{D7674542-18D6-494D-BAD3-D9E12449F2F3}"/>
                </a:ext>
              </a:extLst>
            </p:cNvPr>
            <p:cNvSpPr>
              <a:spLocks noChangeShapeType="1"/>
            </p:cNvSpPr>
            <p:nvPr/>
          </p:nvSpPr>
          <p:spPr bwMode="auto">
            <a:xfrm flipH="1">
              <a:off x="864" y="2592"/>
              <a:ext cx="336" cy="33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10" name="Oval 5">
              <a:extLst>
                <a:ext uri="{FF2B5EF4-FFF2-40B4-BE49-F238E27FC236}">
                  <a16:creationId xmlns:a16="http://schemas.microsoft.com/office/drawing/2014/main" id="{A9080C9C-1A50-4FC5-8BF1-CF57784E05EE}"/>
                </a:ext>
              </a:extLst>
            </p:cNvPr>
            <p:cNvSpPr>
              <a:spLocks noChangeArrowheads="1"/>
            </p:cNvSpPr>
            <p:nvPr/>
          </p:nvSpPr>
          <p:spPr bwMode="auto">
            <a:xfrm>
              <a:off x="1152" y="249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C</a:t>
              </a:r>
            </a:p>
          </p:txBody>
        </p:sp>
        <p:sp>
          <p:nvSpPr>
            <p:cNvPr id="182311" name="Oval 10">
              <a:extLst>
                <a:ext uri="{FF2B5EF4-FFF2-40B4-BE49-F238E27FC236}">
                  <a16:creationId xmlns:a16="http://schemas.microsoft.com/office/drawing/2014/main" id="{394F5D0A-EFF9-4559-9964-D526FCDC55CA}"/>
                </a:ext>
              </a:extLst>
            </p:cNvPr>
            <p:cNvSpPr>
              <a:spLocks noChangeArrowheads="1"/>
            </p:cNvSpPr>
            <p:nvPr/>
          </p:nvSpPr>
          <p:spPr bwMode="auto">
            <a:xfrm>
              <a:off x="720" y="2832"/>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a:t>
              </a:r>
            </a:p>
          </p:txBody>
        </p:sp>
        <p:sp>
          <p:nvSpPr>
            <p:cNvPr id="182312" name="Oval 11">
              <a:extLst>
                <a:ext uri="{FF2B5EF4-FFF2-40B4-BE49-F238E27FC236}">
                  <a16:creationId xmlns:a16="http://schemas.microsoft.com/office/drawing/2014/main" id="{DCD77DA3-FCC5-4AD0-A801-7B9DA2CD5E59}"/>
                </a:ext>
              </a:extLst>
            </p:cNvPr>
            <p:cNvSpPr>
              <a:spLocks noChangeArrowheads="1"/>
            </p:cNvSpPr>
            <p:nvPr/>
          </p:nvSpPr>
          <p:spPr bwMode="auto">
            <a:xfrm>
              <a:off x="1612" y="2832"/>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H</a:t>
              </a:r>
            </a:p>
          </p:txBody>
        </p:sp>
        <p:sp>
          <p:nvSpPr>
            <p:cNvPr id="182313" name="Oval 12">
              <a:extLst>
                <a:ext uri="{FF2B5EF4-FFF2-40B4-BE49-F238E27FC236}">
                  <a16:creationId xmlns:a16="http://schemas.microsoft.com/office/drawing/2014/main" id="{53A844CC-1199-4024-8EA7-E5FBC68DF0B3}"/>
                </a:ext>
              </a:extLst>
            </p:cNvPr>
            <p:cNvSpPr>
              <a:spLocks noChangeArrowheads="1"/>
            </p:cNvSpPr>
            <p:nvPr/>
          </p:nvSpPr>
          <p:spPr bwMode="auto">
            <a:xfrm>
              <a:off x="576" y="3120"/>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I</a:t>
              </a:r>
            </a:p>
          </p:txBody>
        </p:sp>
        <p:sp>
          <p:nvSpPr>
            <p:cNvPr id="182314" name="Oval 13">
              <a:extLst>
                <a:ext uri="{FF2B5EF4-FFF2-40B4-BE49-F238E27FC236}">
                  <a16:creationId xmlns:a16="http://schemas.microsoft.com/office/drawing/2014/main" id="{9CFA38C6-0626-45F7-B92D-D8AC591026A5}"/>
                </a:ext>
              </a:extLst>
            </p:cNvPr>
            <p:cNvSpPr>
              <a:spLocks noChangeArrowheads="1"/>
            </p:cNvSpPr>
            <p:nvPr/>
          </p:nvSpPr>
          <p:spPr bwMode="auto">
            <a:xfrm>
              <a:off x="576" y="345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15" name="Oval 14">
              <a:extLst>
                <a:ext uri="{FF2B5EF4-FFF2-40B4-BE49-F238E27FC236}">
                  <a16:creationId xmlns:a16="http://schemas.microsoft.com/office/drawing/2014/main" id="{38069AA1-B061-4DFC-B56E-9C6D274571BF}"/>
                </a:ext>
              </a:extLst>
            </p:cNvPr>
            <p:cNvSpPr>
              <a:spLocks noChangeArrowheads="1"/>
            </p:cNvSpPr>
            <p:nvPr/>
          </p:nvSpPr>
          <p:spPr bwMode="auto">
            <a:xfrm>
              <a:off x="835" y="3120"/>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O</a:t>
              </a:r>
            </a:p>
          </p:txBody>
        </p:sp>
        <p:sp>
          <p:nvSpPr>
            <p:cNvPr id="182316" name="Oval 15">
              <a:extLst>
                <a:ext uri="{FF2B5EF4-FFF2-40B4-BE49-F238E27FC236}">
                  <a16:creationId xmlns:a16="http://schemas.microsoft.com/office/drawing/2014/main" id="{F2C69747-4C84-4C8D-8B67-861F4018B127}"/>
                </a:ext>
              </a:extLst>
            </p:cNvPr>
            <p:cNvSpPr>
              <a:spLocks noChangeArrowheads="1"/>
            </p:cNvSpPr>
            <p:nvPr/>
          </p:nvSpPr>
          <p:spPr bwMode="auto">
            <a:xfrm>
              <a:off x="835" y="345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17" name="Oval 16">
              <a:extLst>
                <a:ext uri="{FF2B5EF4-FFF2-40B4-BE49-F238E27FC236}">
                  <a16:creationId xmlns:a16="http://schemas.microsoft.com/office/drawing/2014/main" id="{7200E424-0FD9-4A88-8BE9-1BC69D721E6B}"/>
                </a:ext>
              </a:extLst>
            </p:cNvPr>
            <p:cNvSpPr>
              <a:spLocks noChangeArrowheads="1"/>
            </p:cNvSpPr>
            <p:nvPr/>
          </p:nvSpPr>
          <p:spPr bwMode="auto">
            <a:xfrm>
              <a:off x="1353" y="3120"/>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a:t>
              </a:r>
            </a:p>
          </p:txBody>
        </p:sp>
        <p:sp>
          <p:nvSpPr>
            <p:cNvPr id="182318" name="Oval 17">
              <a:extLst>
                <a:ext uri="{FF2B5EF4-FFF2-40B4-BE49-F238E27FC236}">
                  <a16:creationId xmlns:a16="http://schemas.microsoft.com/office/drawing/2014/main" id="{8C360668-F7B8-40E9-84E7-17AC5833960F}"/>
                </a:ext>
              </a:extLst>
            </p:cNvPr>
            <p:cNvSpPr>
              <a:spLocks noChangeArrowheads="1"/>
            </p:cNvSpPr>
            <p:nvPr/>
          </p:nvSpPr>
          <p:spPr bwMode="auto">
            <a:xfrm>
              <a:off x="1872" y="3120"/>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E</a:t>
              </a:r>
            </a:p>
          </p:txBody>
        </p:sp>
        <p:sp>
          <p:nvSpPr>
            <p:cNvPr id="182319" name="Oval 18">
              <a:extLst>
                <a:ext uri="{FF2B5EF4-FFF2-40B4-BE49-F238E27FC236}">
                  <a16:creationId xmlns:a16="http://schemas.microsoft.com/office/drawing/2014/main" id="{A6E79032-8E46-4768-8C2A-80FBEEEAD4E4}"/>
                </a:ext>
              </a:extLst>
            </p:cNvPr>
            <p:cNvSpPr>
              <a:spLocks noChangeArrowheads="1"/>
            </p:cNvSpPr>
            <p:nvPr/>
          </p:nvSpPr>
          <p:spPr bwMode="auto">
            <a:xfrm>
              <a:off x="1094" y="345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20" name="Oval 19">
              <a:extLst>
                <a:ext uri="{FF2B5EF4-FFF2-40B4-BE49-F238E27FC236}">
                  <a16:creationId xmlns:a16="http://schemas.microsoft.com/office/drawing/2014/main" id="{D5A0D861-E589-4E8D-881C-D5AFC2094DFE}"/>
                </a:ext>
              </a:extLst>
            </p:cNvPr>
            <p:cNvSpPr>
              <a:spLocks noChangeArrowheads="1"/>
            </p:cNvSpPr>
            <p:nvPr/>
          </p:nvSpPr>
          <p:spPr bwMode="auto">
            <a:xfrm>
              <a:off x="1353" y="345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2321" name="Oval 20">
              <a:extLst>
                <a:ext uri="{FF2B5EF4-FFF2-40B4-BE49-F238E27FC236}">
                  <a16:creationId xmlns:a16="http://schemas.microsoft.com/office/drawing/2014/main" id="{EB86AD25-4D8D-4F01-8159-91CCDE6D0D23}"/>
                </a:ext>
              </a:extLst>
            </p:cNvPr>
            <p:cNvSpPr>
              <a:spLocks noChangeArrowheads="1"/>
            </p:cNvSpPr>
            <p:nvPr/>
          </p:nvSpPr>
          <p:spPr bwMode="auto">
            <a:xfrm>
              <a:off x="1612" y="345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O</a:t>
              </a:r>
            </a:p>
          </p:txBody>
        </p:sp>
        <p:sp>
          <p:nvSpPr>
            <p:cNvPr id="182322" name="Oval 21">
              <a:extLst>
                <a:ext uri="{FF2B5EF4-FFF2-40B4-BE49-F238E27FC236}">
                  <a16:creationId xmlns:a16="http://schemas.microsoft.com/office/drawing/2014/main" id="{2544CD28-8DAC-413B-B790-7BF49D600FC5}"/>
                </a:ext>
              </a:extLst>
            </p:cNvPr>
            <p:cNvSpPr>
              <a:spLocks noChangeArrowheads="1"/>
            </p:cNvSpPr>
            <p:nvPr/>
          </p:nvSpPr>
          <p:spPr bwMode="auto">
            <a:xfrm>
              <a:off x="1872" y="3456"/>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2323" name="Oval 22">
              <a:extLst>
                <a:ext uri="{FF2B5EF4-FFF2-40B4-BE49-F238E27FC236}">
                  <a16:creationId xmlns:a16="http://schemas.microsoft.com/office/drawing/2014/main" id="{98E46449-7A93-4D0F-8A3E-2709C6835759}"/>
                </a:ext>
              </a:extLst>
            </p:cNvPr>
            <p:cNvSpPr>
              <a:spLocks noChangeArrowheads="1"/>
            </p:cNvSpPr>
            <p:nvPr/>
          </p:nvSpPr>
          <p:spPr bwMode="auto">
            <a:xfrm>
              <a:off x="1872" y="3744"/>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24" name="Oval 23">
              <a:extLst>
                <a:ext uri="{FF2B5EF4-FFF2-40B4-BE49-F238E27FC236}">
                  <a16:creationId xmlns:a16="http://schemas.microsoft.com/office/drawing/2014/main" id="{4DE30554-E80C-4F98-BEF2-52B2EFA837F4}"/>
                </a:ext>
              </a:extLst>
            </p:cNvPr>
            <p:cNvSpPr>
              <a:spLocks noChangeArrowheads="1"/>
            </p:cNvSpPr>
            <p:nvPr/>
          </p:nvSpPr>
          <p:spPr bwMode="auto">
            <a:xfrm>
              <a:off x="1612" y="3744"/>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25" name="Oval 24">
              <a:extLst>
                <a:ext uri="{FF2B5EF4-FFF2-40B4-BE49-F238E27FC236}">
                  <a16:creationId xmlns:a16="http://schemas.microsoft.com/office/drawing/2014/main" id="{23776144-0CC7-4A63-9399-21ED936DC339}"/>
                </a:ext>
              </a:extLst>
            </p:cNvPr>
            <p:cNvSpPr>
              <a:spLocks noChangeArrowheads="1"/>
            </p:cNvSpPr>
            <p:nvPr/>
          </p:nvSpPr>
          <p:spPr bwMode="auto">
            <a:xfrm>
              <a:off x="1353" y="3744"/>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G</a:t>
              </a:r>
            </a:p>
          </p:txBody>
        </p:sp>
        <p:sp>
          <p:nvSpPr>
            <p:cNvPr id="182326" name="Oval 25">
              <a:extLst>
                <a:ext uri="{FF2B5EF4-FFF2-40B4-BE49-F238E27FC236}">
                  <a16:creationId xmlns:a16="http://schemas.microsoft.com/office/drawing/2014/main" id="{34F615F5-BC15-4294-ACC4-A173639F9DAE}"/>
                </a:ext>
              </a:extLst>
            </p:cNvPr>
            <p:cNvSpPr>
              <a:spLocks noChangeArrowheads="1"/>
            </p:cNvSpPr>
            <p:nvPr/>
          </p:nvSpPr>
          <p:spPr bwMode="auto">
            <a:xfrm>
              <a:off x="1353" y="4080"/>
              <a:ext cx="192" cy="192"/>
            </a:xfrm>
            <a:prstGeom prst="ellipse">
              <a:avLst/>
            </a:prstGeom>
            <a:solidFill>
              <a:srgbClr val="FFCCFF"/>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27" name="Oval 26">
              <a:extLst>
                <a:ext uri="{FF2B5EF4-FFF2-40B4-BE49-F238E27FC236}">
                  <a16:creationId xmlns:a16="http://schemas.microsoft.com/office/drawing/2014/main" id="{80033A30-5792-43EF-9F91-F4D203ACD818}"/>
                </a:ext>
              </a:extLst>
            </p:cNvPr>
            <p:cNvSpPr>
              <a:spLocks noChangeArrowheads="1"/>
            </p:cNvSpPr>
            <p:nvPr/>
          </p:nvSpPr>
          <p:spPr bwMode="auto">
            <a:xfrm>
              <a:off x="4704" y="2832"/>
              <a:ext cx="192" cy="192"/>
            </a:xfrm>
            <a:prstGeom prst="ellipse">
              <a:avLst/>
            </a:prstGeom>
            <a:solidFill>
              <a:srgbClr val="CCFF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H</a:t>
              </a:r>
            </a:p>
          </p:txBody>
        </p:sp>
        <p:sp>
          <p:nvSpPr>
            <p:cNvPr id="182328" name="Oval 27">
              <a:extLst>
                <a:ext uri="{FF2B5EF4-FFF2-40B4-BE49-F238E27FC236}">
                  <a16:creationId xmlns:a16="http://schemas.microsoft.com/office/drawing/2014/main" id="{BBB5B68D-439A-405C-A730-EE271535BDE2}"/>
                </a:ext>
              </a:extLst>
            </p:cNvPr>
            <p:cNvSpPr>
              <a:spLocks noChangeArrowheads="1"/>
            </p:cNvSpPr>
            <p:nvPr/>
          </p:nvSpPr>
          <p:spPr bwMode="auto">
            <a:xfrm>
              <a:off x="4704" y="3120"/>
              <a:ext cx="192" cy="192"/>
            </a:xfrm>
            <a:prstGeom prst="ellipse">
              <a:avLst/>
            </a:prstGeom>
            <a:solidFill>
              <a:srgbClr val="CCFF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a:t>
              </a:r>
            </a:p>
          </p:txBody>
        </p:sp>
        <p:sp>
          <p:nvSpPr>
            <p:cNvPr id="182329" name="Oval 29">
              <a:extLst>
                <a:ext uri="{FF2B5EF4-FFF2-40B4-BE49-F238E27FC236}">
                  <a16:creationId xmlns:a16="http://schemas.microsoft.com/office/drawing/2014/main" id="{17449C11-1019-4C68-B01E-54071573FE77}"/>
                </a:ext>
              </a:extLst>
            </p:cNvPr>
            <p:cNvSpPr>
              <a:spLocks noChangeArrowheads="1"/>
            </p:cNvSpPr>
            <p:nvPr/>
          </p:nvSpPr>
          <p:spPr bwMode="auto">
            <a:xfrm>
              <a:off x="4704" y="3744"/>
              <a:ext cx="192" cy="192"/>
            </a:xfrm>
            <a:prstGeom prst="ellipse">
              <a:avLst/>
            </a:prstGeom>
            <a:solidFill>
              <a:srgbClr val="CCFF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30" name="Oval 30">
              <a:extLst>
                <a:ext uri="{FF2B5EF4-FFF2-40B4-BE49-F238E27FC236}">
                  <a16:creationId xmlns:a16="http://schemas.microsoft.com/office/drawing/2014/main" id="{101AAD44-9EF1-4578-B097-D85C99A590CB}"/>
                </a:ext>
              </a:extLst>
            </p:cNvPr>
            <p:cNvSpPr>
              <a:spLocks noChangeArrowheads="1"/>
            </p:cNvSpPr>
            <p:nvPr/>
          </p:nvSpPr>
          <p:spPr bwMode="auto">
            <a:xfrm>
              <a:off x="4704" y="3456"/>
              <a:ext cx="192" cy="192"/>
            </a:xfrm>
            <a:prstGeom prst="ellipse">
              <a:avLst/>
            </a:prstGeom>
            <a:solidFill>
              <a:srgbClr val="CCFF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O</a:t>
              </a:r>
            </a:p>
          </p:txBody>
        </p:sp>
        <p:sp>
          <p:nvSpPr>
            <p:cNvPr id="182331" name="Oval 31">
              <a:extLst>
                <a:ext uri="{FF2B5EF4-FFF2-40B4-BE49-F238E27FC236}">
                  <a16:creationId xmlns:a16="http://schemas.microsoft.com/office/drawing/2014/main" id="{6423DBE2-0E3E-4864-B9BC-9A8B54E6F75E}"/>
                </a:ext>
              </a:extLst>
            </p:cNvPr>
            <p:cNvSpPr>
              <a:spLocks noChangeArrowheads="1"/>
            </p:cNvSpPr>
            <p:nvPr/>
          </p:nvSpPr>
          <p:spPr bwMode="auto">
            <a:xfrm>
              <a:off x="2208" y="2832"/>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a:t>
              </a:r>
            </a:p>
          </p:txBody>
        </p:sp>
        <p:sp>
          <p:nvSpPr>
            <p:cNvPr id="182332" name="Oval 32">
              <a:extLst>
                <a:ext uri="{FF2B5EF4-FFF2-40B4-BE49-F238E27FC236}">
                  <a16:creationId xmlns:a16="http://schemas.microsoft.com/office/drawing/2014/main" id="{6BEB95F2-8FC9-413E-9BA2-019C58CA2B92}"/>
                </a:ext>
              </a:extLst>
            </p:cNvPr>
            <p:cNvSpPr>
              <a:spLocks noChangeArrowheads="1"/>
            </p:cNvSpPr>
            <p:nvPr/>
          </p:nvSpPr>
          <p:spPr bwMode="auto">
            <a:xfrm>
              <a:off x="2544" y="2832"/>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I</a:t>
              </a:r>
            </a:p>
          </p:txBody>
        </p:sp>
        <p:sp>
          <p:nvSpPr>
            <p:cNvPr id="182333" name="Oval 33">
              <a:extLst>
                <a:ext uri="{FF2B5EF4-FFF2-40B4-BE49-F238E27FC236}">
                  <a16:creationId xmlns:a16="http://schemas.microsoft.com/office/drawing/2014/main" id="{640B5DBD-7056-416C-BA37-26A0D4BB7F6F}"/>
                </a:ext>
              </a:extLst>
            </p:cNvPr>
            <p:cNvSpPr>
              <a:spLocks noChangeArrowheads="1"/>
            </p:cNvSpPr>
            <p:nvPr/>
          </p:nvSpPr>
          <p:spPr bwMode="auto">
            <a:xfrm>
              <a:off x="2880" y="2832"/>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O</a:t>
              </a:r>
            </a:p>
          </p:txBody>
        </p:sp>
        <p:sp>
          <p:nvSpPr>
            <p:cNvPr id="182334" name="Oval 34">
              <a:extLst>
                <a:ext uri="{FF2B5EF4-FFF2-40B4-BE49-F238E27FC236}">
                  <a16:creationId xmlns:a16="http://schemas.microsoft.com/office/drawing/2014/main" id="{ADF5FF66-F896-4591-8D35-691684133ACC}"/>
                </a:ext>
              </a:extLst>
            </p:cNvPr>
            <p:cNvSpPr>
              <a:spLocks noChangeArrowheads="1"/>
            </p:cNvSpPr>
            <p:nvPr/>
          </p:nvSpPr>
          <p:spPr bwMode="auto">
            <a:xfrm>
              <a:off x="2208" y="3120"/>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2335" name="Oval 35">
              <a:extLst>
                <a:ext uri="{FF2B5EF4-FFF2-40B4-BE49-F238E27FC236}">
                  <a16:creationId xmlns:a16="http://schemas.microsoft.com/office/drawing/2014/main" id="{AD35FD4B-6229-4A53-BC80-CBB79638E238}"/>
                </a:ext>
              </a:extLst>
            </p:cNvPr>
            <p:cNvSpPr>
              <a:spLocks noChangeArrowheads="1"/>
            </p:cNvSpPr>
            <p:nvPr/>
          </p:nvSpPr>
          <p:spPr bwMode="auto">
            <a:xfrm>
              <a:off x="2208" y="3456"/>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36" name="Oval 37">
              <a:extLst>
                <a:ext uri="{FF2B5EF4-FFF2-40B4-BE49-F238E27FC236}">
                  <a16:creationId xmlns:a16="http://schemas.microsoft.com/office/drawing/2014/main" id="{B3BAB91E-A80B-48CC-929A-A03C2304AFEE}"/>
                </a:ext>
              </a:extLst>
            </p:cNvPr>
            <p:cNvSpPr>
              <a:spLocks noChangeArrowheads="1"/>
            </p:cNvSpPr>
            <p:nvPr/>
          </p:nvSpPr>
          <p:spPr bwMode="auto">
            <a:xfrm>
              <a:off x="2432" y="3120"/>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37" name="Oval 38">
              <a:extLst>
                <a:ext uri="{FF2B5EF4-FFF2-40B4-BE49-F238E27FC236}">
                  <a16:creationId xmlns:a16="http://schemas.microsoft.com/office/drawing/2014/main" id="{C06CC84F-7C81-4E35-B8DE-12082FFE0D12}"/>
                </a:ext>
              </a:extLst>
            </p:cNvPr>
            <p:cNvSpPr>
              <a:spLocks noChangeArrowheads="1"/>
            </p:cNvSpPr>
            <p:nvPr/>
          </p:nvSpPr>
          <p:spPr bwMode="auto">
            <a:xfrm>
              <a:off x="2656" y="3120"/>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U</a:t>
              </a:r>
            </a:p>
          </p:txBody>
        </p:sp>
        <p:sp>
          <p:nvSpPr>
            <p:cNvPr id="182338" name="Oval 39">
              <a:extLst>
                <a:ext uri="{FF2B5EF4-FFF2-40B4-BE49-F238E27FC236}">
                  <a16:creationId xmlns:a16="http://schemas.microsoft.com/office/drawing/2014/main" id="{B87D1331-F246-4E48-98EB-39613439D10B}"/>
                </a:ext>
              </a:extLst>
            </p:cNvPr>
            <p:cNvSpPr>
              <a:spLocks noChangeArrowheads="1"/>
            </p:cNvSpPr>
            <p:nvPr/>
          </p:nvSpPr>
          <p:spPr bwMode="auto">
            <a:xfrm>
              <a:off x="2640" y="3456"/>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39" name="Oval 44">
              <a:extLst>
                <a:ext uri="{FF2B5EF4-FFF2-40B4-BE49-F238E27FC236}">
                  <a16:creationId xmlns:a16="http://schemas.microsoft.com/office/drawing/2014/main" id="{A6040017-3984-42BB-A840-CF528B53CCA1}"/>
                </a:ext>
              </a:extLst>
            </p:cNvPr>
            <p:cNvSpPr>
              <a:spLocks noChangeArrowheads="1"/>
            </p:cNvSpPr>
            <p:nvPr/>
          </p:nvSpPr>
          <p:spPr bwMode="auto">
            <a:xfrm>
              <a:off x="2880" y="3120"/>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2340" name="Oval 45">
              <a:extLst>
                <a:ext uri="{FF2B5EF4-FFF2-40B4-BE49-F238E27FC236}">
                  <a16:creationId xmlns:a16="http://schemas.microsoft.com/office/drawing/2014/main" id="{E789BD59-7C45-4591-9241-62502C745C99}"/>
                </a:ext>
              </a:extLst>
            </p:cNvPr>
            <p:cNvSpPr>
              <a:spLocks noChangeArrowheads="1"/>
            </p:cNvSpPr>
            <p:nvPr/>
          </p:nvSpPr>
          <p:spPr bwMode="auto">
            <a:xfrm>
              <a:off x="2880" y="3456"/>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G</a:t>
              </a:r>
            </a:p>
          </p:txBody>
        </p:sp>
        <p:sp>
          <p:nvSpPr>
            <p:cNvPr id="182341" name="Oval 46">
              <a:extLst>
                <a:ext uri="{FF2B5EF4-FFF2-40B4-BE49-F238E27FC236}">
                  <a16:creationId xmlns:a16="http://schemas.microsoft.com/office/drawing/2014/main" id="{690046CC-152E-45E1-A431-4D87A50E6F29}"/>
                </a:ext>
              </a:extLst>
            </p:cNvPr>
            <p:cNvSpPr>
              <a:spLocks noChangeArrowheads="1"/>
            </p:cNvSpPr>
            <p:nvPr/>
          </p:nvSpPr>
          <p:spPr bwMode="auto">
            <a:xfrm>
              <a:off x="2880" y="3744"/>
              <a:ext cx="192" cy="192"/>
            </a:xfrm>
            <a:prstGeom prst="ellipse">
              <a:avLst/>
            </a:prstGeom>
            <a:solidFill>
              <a:srgbClr val="FFFF00"/>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42" name="Line 68">
              <a:extLst>
                <a:ext uri="{FF2B5EF4-FFF2-40B4-BE49-F238E27FC236}">
                  <a16:creationId xmlns:a16="http://schemas.microsoft.com/office/drawing/2014/main" id="{DCED8475-E67F-44B8-8303-C3CA1CDC84DA}"/>
                </a:ext>
              </a:extLst>
            </p:cNvPr>
            <p:cNvSpPr>
              <a:spLocks noChangeShapeType="1"/>
            </p:cNvSpPr>
            <p:nvPr/>
          </p:nvSpPr>
          <p:spPr bwMode="auto">
            <a:xfrm>
              <a:off x="3600" y="2688"/>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43" name="Line 71">
              <a:extLst>
                <a:ext uri="{FF2B5EF4-FFF2-40B4-BE49-F238E27FC236}">
                  <a16:creationId xmlns:a16="http://schemas.microsoft.com/office/drawing/2014/main" id="{A0AA13C2-1891-4E9D-AC5B-11EF97C3BDFA}"/>
                </a:ext>
              </a:extLst>
            </p:cNvPr>
            <p:cNvSpPr>
              <a:spLocks noChangeShapeType="1"/>
            </p:cNvSpPr>
            <p:nvPr/>
          </p:nvSpPr>
          <p:spPr bwMode="auto">
            <a:xfrm flipH="1">
              <a:off x="3600" y="3024"/>
              <a:ext cx="0" cy="4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44" name="Line 72">
              <a:extLst>
                <a:ext uri="{FF2B5EF4-FFF2-40B4-BE49-F238E27FC236}">
                  <a16:creationId xmlns:a16="http://schemas.microsoft.com/office/drawing/2014/main" id="{D121E258-698E-47AA-A48F-8A6373B2F893}"/>
                </a:ext>
              </a:extLst>
            </p:cNvPr>
            <p:cNvSpPr>
              <a:spLocks noChangeShapeType="1"/>
            </p:cNvSpPr>
            <p:nvPr/>
          </p:nvSpPr>
          <p:spPr bwMode="auto">
            <a:xfrm>
              <a:off x="3648" y="2688"/>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45" name="Line 73">
              <a:extLst>
                <a:ext uri="{FF2B5EF4-FFF2-40B4-BE49-F238E27FC236}">
                  <a16:creationId xmlns:a16="http://schemas.microsoft.com/office/drawing/2014/main" id="{32625571-BFC4-4A0A-8C3B-E68CF232B128}"/>
                </a:ext>
              </a:extLst>
            </p:cNvPr>
            <p:cNvSpPr>
              <a:spLocks noChangeShapeType="1"/>
            </p:cNvSpPr>
            <p:nvPr/>
          </p:nvSpPr>
          <p:spPr bwMode="auto">
            <a:xfrm flipH="1">
              <a:off x="3264" y="2688"/>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46" name="Line 74">
              <a:extLst>
                <a:ext uri="{FF2B5EF4-FFF2-40B4-BE49-F238E27FC236}">
                  <a16:creationId xmlns:a16="http://schemas.microsoft.com/office/drawing/2014/main" id="{B4E1A251-82BA-4638-B985-ADB8B65119E0}"/>
                </a:ext>
              </a:extLst>
            </p:cNvPr>
            <p:cNvSpPr>
              <a:spLocks noChangeShapeType="1"/>
            </p:cNvSpPr>
            <p:nvPr/>
          </p:nvSpPr>
          <p:spPr bwMode="auto">
            <a:xfrm>
              <a:off x="3936" y="302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47" name="Line 75">
              <a:extLst>
                <a:ext uri="{FF2B5EF4-FFF2-40B4-BE49-F238E27FC236}">
                  <a16:creationId xmlns:a16="http://schemas.microsoft.com/office/drawing/2014/main" id="{C954C80E-2535-49F1-B6DF-4233D1005482}"/>
                </a:ext>
              </a:extLst>
            </p:cNvPr>
            <p:cNvSpPr>
              <a:spLocks noChangeShapeType="1"/>
            </p:cNvSpPr>
            <p:nvPr/>
          </p:nvSpPr>
          <p:spPr bwMode="auto">
            <a:xfrm>
              <a:off x="3264" y="3024"/>
              <a:ext cx="0" cy="76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48" name="Oval 76">
              <a:extLst>
                <a:ext uri="{FF2B5EF4-FFF2-40B4-BE49-F238E27FC236}">
                  <a16:creationId xmlns:a16="http://schemas.microsoft.com/office/drawing/2014/main" id="{E1E147A3-CBB8-4411-A216-4D8441A08C1C}"/>
                </a:ext>
              </a:extLst>
            </p:cNvPr>
            <p:cNvSpPr>
              <a:spLocks noChangeArrowheads="1"/>
            </p:cNvSpPr>
            <p:nvPr/>
          </p:nvSpPr>
          <p:spPr bwMode="auto">
            <a:xfrm>
              <a:off x="3168" y="2832"/>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a:t>
              </a:r>
            </a:p>
          </p:txBody>
        </p:sp>
        <p:sp>
          <p:nvSpPr>
            <p:cNvPr id="182349" name="Oval 77">
              <a:extLst>
                <a:ext uri="{FF2B5EF4-FFF2-40B4-BE49-F238E27FC236}">
                  <a16:creationId xmlns:a16="http://schemas.microsoft.com/office/drawing/2014/main" id="{0563DE4B-ADA4-4F48-B87F-1A5EB0950966}"/>
                </a:ext>
              </a:extLst>
            </p:cNvPr>
            <p:cNvSpPr>
              <a:spLocks noChangeArrowheads="1"/>
            </p:cNvSpPr>
            <p:nvPr/>
          </p:nvSpPr>
          <p:spPr bwMode="auto">
            <a:xfrm>
              <a:off x="3504" y="2832"/>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E</a:t>
              </a:r>
            </a:p>
          </p:txBody>
        </p:sp>
        <p:sp>
          <p:nvSpPr>
            <p:cNvPr id="182350" name="Oval 78">
              <a:extLst>
                <a:ext uri="{FF2B5EF4-FFF2-40B4-BE49-F238E27FC236}">
                  <a16:creationId xmlns:a16="http://schemas.microsoft.com/office/drawing/2014/main" id="{0E8F4EDA-6D87-4502-814F-E6D1A9A46AEF}"/>
                </a:ext>
              </a:extLst>
            </p:cNvPr>
            <p:cNvSpPr>
              <a:spLocks noChangeArrowheads="1"/>
            </p:cNvSpPr>
            <p:nvPr/>
          </p:nvSpPr>
          <p:spPr bwMode="auto">
            <a:xfrm>
              <a:off x="3840" y="2832"/>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U</a:t>
              </a:r>
            </a:p>
          </p:txBody>
        </p:sp>
        <p:sp>
          <p:nvSpPr>
            <p:cNvPr id="182351" name="Oval 79">
              <a:extLst>
                <a:ext uri="{FF2B5EF4-FFF2-40B4-BE49-F238E27FC236}">
                  <a16:creationId xmlns:a16="http://schemas.microsoft.com/office/drawing/2014/main" id="{ADBA3563-C76F-453F-8521-A8E1EEB37EE1}"/>
                </a:ext>
              </a:extLst>
            </p:cNvPr>
            <p:cNvSpPr>
              <a:spLocks noChangeArrowheads="1"/>
            </p:cNvSpPr>
            <p:nvPr/>
          </p:nvSpPr>
          <p:spPr bwMode="auto">
            <a:xfrm>
              <a:off x="3168" y="3120"/>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2352" name="Oval 80">
              <a:extLst>
                <a:ext uri="{FF2B5EF4-FFF2-40B4-BE49-F238E27FC236}">
                  <a16:creationId xmlns:a16="http://schemas.microsoft.com/office/drawing/2014/main" id="{8AC598C8-99CA-4037-9F2B-AD71D5B24DDB}"/>
                </a:ext>
              </a:extLst>
            </p:cNvPr>
            <p:cNvSpPr>
              <a:spLocks noChangeArrowheads="1"/>
            </p:cNvSpPr>
            <p:nvPr/>
          </p:nvSpPr>
          <p:spPr bwMode="auto">
            <a:xfrm>
              <a:off x="3168" y="3744"/>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53" name="Oval 81">
              <a:extLst>
                <a:ext uri="{FF2B5EF4-FFF2-40B4-BE49-F238E27FC236}">
                  <a16:creationId xmlns:a16="http://schemas.microsoft.com/office/drawing/2014/main" id="{3D66E93D-4890-4AB5-A9CC-D2411FEECC47}"/>
                </a:ext>
              </a:extLst>
            </p:cNvPr>
            <p:cNvSpPr>
              <a:spLocks noChangeArrowheads="1"/>
            </p:cNvSpPr>
            <p:nvPr/>
          </p:nvSpPr>
          <p:spPr bwMode="auto">
            <a:xfrm>
              <a:off x="3504" y="3456"/>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54" name="Oval 86">
              <a:extLst>
                <a:ext uri="{FF2B5EF4-FFF2-40B4-BE49-F238E27FC236}">
                  <a16:creationId xmlns:a16="http://schemas.microsoft.com/office/drawing/2014/main" id="{AD3776D7-FA0B-440F-806E-268CC67158C8}"/>
                </a:ext>
              </a:extLst>
            </p:cNvPr>
            <p:cNvSpPr>
              <a:spLocks noChangeArrowheads="1"/>
            </p:cNvSpPr>
            <p:nvPr/>
          </p:nvSpPr>
          <p:spPr bwMode="auto">
            <a:xfrm>
              <a:off x="3840" y="3120"/>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55" name="Oval 87">
              <a:extLst>
                <a:ext uri="{FF2B5EF4-FFF2-40B4-BE49-F238E27FC236}">
                  <a16:creationId xmlns:a16="http://schemas.microsoft.com/office/drawing/2014/main" id="{610F7985-3B06-42B2-ABE4-B8AF66E77E4F}"/>
                </a:ext>
              </a:extLst>
            </p:cNvPr>
            <p:cNvSpPr>
              <a:spLocks noChangeArrowheads="1"/>
            </p:cNvSpPr>
            <p:nvPr/>
          </p:nvSpPr>
          <p:spPr bwMode="auto">
            <a:xfrm>
              <a:off x="3168" y="3456"/>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G</a:t>
              </a:r>
            </a:p>
          </p:txBody>
        </p:sp>
        <p:sp>
          <p:nvSpPr>
            <p:cNvPr id="182356" name="Oval 88">
              <a:extLst>
                <a:ext uri="{FF2B5EF4-FFF2-40B4-BE49-F238E27FC236}">
                  <a16:creationId xmlns:a16="http://schemas.microsoft.com/office/drawing/2014/main" id="{D6DA1372-3DBA-469F-A115-E5BD7ACD7BE4}"/>
                </a:ext>
              </a:extLst>
            </p:cNvPr>
            <p:cNvSpPr>
              <a:spLocks noChangeArrowheads="1"/>
            </p:cNvSpPr>
            <p:nvPr/>
          </p:nvSpPr>
          <p:spPr bwMode="auto">
            <a:xfrm>
              <a:off x="3504" y="3120"/>
              <a:ext cx="192" cy="192"/>
            </a:xfrm>
            <a:prstGeom prst="ellipse">
              <a:avLst/>
            </a:prstGeom>
            <a:solidFill>
              <a:schemeClr val="accent2"/>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2357" name="Line 89">
              <a:extLst>
                <a:ext uri="{FF2B5EF4-FFF2-40B4-BE49-F238E27FC236}">
                  <a16:creationId xmlns:a16="http://schemas.microsoft.com/office/drawing/2014/main" id="{419CC809-1166-42C6-9D0E-509B50D2B099}"/>
                </a:ext>
              </a:extLst>
            </p:cNvPr>
            <p:cNvSpPr>
              <a:spLocks noChangeShapeType="1"/>
            </p:cNvSpPr>
            <p:nvPr/>
          </p:nvSpPr>
          <p:spPr bwMode="auto">
            <a:xfrm>
              <a:off x="4176" y="3024"/>
              <a:ext cx="0" cy="76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58" name="Oval 90">
              <a:extLst>
                <a:ext uri="{FF2B5EF4-FFF2-40B4-BE49-F238E27FC236}">
                  <a16:creationId xmlns:a16="http://schemas.microsoft.com/office/drawing/2014/main" id="{F7D25177-E388-414C-898D-928E0539CAF0}"/>
                </a:ext>
              </a:extLst>
            </p:cNvPr>
            <p:cNvSpPr>
              <a:spLocks noChangeArrowheads="1"/>
            </p:cNvSpPr>
            <p:nvPr/>
          </p:nvSpPr>
          <p:spPr bwMode="auto">
            <a:xfrm>
              <a:off x="4080" y="2832"/>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a:t>
              </a:r>
            </a:p>
          </p:txBody>
        </p:sp>
        <p:sp>
          <p:nvSpPr>
            <p:cNvPr id="182359" name="Oval 91">
              <a:extLst>
                <a:ext uri="{FF2B5EF4-FFF2-40B4-BE49-F238E27FC236}">
                  <a16:creationId xmlns:a16="http://schemas.microsoft.com/office/drawing/2014/main" id="{4B879AF5-BF47-473A-948B-6BD6CEFD89AD}"/>
                </a:ext>
              </a:extLst>
            </p:cNvPr>
            <p:cNvSpPr>
              <a:spLocks noChangeArrowheads="1"/>
            </p:cNvSpPr>
            <p:nvPr/>
          </p:nvSpPr>
          <p:spPr bwMode="auto">
            <a:xfrm>
              <a:off x="4080" y="3120"/>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sp>
          <p:nvSpPr>
            <p:cNvPr id="182360" name="Oval 92">
              <a:extLst>
                <a:ext uri="{FF2B5EF4-FFF2-40B4-BE49-F238E27FC236}">
                  <a16:creationId xmlns:a16="http://schemas.microsoft.com/office/drawing/2014/main" id="{46BE7A67-2B64-4D0E-BECD-A5FEE09E704F}"/>
                </a:ext>
              </a:extLst>
            </p:cNvPr>
            <p:cNvSpPr>
              <a:spLocks noChangeArrowheads="1"/>
            </p:cNvSpPr>
            <p:nvPr/>
          </p:nvSpPr>
          <p:spPr bwMode="auto">
            <a:xfrm>
              <a:off x="4080" y="3744"/>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61" name="Oval 93">
              <a:extLst>
                <a:ext uri="{FF2B5EF4-FFF2-40B4-BE49-F238E27FC236}">
                  <a16:creationId xmlns:a16="http://schemas.microsoft.com/office/drawing/2014/main" id="{53D0CD8D-1234-41ED-B7AA-FAF718731105}"/>
                </a:ext>
              </a:extLst>
            </p:cNvPr>
            <p:cNvSpPr>
              <a:spLocks noChangeArrowheads="1"/>
            </p:cNvSpPr>
            <p:nvPr/>
          </p:nvSpPr>
          <p:spPr bwMode="auto">
            <a:xfrm>
              <a:off x="4080" y="3456"/>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G</a:t>
              </a:r>
            </a:p>
          </p:txBody>
        </p:sp>
        <p:sp>
          <p:nvSpPr>
            <p:cNvPr id="182362" name="Line 94">
              <a:extLst>
                <a:ext uri="{FF2B5EF4-FFF2-40B4-BE49-F238E27FC236}">
                  <a16:creationId xmlns:a16="http://schemas.microsoft.com/office/drawing/2014/main" id="{33B36224-C228-40F2-BFF4-6D408FCE5C3F}"/>
                </a:ext>
              </a:extLst>
            </p:cNvPr>
            <p:cNvSpPr>
              <a:spLocks noChangeShapeType="1"/>
            </p:cNvSpPr>
            <p:nvPr/>
          </p:nvSpPr>
          <p:spPr bwMode="auto">
            <a:xfrm flipH="1">
              <a:off x="4464" y="3024"/>
              <a:ext cx="0" cy="4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2363" name="Oval 95">
              <a:extLst>
                <a:ext uri="{FF2B5EF4-FFF2-40B4-BE49-F238E27FC236}">
                  <a16:creationId xmlns:a16="http://schemas.microsoft.com/office/drawing/2014/main" id="{669ADD09-7C14-4D0E-96F9-4239D09EEA91}"/>
                </a:ext>
              </a:extLst>
            </p:cNvPr>
            <p:cNvSpPr>
              <a:spLocks noChangeArrowheads="1"/>
            </p:cNvSpPr>
            <p:nvPr/>
          </p:nvSpPr>
          <p:spPr bwMode="auto">
            <a:xfrm>
              <a:off x="4368" y="2832"/>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U</a:t>
              </a:r>
            </a:p>
          </p:txBody>
        </p:sp>
        <p:sp>
          <p:nvSpPr>
            <p:cNvPr id="182364" name="Oval 96">
              <a:extLst>
                <a:ext uri="{FF2B5EF4-FFF2-40B4-BE49-F238E27FC236}">
                  <a16:creationId xmlns:a16="http://schemas.microsoft.com/office/drawing/2014/main" id="{94BFC5E0-92A1-47B3-A6D4-B914157A0E55}"/>
                </a:ext>
              </a:extLst>
            </p:cNvPr>
            <p:cNvSpPr>
              <a:spLocks noChangeArrowheads="1"/>
            </p:cNvSpPr>
            <p:nvPr/>
          </p:nvSpPr>
          <p:spPr bwMode="auto">
            <a:xfrm>
              <a:off x="4368" y="3456"/>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a:t>
              </a:r>
            </a:p>
          </p:txBody>
        </p:sp>
        <p:sp>
          <p:nvSpPr>
            <p:cNvPr id="182365" name="Oval 97">
              <a:extLst>
                <a:ext uri="{FF2B5EF4-FFF2-40B4-BE49-F238E27FC236}">
                  <a16:creationId xmlns:a16="http://schemas.microsoft.com/office/drawing/2014/main" id="{EE60DF44-B1B4-461E-BFF5-D9A2E8547778}"/>
                </a:ext>
              </a:extLst>
            </p:cNvPr>
            <p:cNvSpPr>
              <a:spLocks noChangeArrowheads="1"/>
            </p:cNvSpPr>
            <p:nvPr/>
          </p:nvSpPr>
          <p:spPr bwMode="auto">
            <a:xfrm>
              <a:off x="4368" y="3120"/>
              <a:ext cx="192" cy="192"/>
            </a:xfrm>
            <a:prstGeom prst="ellipse">
              <a:avLst/>
            </a:prstGeom>
            <a:solidFill>
              <a:srgbClr val="FFCC99"/>
            </a:solidFill>
            <a:ln w="9525">
              <a:solidFill>
                <a:schemeClr val="hlink"/>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latin typeface="Arial" panose="020B0604020202020204" pitchFamily="34" charset="0"/>
                  <a:ea typeface="华康俪金黑W8(P)" panose="020B0800000000000000" pitchFamily="34" charset="-122"/>
                </a:rPr>
                <a:t>N</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F03111BE-C67C-4CF4-A8E4-B0F0B27460E1}"/>
              </a:ext>
            </a:extLst>
          </p:cNvPr>
          <p:cNvSpPr>
            <a:spLocks noGrp="1" noChangeArrowheads="1"/>
          </p:cNvSpPr>
          <p:nvPr>
            <p:ph type="title"/>
          </p:nvPr>
        </p:nvSpPr>
        <p:spPr>
          <a:xfrm>
            <a:off x="195263" y="-98425"/>
            <a:ext cx="10515600" cy="1325563"/>
          </a:xfrm>
        </p:spPr>
        <p:txBody>
          <a:bodyPr/>
          <a:lstStyle/>
          <a:p>
            <a:pPr eaLnBrk="1" hangingPunct="1"/>
            <a:r>
              <a:rPr lang="en-US" altLang="zh-CN" dirty="0"/>
              <a:t>8.1.1</a:t>
            </a:r>
            <a:r>
              <a:rPr lang="zh-CN" altLang="en-US" dirty="0"/>
              <a:t> 顺序表查找</a:t>
            </a:r>
          </a:p>
        </p:txBody>
      </p:sp>
      <p:sp>
        <p:nvSpPr>
          <p:cNvPr id="1116162" name="Rectangle 2">
            <a:extLst>
              <a:ext uri="{FF2B5EF4-FFF2-40B4-BE49-F238E27FC236}">
                <a16:creationId xmlns:a16="http://schemas.microsoft.com/office/drawing/2014/main" id="{1D14AC7D-20A8-4501-BEAE-3F296F2F503C}"/>
              </a:ext>
            </a:extLst>
          </p:cNvPr>
          <p:cNvSpPr>
            <a:spLocks noGrp="1" noChangeArrowheads="1"/>
          </p:cNvSpPr>
          <p:nvPr>
            <p:ph idx="1"/>
          </p:nvPr>
        </p:nvSpPr>
        <p:spPr>
          <a:xfrm>
            <a:off x="838200" y="1082675"/>
            <a:ext cx="10515600" cy="4351338"/>
          </a:xfrm>
        </p:spPr>
        <p:txBody>
          <a:bodyPr rtlCol="0">
            <a:normAutofit/>
          </a:bodyPr>
          <a:lstStyle/>
          <a:p>
            <a:pPr eaLnBrk="1" fontAlgn="auto" hangingPunct="1">
              <a:spcAft>
                <a:spcPts val="0"/>
              </a:spcAft>
              <a:defRPr/>
            </a:pPr>
            <a:r>
              <a:rPr lang="zh-CN" altLang="en-US" sz="3200" dirty="0"/>
              <a:t>顺序表类型定义</a:t>
            </a:r>
          </a:p>
          <a:p>
            <a:pPr eaLnBrk="1" fontAlgn="auto" hangingPunct="1">
              <a:spcAft>
                <a:spcPts val="0"/>
              </a:spcAft>
              <a:buFont typeface="Wingdings" panose="05000000000000000000" pitchFamily="2" charset="2"/>
              <a:buNone/>
              <a:defRPr/>
            </a:pPr>
            <a:r>
              <a:rPr lang="zh-CN" altLang="en-US" sz="3200" dirty="0"/>
              <a:t>   </a:t>
            </a:r>
            <a:r>
              <a:rPr lang="en-US" altLang="zh-CN" sz="3200" dirty="0" err="1">
                <a:solidFill>
                  <a:schemeClr val="hlink"/>
                </a:solidFill>
              </a:rPr>
              <a:t>typedef</a:t>
            </a:r>
            <a:r>
              <a:rPr lang="en-US" altLang="zh-CN" sz="3200" dirty="0">
                <a:solidFill>
                  <a:schemeClr val="hlink"/>
                </a:solidFill>
              </a:rPr>
              <a:t> </a:t>
            </a:r>
            <a:r>
              <a:rPr lang="en-US" altLang="zh-CN" sz="3200" dirty="0" err="1">
                <a:solidFill>
                  <a:schemeClr val="hlink"/>
                </a:solidFill>
              </a:rPr>
              <a:t>struct</a:t>
            </a:r>
            <a:r>
              <a:rPr lang="en-US" altLang="zh-CN" sz="3200" dirty="0">
                <a:solidFill>
                  <a:schemeClr val="hlink"/>
                </a:solidFill>
              </a:rPr>
              <a:t> </a:t>
            </a:r>
          </a:p>
          <a:p>
            <a:pPr eaLnBrk="1" fontAlgn="auto" hangingPunct="1">
              <a:spcAft>
                <a:spcPts val="0"/>
              </a:spcAft>
              <a:buFont typeface="Wingdings" panose="05000000000000000000" pitchFamily="2" charset="2"/>
              <a:buNone/>
              <a:defRPr/>
            </a:pPr>
            <a:r>
              <a:rPr lang="en-US" altLang="zh-CN" sz="3200" dirty="0">
                <a:solidFill>
                  <a:schemeClr val="hlink"/>
                </a:solidFill>
              </a:rPr>
              <a:t>    {   </a:t>
            </a:r>
            <a:r>
              <a:rPr lang="en-US" altLang="zh-CN" sz="3200" dirty="0" err="1">
                <a:solidFill>
                  <a:schemeClr val="hlink"/>
                </a:solidFill>
              </a:rPr>
              <a:t>ElemType</a:t>
            </a:r>
            <a:r>
              <a:rPr lang="en-US" altLang="zh-CN" sz="3200" dirty="0">
                <a:solidFill>
                  <a:schemeClr val="hlink"/>
                </a:solidFill>
              </a:rPr>
              <a:t>  * </a:t>
            </a:r>
            <a:r>
              <a:rPr lang="en-US" altLang="zh-CN" sz="3200" dirty="0" err="1">
                <a:solidFill>
                  <a:schemeClr val="hlink"/>
                </a:solidFill>
              </a:rPr>
              <a:t>elem</a:t>
            </a:r>
            <a:r>
              <a:rPr lang="en-US" altLang="zh-CN" sz="3200" dirty="0">
                <a:solidFill>
                  <a:schemeClr val="hlink"/>
                </a:solidFill>
              </a:rPr>
              <a:t>;   </a:t>
            </a:r>
            <a:r>
              <a:rPr lang="en-US" altLang="zh-CN" sz="3200" dirty="0">
                <a:solidFill>
                  <a:schemeClr val="accent4">
                    <a:lumMod val="50000"/>
                  </a:schemeClr>
                </a:solidFill>
              </a:rPr>
              <a:t>// 0</a:t>
            </a:r>
            <a:r>
              <a:rPr lang="zh-CN" altLang="en-US" sz="3200" dirty="0">
                <a:solidFill>
                  <a:schemeClr val="accent4">
                    <a:lumMod val="50000"/>
                  </a:schemeClr>
                </a:solidFill>
              </a:rPr>
              <a:t>号单元留空</a:t>
            </a:r>
          </a:p>
          <a:p>
            <a:pPr eaLnBrk="1" fontAlgn="auto" hangingPunct="1">
              <a:spcAft>
                <a:spcPts val="0"/>
              </a:spcAft>
              <a:buFont typeface="Wingdings" panose="05000000000000000000" pitchFamily="2" charset="2"/>
              <a:buNone/>
              <a:defRPr/>
            </a:pPr>
            <a:r>
              <a:rPr lang="zh-CN" altLang="en-US" sz="3200" dirty="0">
                <a:solidFill>
                  <a:schemeClr val="hlink"/>
                </a:solidFill>
              </a:rPr>
              <a:t>         </a:t>
            </a:r>
            <a:r>
              <a:rPr lang="en-US" altLang="zh-CN" sz="3200" dirty="0" err="1">
                <a:solidFill>
                  <a:schemeClr val="hlink"/>
                </a:solidFill>
              </a:rPr>
              <a:t>int</a:t>
            </a:r>
            <a:r>
              <a:rPr lang="en-US" altLang="zh-CN" sz="3200" dirty="0">
                <a:solidFill>
                  <a:schemeClr val="hlink"/>
                </a:solidFill>
              </a:rPr>
              <a:t>  length;   </a:t>
            </a:r>
          </a:p>
          <a:p>
            <a:pPr eaLnBrk="1" fontAlgn="auto" hangingPunct="1">
              <a:spcAft>
                <a:spcPts val="0"/>
              </a:spcAft>
              <a:buFont typeface="Wingdings" panose="05000000000000000000" pitchFamily="2" charset="2"/>
              <a:buNone/>
              <a:defRPr/>
            </a:pPr>
            <a:r>
              <a:rPr lang="en-US" altLang="zh-CN" sz="3200" dirty="0">
                <a:solidFill>
                  <a:schemeClr val="hlink"/>
                </a:solidFill>
              </a:rPr>
              <a:t>     } </a:t>
            </a:r>
            <a:r>
              <a:rPr lang="en-US" altLang="zh-CN" sz="3200" dirty="0" err="1">
                <a:solidFill>
                  <a:schemeClr val="hlink"/>
                </a:solidFill>
              </a:rPr>
              <a:t>SSTable</a:t>
            </a:r>
            <a:r>
              <a:rPr lang="en-US" altLang="zh-CN" sz="3200" dirty="0">
                <a:solidFill>
                  <a:schemeClr val="hlink"/>
                </a:solidFill>
              </a:rPr>
              <a:t>;</a:t>
            </a:r>
          </a:p>
        </p:txBody>
      </p:sp>
      <p:grpSp>
        <p:nvGrpSpPr>
          <p:cNvPr id="1116185" name="Group 25">
            <a:extLst>
              <a:ext uri="{FF2B5EF4-FFF2-40B4-BE49-F238E27FC236}">
                <a16:creationId xmlns:a16="http://schemas.microsoft.com/office/drawing/2014/main" id="{E4225D8C-13D6-424B-A1EB-800E3DFB236A}"/>
              </a:ext>
            </a:extLst>
          </p:cNvPr>
          <p:cNvGrpSpPr>
            <a:grpSpLocks/>
          </p:cNvGrpSpPr>
          <p:nvPr/>
        </p:nvGrpSpPr>
        <p:grpSpPr bwMode="auto">
          <a:xfrm>
            <a:off x="1944688" y="4462463"/>
            <a:ext cx="8340724" cy="1511300"/>
            <a:chOff x="305" y="2906"/>
            <a:chExt cx="5254" cy="952"/>
          </a:xfrm>
        </p:grpSpPr>
        <p:grpSp>
          <p:nvGrpSpPr>
            <p:cNvPr id="18438" name="Group 24">
              <a:extLst>
                <a:ext uri="{FF2B5EF4-FFF2-40B4-BE49-F238E27FC236}">
                  <a16:creationId xmlns:a16="http://schemas.microsoft.com/office/drawing/2014/main" id="{AC432D70-7029-4555-8169-66CD7A793109}"/>
                </a:ext>
              </a:extLst>
            </p:cNvPr>
            <p:cNvGrpSpPr>
              <a:grpSpLocks/>
            </p:cNvGrpSpPr>
            <p:nvPr/>
          </p:nvGrpSpPr>
          <p:grpSpPr bwMode="auto">
            <a:xfrm>
              <a:off x="500" y="3504"/>
              <a:ext cx="4944" cy="354"/>
              <a:chOff x="500" y="3504"/>
              <a:chExt cx="4944" cy="354"/>
            </a:xfrm>
          </p:grpSpPr>
          <p:sp>
            <p:nvSpPr>
              <p:cNvPr id="18442" name="Rectangle 7">
                <a:extLst>
                  <a:ext uri="{FF2B5EF4-FFF2-40B4-BE49-F238E27FC236}">
                    <a16:creationId xmlns:a16="http://schemas.microsoft.com/office/drawing/2014/main" id="{2A9AE7E0-B6AF-45F4-A23E-A6E94C7EF4F8}"/>
                  </a:ext>
                </a:extLst>
              </p:cNvPr>
              <p:cNvSpPr>
                <a:spLocks noChangeArrowheads="1"/>
              </p:cNvSpPr>
              <p:nvPr/>
            </p:nvSpPr>
            <p:spPr bwMode="auto">
              <a:xfrm>
                <a:off x="500" y="3504"/>
                <a:ext cx="4944" cy="354"/>
              </a:xfrm>
              <a:prstGeom prst="rect">
                <a:avLst/>
              </a:prstGeom>
              <a:noFill/>
              <a:ln w="28575" cap="rnd">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8443" name="Line 8">
                <a:extLst>
                  <a:ext uri="{FF2B5EF4-FFF2-40B4-BE49-F238E27FC236}">
                    <a16:creationId xmlns:a16="http://schemas.microsoft.com/office/drawing/2014/main" id="{021F1718-A30E-417B-BD78-A6AA37F2842C}"/>
                  </a:ext>
                </a:extLst>
              </p:cNvPr>
              <p:cNvSpPr>
                <a:spLocks noChangeShapeType="1"/>
              </p:cNvSpPr>
              <p:nvPr/>
            </p:nvSpPr>
            <p:spPr bwMode="auto">
              <a:xfrm>
                <a:off x="977"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444" name="Line 9">
                <a:extLst>
                  <a:ext uri="{FF2B5EF4-FFF2-40B4-BE49-F238E27FC236}">
                    <a16:creationId xmlns:a16="http://schemas.microsoft.com/office/drawing/2014/main" id="{CF5AC3CA-4672-4061-B46A-DA1CBDA76741}"/>
                  </a:ext>
                </a:extLst>
              </p:cNvPr>
              <p:cNvSpPr>
                <a:spLocks noChangeShapeType="1"/>
              </p:cNvSpPr>
              <p:nvPr/>
            </p:nvSpPr>
            <p:spPr bwMode="auto">
              <a:xfrm>
                <a:off x="1352"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445" name="Line 10">
                <a:extLst>
                  <a:ext uri="{FF2B5EF4-FFF2-40B4-BE49-F238E27FC236}">
                    <a16:creationId xmlns:a16="http://schemas.microsoft.com/office/drawing/2014/main" id="{77E11F7D-943A-4C16-9B88-1097B31B079B}"/>
                  </a:ext>
                </a:extLst>
              </p:cNvPr>
              <p:cNvSpPr>
                <a:spLocks noChangeShapeType="1"/>
              </p:cNvSpPr>
              <p:nvPr/>
            </p:nvSpPr>
            <p:spPr bwMode="auto">
              <a:xfrm>
                <a:off x="1726"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446" name="Line 11">
                <a:extLst>
                  <a:ext uri="{FF2B5EF4-FFF2-40B4-BE49-F238E27FC236}">
                    <a16:creationId xmlns:a16="http://schemas.microsoft.com/office/drawing/2014/main" id="{204DD199-ADD1-4AF0-8075-6476DEE917C5}"/>
                  </a:ext>
                </a:extLst>
              </p:cNvPr>
              <p:cNvSpPr>
                <a:spLocks noChangeShapeType="1"/>
              </p:cNvSpPr>
              <p:nvPr/>
            </p:nvSpPr>
            <p:spPr bwMode="auto">
              <a:xfrm>
                <a:off x="2101"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447" name="Line 12">
                <a:extLst>
                  <a:ext uri="{FF2B5EF4-FFF2-40B4-BE49-F238E27FC236}">
                    <a16:creationId xmlns:a16="http://schemas.microsoft.com/office/drawing/2014/main" id="{79762CF9-549D-4499-89EB-898E23FE4A62}"/>
                  </a:ext>
                </a:extLst>
              </p:cNvPr>
              <p:cNvSpPr>
                <a:spLocks noChangeShapeType="1"/>
              </p:cNvSpPr>
              <p:nvPr/>
            </p:nvSpPr>
            <p:spPr bwMode="auto">
              <a:xfrm>
                <a:off x="2475"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448" name="Line 13">
                <a:extLst>
                  <a:ext uri="{FF2B5EF4-FFF2-40B4-BE49-F238E27FC236}">
                    <a16:creationId xmlns:a16="http://schemas.microsoft.com/office/drawing/2014/main" id="{D05AD0E0-39BF-4306-ACEE-A91C059A6CE6}"/>
                  </a:ext>
                </a:extLst>
              </p:cNvPr>
              <p:cNvSpPr>
                <a:spLocks noChangeShapeType="1"/>
              </p:cNvSpPr>
              <p:nvPr/>
            </p:nvSpPr>
            <p:spPr bwMode="auto">
              <a:xfrm>
                <a:off x="2850"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449" name="Line 14">
                <a:extLst>
                  <a:ext uri="{FF2B5EF4-FFF2-40B4-BE49-F238E27FC236}">
                    <a16:creationId xmlns:a16="http://schemas.microsoft.com/office/drawing/2014/main" id="{76428270-DF07-4138-8E53-61886B3D5B72}"/>
                  </a:ext>
                </a:extLst>
              </p:cNvPr>
              <p:cNvSpPr>
                <a:spLocks noChangeShapeType="1"/>
              </p:cNvSpPr>
              <p:nvPr/>
            </p:nvSpPr>
            <p:spPr bwMode="auto">
              <a:xfrm>
                <a:off x="4756" y="3699"/>
                <a:ext cx="334"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450" name="Line 15">
                <a:extLst>
                  <a:ext uri="{FF2B5EF4-FFF2-40B4-BE49-F238E27FC236}">
                    <a16:creationId xmlns:a16="http://schemas.microsoft.com/office/drawing/2014/main" id="{372C52FF-4F8E-4BC4-9AFB-983C024AD848}"/>
                  </a:ext>
                </a:extLst>
              </p:cNvPr>
              <p:cNvSpPr>
                <a:spLocks noChangeShapeType="1"/>
              </p:cNvSpPr>
              <p:nvPr/>
            </p:nvSpPr>
            <p:spPr bwMode="auto">
              <a:xfrm>
                <a:off x="3224"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451" name="Line 16">
                <a:extLst>
                  <a:ext uri="{FF2B5EF4-FFF2-40B4-BE49-F238E27FC236}">
                    <a16:creationId xmlns:a16="http://schemas.microsoft.com/office/drawing/2014/main" id="{2B663E9B-4BF2-49E6-822B-299F23824DD5}"/>
                  </a:ext>
                </a:extLst>
              </p:cNvPr>
              <p:cNvSpPr>
                <a:spLocks noChangeShapeType="1"/>
              </p:cNvSpPr>
              <p:nvPr/>
            </p:nvSpPr>
            <p:spPr bwMode="auto">
              <a:xfrm>
                <a:off x="3975"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452" name="Line 17">
                <a:extLst>
                  <a:ext uri="{FF2B5EF4-FFF2-40B4-BE49-F238E27FC236}">
                    <a16:creationId xmlns:a16="http://schemas.microsoft.com/office/drawing/2014/main" id="{CEA7C025-5EAD-479F-92DB-0284C7492444}"/>
                  </a:ext>
                </a:extLst>
              </p:cNvPr>
              <p:cNvSpPr>
                <a:spLocks noChangeShapeType="1"/>
              </p:cNvSpPr>
              <p:nvPr/>
            </p:nvSpPr>
            <p:spPr bwMode="auto">
              <a:xfrm>
                <a:off x="3585" y="3515"/>
                <a:ext cx="0" cy="325"/>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453" name="Line 18">
                <a:extLst>
                  <a:ext uri="{FF2B5EF4-FFF2-40B4-BE49-F238E27FC236}">
                    <a16:creationId xmlns:a16="http://schemas.microsoft.com/office/drawing/2014/main" id="{FF9434CD-656C-4E15-9EFC-0A653875200D}"/>
                  </a:ext>
                </a:extLst>
              </p:cNvPr>
              <p:cNvSpPr>
                <a:spLocks noChangeShapeType="1"/>
              </p:cNvSpPr>
              <p:nvPr/>
            </p:nvSpPr>
            <p:spPr bwMode="auto">
              <a:xfrm>
                <a:off x="4374"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454" name="Line 19">
                <a:extLst>
                  <a:ext uri="{FF2B5EF4-FFF2-40B4-BE49-F238E27FC236}">
                    <a16:creationId xmlns:a16="http://schemas.microsoft.com/office/drawing/2014/main" id="{03E93B5B-C6C9-40C5-98FB-D06EC971F928}"/>
                  </a:ext>
                </a:extLst>
              </p:cNvPr>
              <p:cNvSpPr>
                <a:spLocks noChangeShapeType="1"/>
              </p:cNvSpPr>
              <p:nvPr/>
            </p:nvSpPr>
            <p:spPr bwMode="auto">
              <a:xfrm>
                <a:off x="4728"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8439" name="Text Box 20">
              <a:extLst>
                <a:ext uri="{FF2B5EF4-FFF2-40B4-BE49-F238E27FC236}">
                  <a16:creationId xmlns:a16="http://schemas.microsoft.com/office/drawing/2014/main" id="{C897FDD5-6E99-48A9-8CE8-E4003D9818B3}"/>
                </a:ext>
              </a:extLst>
            </p:cNvPr>
            <p:cNvSpPr txBox="1">
              <a:spLocks noChangeArrowheads="1"/>
            </p:cNvSpPr>
            <p:nvPr/>
          </p:nvSpPr>
          <p:spPr bwMode="auto">
            <a:xfrm>
              <a:off x="427" y="3149"/>
              <a:ext cx="5023"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solidFill>
                    <a:srgbClr val="FFFF66"/>
                  </a:solidFill>
                  <a:latin typeface="华康俪金黑W8(P)" panose="020B0800000000000000" pitchFamily="34" charset="-122"/>
                  <a:ea typeface="华康俪金黑W8(P)" panose="020B0800000000000000" pitchFamily="34" charset="-122"/>
                </a:rPr>
                <a:t> </a:t>
              </a:r>
              <a:r>
                <a:rPr lang="en-US" altLang="zh-CN" sz="3200" dirty="0">
                  <a:latin typeface="华康俪金黑W8(P)" panose="020B0800000000000000" pitchFamily="34" charset="-122"/>
                  <a:ea typeface="华康俪金黑W8(P)" panose="020B0800000000000000" pitchFamily="34" charset="-122"/>
                </a:rPr>
                <a:t>0    1    2  3   4   5  6  7   8   9  10   m-1</a:t>
              </a:r>
            </a:p>
          </p:txBody>
        </p:sp>
        <p:sp>
          <p:nvSpPr>
            <p:cNvPr id="18440" name="Text Box 21">
              <a:extLst>
                <a:ext uri="{FF2B5EF4-FFF2-40B4-BE49-F238E27FC236}">
                  <a16:creationId xmlns:a16="http://schemas.microsoft.com/office/drawing/2014/main" id="{F00CD9BE-2BF8-4250-8A54-BB105AED57C2}"/>
                </a:ext>
              </a:extLst>
            </p:cNvPr>
            <p:cNvSpPr txBox="1">
              <a:spLocks noChangeArrowheads="1"/>
            </p:cNvSpPr>
            <p:nvPr/>
          </p:nvSpPr>
          <p:spPr bwMode="auto">
            <a:xfrm>
              <a:off x="977" y="3476"/>
              <a:ext cx="4582"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3200" dirty="0">
                  <a:latin typeface="华康俪金黑W8(P)" panose="020B0800000000000000" pitchFamily="34" charset="-122"/>
                  <a:ea typeface="华康俪金黑W8(P)" panose="020B0800000000000000" pitchFamily="34" charset="-122"/>
                </a:rPr>
                <a:t>45 61 12</a:t>
              </a:r>
              <a:r>
                <a:rPr lang="en-US" altLang="zh-CN" sz="1600" dirty="0">
                  <a:latin typeface="华康俪金黑W8(P)" panose="020B0800000000000000" pitchFamily="34" charset="-122"/>
                  <a:ea typeface="华康俪金黑W8(P)" panose="020B0800000000000000" pitchFamily="34" charset="-122"/>
                </a:rPr>
                <a:t>   </a:t>
              </a:r>
              <a:r>
                <a:rPr lang="en-US" altLang="zh-CN" sz="3200" dirty="0">
                  <a:latin typeface="华康俪金黑W8(P)" panose="020B0800000000000000" pitchFamily="34" charset="-122"/>
                  <a:ea typeface="华康俪金黑W8(P)" panose="020B0800000000000000" pitchFamily="34" charset="-122"/>
                </a:rPr>
                <a:t>3  37 24 90 53 98 78</a:t>
              </a:r>
            </a:p>
          </p:txBody>
        </p:sp>
        <p:sp>
          <p:nvSpPr>
            <p:cNvPr id="18441" name="Text Box 22">
              <a:extLst>
                <a:ext uri="{FF2B5EF4-FFF2-40B4-BE49-F238E27FC236}">
                  <a16:creationId xmlns:a16="http://schemas.microsoft.com/office/drawing/2014/main" id="{4261A9A9-BF6C-4203-8F0F-86622D26E159}"/>
                </a:ext>
              </a:extLst>
            </p:cNvPr>
            <p:cNvSpPr txBox="1">
              <a:spLocks noChangeArrowheads="1"/>
            </p:cNvSpPr>
            <p:nvPr/>
          </p:nvSpPr>
          <p:spPr bwMode="auto">
            <a:xfrm>
              <a:off x="305" y="2906"/>
              <a:ext cx="1104" cy="327"/>
            </a:xfrm>
            <a:prstGeom prst="rect">
              <a:avLst/>
            </a:prstGeom>
            <a:noFill/>
            <a:ln>
              <a:noFill/>
            </a:ln>
            <a:effectLst/>
            <a:extLst>
              <a:ext uri="{909E8E84-426E-40DD-AFC4-6F175D3DCCD1}">
                <a14:hiddenFill xmlns:a14="http://schemas.microsoft.com/office/drawing/2010/main">
                  <a:gradFill rotWithShape="0">
                    <a:gsLst>
                      <a:gs pos="0">
                        <a:srgbClr val="336600"/>
                      </a:gs>
                      <a:gs pos="100000">
                        <a:srgbClr val="0C1800"/>
                      </a:gs>
                    </a:gsLst>
                    <a:path path="shape">
                      <a:fillToRect l="50000" t="50000" r="50000" b="50000"/>
                    </a:path>
                  </a:gra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b="0" dirty="0" err="1">
                  <a:solidFill>
                    <a:srgbClr val="0070C0"/>
                  </a:solidFill>
                  <a:latin typeface="华康俪金黑W8(P)" panose="020B0800000000000000" pitchFamily="34" charset="-122"/>
                  <a:ea typeface="华康俪金黑W8(P)" panose="020B0800000000000000" pitchFamily="34" charset="-122"/>
                </a:rPr>
                <a:t>ST.elem</a:t>
              </a:r>
              <a:endParaRPr lang="en-US" altLang="zh-CN" b="0" dirty="0">
                <a:solidFill>
                  <a:srgbClr val="0070C0"/>
                </a:solidFill>
                <a:latin typeface="华康俪金黑W8(P)" panose="020B0800000000000000" pitchFamily="34" charset="-122"/>
                <a:ea typeface="华康俪金黑W8(P)" panose="020B0800000000000000" pitchFamily="34" charset="-122"/>
              </a:endParaRPr>
            </a:p>
          </p:txBody>
        </p:sp>
      </p:grpSp>
      <p:sp>
        <p:nvSpPr>
          <p:cNvPr id="1116183" name="Text Box 23">
            <a:extLst>
              <a:ext uri="{FF2B5EF4-FFF2-40B4-BE49-F238E27FC236}">
                <a16:creationId xmlns:a16="http://schemas.microsoft.com/office/drawing/2014/main" id="{A2B20D29-20DA-460F-900D-80A60356DE35}"/>
              </a:ext>
            </a:extLst>
          </p:cNvPr>
          <p:cNvSpPr txBox="1">
            <a:spLocks noChangeArrowheads="1"/>
          </p:cNvSpPr>
          <p:nvPr/>
        </p:nvSpPr>
        <p:spPr bwMode="auto">
          <a:xfrm>
            <a:off x="1328738" y="3905250"/>
            <a:ext cx="2490787" cy="584200"/>
          </a:xfrm>
          <a:prstGeom prst="rect">
            <a:avLst/>
          </a:prstGeom>
          <a:noFill/>
          <a:ln>
            <a:noFill/>
          </a:ln>
          <a:effectLst/>
          <a:extLst>
            <a:ext uri="{909E8E84-426E-40DD-AFC4-6F175D3DCCD1}">
              <a14:hiddenFill xmlns:a14="http://schemas.microsoft.com/office/drawing/2010/main">
                <a:gradFill rotWithShape="0">
                  <a:gsLst>
                    <a:gs pos="0">
                      <a:srgbClr val="336600"/>
                    </a:gs>
                    <a:gs pos="100000">
                      <a:srgbClr val="0C1800"/>
                    </a:gs>
                  </a:gsLst>
                  <a:path path="shape">
                    <a:fillToRect l="50000" t="50000" r="50000" b="50000"/>
                  </a:path>
                </a:gra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zh-CN" sz="3200" b="0" dirty="0" err="1">
                <a:solidFill>
                  <a:srgbClr val="0070C0"/>
                </a:solidFill>
                <a:latin typeface="华康俪金黑W8(P)" panose="020B0800000000000000" pitchFamily="34" charset="-122"/>
                <a:ea typeface="华康俪金黑W8(P)" panose="020B0800000000000000" pitchFamily="34" charset="-122"/>
              </a:rPr>
              <a:t>SSTable</a:t>
            </a:r>
            <a:r>
              <a:rPr lang="en-US" altLang="zh-CN" sz="3200" b="0" dirty="0">
                <a:solidFill>
                  <a:srgbClr val="0070C0"/>
                </a:solidFill>
                <a:latin typeface="华康俪金黑W8(P)" panose="020B0800000000000000" pitchFamily="34" charset="-122"/>
                <a:ea typeface="华康俪金黑W8(P)" panose="020B0800000000000000" pitchFamily="34" charset="-122"/>
              </a:rPr>
              <a:t>  ST;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1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50779FA0-60B4-4065-8804-B2AE86148204}"/>
              </a:ext>
            </a:extLst>
          </p:cNvPr>
          <p:cNvSpPr>
            <a:spLocks noGrp="1" noChangeArrowheads="1"/>
          </p:cNvSpPr>
          <p:nvPr>
            <p:ph type="title"/>
          </p:nvPr>
        </p:nvSpPr>
        <p:spPr>
          <a:xfrm>
            <a:off x="195263" y="-98425"/>
            <a:ext cx="10515600" cy="1325563"/>
          </a:xfrm>
        </p:spPr>
        <p:txBody>
          <a:bodyPr/>
          <a:lstStyle/>
          <a:p>
            <a:pPr eaLnBrk="1" hangingPunct="1"/>
            <a:r>
              <a:rPr lang="en-US" altLang="zh-CN" dirty="0"/>
              <a:t>8.1.1</a:t>
            </a:r>
            <a:r>
              <a:rPr lang="zh-CN" altLang="en-US" dirty="0"/>
              <a:t> 顺序表查找</a:t>
            </a:r>
          </a:p>
        </p:txBody>
      </p:sp>
      <p:sp>
        <p:nvSpPr>
          <p:cNvPr id="1117186" name="Rectangle 2">
            <a:extLst>
              <a:ext uri="{FF2B5EF4-FFF2-40B4-BE49-F238E27FC236}">
                <a16:creationId xmlns:a16="http://schemas.microsoft.com/office/drawing/2014/main" id="{F2B262F1-8345-4232-8358-DAAAF8B28B3E}"/>
              </a:ext>
            </a:extLst>
          </p:cNvPr>
          <p:cNvSpPr>
            <a:spLocks noGrp="1" noChangeArrowheads="1"/>
          </p:cNvSpPr>
          <p:nvPr>
            <p:ph idx="1"/>
          </p:nvPr>
        </p:nvSpPr>
        <p:spPr>
          <a:xfrm>
            <a:off x="746125" y="832644"/>
            <a:ext cx="10515600" cy="4351338"/>
          </a:xfrm>
        </p:spPr>
        <p:txBody>
          <a:bodyPr rtlCol="0">
            <a:normAutofit/>
          </a:bodyPr>
          <a:lstStyle/>
          <a:p>
            <a:pPr eaLnBrk="1" fontAlgn="auto" hangingPunct="1">
              <a:spcAft>
                <a:spcPts val="0"/>
              </a:spcAft>
              <a:buFont typeface="Wingdings" panose="05000000000000000000" pitchFamily="2" charset="2"/>
              <a:buNone/>
              <a:defRPr/>
            </a:pPr>
            <a:r>
              <a:rPr lang="en-US" altLang="zh-CN" dirty="0" err="1">
                <a:solidFill>
                  <a:schemeClr val="accent5">
                    <a:lumMod val="75000"/>
                  </a:schemeClr>
                </a:solidFill>
              </a:rPr>
              <a:t>int</a:t>
            </a:r>
            <a:r>
              <a:rPr lang="en-US" altLang="zh-CN" dirty="0">
                <a:solidFill>
                  <a:schemeClr val="accent5">
                    <a:lumMod val="75000"/>
                  </a:schemeClr>
                </a:solidFill>
              </a:rPr>
              <a:t> </a:t>
            </a:r>
            <a:r>
              <a:rPr lang="en-US" altLang="zh-CN" dirty="0" err="1">
                <a:solidFill>
                  <a:schemeClr val="accent5">
                    <a:lumMod val="75000"/>
                  </a:schemeClr>
                </a:solidFill>
              </a:rPr>
              <a:t>Search_Seq</a:t>
            </a:r>
            <a:r>
              <a:rPr lang="en-US" altLang="zh-CN" dirty="0">
                <a:solidFill>
                  <a:schemeClr val="accent5">
                    <a:lumMod val="75000"/>
                  </a:schemeClr>
                </a:solidFill>
              </a:rPr>
              <a:t> ( </a:t>
            </a:r>
            <a:r>
              <a:rPr lang="en-US" altLang="zh-CN" dirty="0" err="1">
                <a:solidFill>
                  <a:schemeClr val="accent5">
                    <a:lumMod val="75000"/>
                  </a:schemeClr>
                </a:solidFill>
              </a:rPr>
              <a:t>SSTable</a:t>
            </a:r>
            <a:r>
              <a:rPr lang="en-US" altLang="zh-CN" dirty="0">
                <a:solidFill>
                  <a:schemeClr val="accent5">
                    <a:lumMod val="75000"/>
                  </a:schemeClr>
                </a:solidFill>
              </a:rPr>
              <a:t> ST, </a:t>
            </a:r>
            <a:r>
              <a:rPr lang="en-US" altLang="zh-CN" dirty="0" err="1">
                <a:solidFill>
                  <a:schemeClr val="accent5">
                    <a:lumMod val="75000"/>
                  </a:schemeClr>
                </a:solidFill>
              </a:rPr>
              <a:t>KeyType</a:t>
            </a:r>
            <a:r>
              <a:rPr lang="en-US" altLang="zh-CN" dirty="0">
                <a:solidFill>
                  <a:schemeClr val="accent5">
                    <a:lumMod val="75000"/>
                  </a:schemeClr>
                </a:solidFill>
              </a:rPr>
              <a:t> key )</a:t>
            </a:r>
          </a:p>
          <a:p>
            <a:pPr eaLnBrk="1" fontAlgn="auto" hangingPunct="1">
              <a:spcAft>
                <a:spcPts val="0"/>
              </a:spcAft>
              <a:buFont typeface="Wingdings" panose="05000000000000000000" pitchFamily="2" charset="2"/>
              <a:buNone/>
              <a:defRPr/>
            </a:pPr>
            <a:r>
              <a:rPr lang="en-US" altLang="zh-CN" dirty="0">
                <a:solidFill>
                  <a:schemeClr val="accent5">
                    <a:lumMod val="75000"/>
                  </a:schemeClr>
                </a:solidFill>
              </a:rPr>
              <a:t>{ </a:t>
            </a:r>
            <a:r>
              <a:rPr lang="en-US" altLang="zh-CN" dirty="0">
                <a:solidFill>
                  <a:schemeClr val="accent4">
                    <a:lumMod val="50000"/>
                  </a:schemeClr>
                </a:solidFill>
              </a:rPr>
              <a:t>//</a:t>
            </a:r>
            <a:r>
              <a:rPr lang="zh-CN" altLang="en-US" dirty="0">
                <a:solidFill>
                  <a:schemeClr val="accent4">
                    <a:lumMod val="50000"/>
                  </a:schemeClr>
                </a:solidFill>
              </a:rPr>
              <a:t>在顺序表</a:t>
            </a:r>
            <a:r>
              <a:rPr lang="en-US" altLang="zh-CN" dirty="0">
                <a:solidFill>
                  <a:schemeClr val="accent4">
                    <a:lumMod val="50000"/>
                  </a:schemeClr>
                </a:solidFill>
              </a:rPr>
              <a:t>ST</a:t>
            </a:r>
            <a:r>
              <a:rPr lang="zh-CN" altLang="en-US" dirty="0">
                <a:solidFill>
                  <a:schemeClr val="accent4">
                    <a:lumMod val="50000"/>
                  </a:schemeClr>
                </a:solidFill>
              </a:rPr>
              <a:t>中顺序查找其关键字等于</a:t>
            </a:r>
            <a:r>
              <a:rPr lang="en-US" altLang="zh-CN" dirty="0">
                <a:solidFill>
                  <a:schemeClr val="accent4">
                    <a:lumMod val="50000"/>
                  </a:schemeClr>
                </a:solidFill>
              </a:rPr>
              <a:t>key</a:t>
            </a:r>
            <a:r>
              <a:rPr lang="zh-CN" altLang="en-US" dirty="0">
                <a:solidFill>
                  <a:schemeClr val="accent4">
                    <a:lumMod val="50000"/>
                  </a:schemeClr>
                </a:solidFill>
              </a:rPr>
              <a:t>的数据元素。若找到，则函数值为该元素在表中的位置，否则为</a:t>
            </a:r>
            <a:r>
              <a:rPr lang="en-US" altLang="zh-CN" dirty="0">
                <a:solidFill>
                  <a:schemeClr val="accent4">
                    <a:lumMod val="50000"/>
                  </a:schemeClr>
                </a:solidFill>
              </a:rPr>
              <a:t>0</a:t>
            </a:r>
            <a:r>
              <a:rPr lang="zh-CN" altLang="en-US" dirty="0">
                <a:solidFill>
                  <a:schemeClr val="accent4">
                    <a:lumMod val="50000"/>
                  </a:schemeClr>
                </a:solidFill>
              </a:rPr>
              <a:t>。</a:t>
            </a:r>
          </a:p>
          <a:p>
            <a:pPr eaLnBrk="1" fontAlgn="auto" hangingPunct="1">
              <a:spcAft>
                <a:spcPts val="0"/>
              </a:spcAft>
              <a:buFont typeface="Wingdings" panose="05000000000000000000" pitchFamily="2" charset="2"/>
              <a:buNone/>
              <a:defRPr/>
            </a:pPr>
            <a:r>
              <a:rPr lang="zh-CN" altLang="en-US" dirty="0">
                <a:solidFill>
                  <a:schemeClr val="accent5">
                    <a:lumMod val="75000"/>
                  </a:schemeClr>
                </a:solidFill>
              </a:rPr>
              <a:t>  </a:t>
            </a:r>
            <a:r>
              <a:rPr lang="en-US" altLang="zh-CN" dirty="0" err="1">
                <a:solidFill>
                  <a:schemeClr val="accent5">
                    <a:lumMod val="75000"/>
                  </a:schemeClr>
                </a:solidFill>
              </a:rPr>
              <a:t>ST.elem</a:t>
            </a:r>
            <a:r>
              <a:rPr lang="en-US" altLang="zh-CN" dirty="0">
                <a:solidFill>
                  <a:schemeClr val="accent5">
                    <a:lumMod val="75000"/>
                  </a:schemeClr>
                </a:solidFill>
              </a:rPr>
              <a:t>[0].key = key;   </a:t>
            </a:r>
            <a:r>
              <a:rPr lang="en-US" altLang="zh-CN" dirty="0">
                <a:solidFill>
                  <a:schemeClr val="accent4">
                    <a:lumMod val="50000"/>
                  </a:schemeClr>
                </a:solidFill>
              </a:rPr>
              <a:t>// “</a:t>
            </a:r>
            <a:r>
              <a:rPr lang="zh-CN" altLang="en-US" dirty="0">
                <a:solidFill>
                  <a:schemeClr val="accent4">
                    <a:lumMod val="50000"/>
                  </a:schemeClr>
                </a:solidFill>
              </a:rPr>
              <a:t>哨兵”</a:t>
            </a:r>
          </a:p>
          <a:p>
            <a:pPr eaLnBrk="1" fontAlgn="auto" hangingPunct="1">
              <a:spcAft>
                <a:spcPts val="0"/>
              </a:spcAft>
              <a:buFont typeface="Wingdings" panose="05000000000000000000" pitchFamily="2" charset="2"/>
              <a:buNone/>
              <a:defRPr/>
            </a:pPr>
            <a:r>
              <a:rPr lang="en-US" altLang="zh-CN" dirty="0">
                <a:solidFill>
                  <a:schemeClr val="accent5">
                    <a:lumMod val="75000"/>
                  </a:schemeClr>
                </a:solidFill>
              </a:rPr>
              <a:t>  for ( </a:t>
            </a:r>
            <a:r>
              <a:rPr lang="en-US" altLang="zh-CN" dirty="0" err="1">
                <a:solidFill>
                  <a:schemeClr val="accent5">
                    <a:lumMod val="75000"/>
                  </a:schemeClr>
                </a:solidFill>
              </a:rPr>
              <a:t>i</a:t>
            </a:r>
            <a:r>
              <a:rPr lang="en-US" altLang="zh-CN" dirty="0">
                <a:solidFill>
                  <a:schemeClr val="accent5">
                    <a:lumMod val="75000"/>
                  </a:schemeClr>
                </a:solidFill>
              </a:rPr>
              <a:t>=</a:t>
            </a:r>
            <a:r>
              <a:rPr lang="en-US" altLang="zh-CN" dirty="0" err="1">
                <a:solidFill>
                  <a:schemeClr val="accent5">
                    <a:lumMod val="75000"/>
                  </a:schemeClr>
                </a:solidFill>
              </a:rPr>
              <a:t>ST.length</a:t>
            </a:r>
            <a:r>
              <a:rPr lang="en-US" altLang="zh-CN" dirty="0">
                <a:solidFill>
                  <a:schemeClr val="accent5">
                    <a:lumMod val="75000"/>
                  </a:schemeClr>
                </a:solidFill>
              </a:rPr>
              <a:t>; !EQ(key, </a:t>
            </a:r>
            <a:r>
              <a:rPr lang="en-US" altLang="zh-CN" dirty="0" err="1">
                <a:solidFill>
                  <a:schemeClr val="accent5">
                    <a:lumMod val="75000"/>
                  </a:schemeClr>
                </a:solidFill>
              </a:rPr>
              <a:t>ST.elem</a:t>
            </a:r>
            <a:r>
              <a:rPr lang="en-US" altLang="zh-CN" dirty="0">
                <a:solidFill>
                  <a:schemeClr val="accent5">
                    <a:lumMod val="75000"/>
                  </a:schemeClr>
                </a:solidFill>
              </a:rPr>
              <a:t>[</a:t>
            </a:r>
            <a:r>
              <a:rPr lang="en-US" altLang="zh-CN" dirty="0" err="1">
                <a:solidFill>
                  <a:schemeClr val="accent5">
                    <a:lumMod val="75000"/>
                  </a:schemeClr>
                </a:solidFill>
              </a:rPr>
              <a:t>i</a:t>
            </a:r>
            <a:r>
              <a:rPr lang="en-US" altLang="zh-CN" dirty="0">
                <a:solidFill>
                  <a:schemeClr val="accent5">
                    <a:lumMod val="75000"/>
                  </a:schemeClr>
                </a:solidFill>
              </a:rPr>
              <a:t>].Key; --</a:t>
            </a:r>
            <a:r>
              <a:rPr lang="en-US" altLang="zh-CN" dirty="0" err="1">
                <a:solidFill>
                  <a:schemeClr val="accent5">
                    <a:lumMod val="75000"/>
                  </a:schemeClr>
                </a:solidFill>
              </a:rPr>
              <a:t>i</a:t>
            </a:r>
            <a:r>
              <a:rPr lang="en-US" altLang="zh-CN" dirty="0">
                <a:solidFill>
                  <a:schemeClr val="accent5">
                    <a:lumMod val="75000"/>
                  </a:schemeClr>
                </a:solidFill>
              </a:rPr>
              <a:t> )</a:t>
            </a:r>
            <a:r>
              <a:rPr lang="zh-CN" altLang="en-US" dirty="0">
                <a:solidFill>
                  <a:schemeClr val="accent5">
                    <a:lumMod val="75000"/>
                  </a:schemeClr>
                </a:solidFill>
              </a:rPr>
              <a:t>；</a:t>
            </a:r>
          </a:p>
          <a:p>
            <a:pPr eaLnBrk="1" fontAlgn="auto" hangingPunct="1">
              <a:spcAft>
                <a:spcPts val="0"/>
              </a:spcAft>
              <a:buFont typeface="Wingdings" panose="05000000000000000000" pitchFamily="2" charset="2"/>
              <a:buNone/>
              <a:defRPr/>
            </a:pPr>
            <a:r>
              <a:rPr lang="zh-CN" altLang="en-US" dirty="0">
                <a:solidFill>
                  <a:schemeClr val="accent5">
                    <a:lumMod val="75000"/>
                  </a:schemeClr>
                </a:solidFill>
              </a:rPr>
              <a:t>  </a:t>
            </a:r>
            <a:r>
              <a:rPr lang="en-US" altLang="zh-CN" dirty="0">
                <a:solidFill>
                  <a:schemeClr val="accent5">
                    <a:lumMod val="75000"/>
                  </a:schemeClr>
                </a:solidFill>
              </a:rPr>
              <a:t>return </a:t>
            </a:r>
            <a:r>
              <a:rPr lang="en-US" altLang="zh-CN" dirty="0" err="1">
                <a:solidFill>
                  <a:schemeClr val="accent5">
                    <a:lumMod val="75000"/>
                  </a:schemeClr>
                </a:solidFill>
              </a:rPr>
              <a:t>i</a:t>
            </a:r>
            <a:r>
              <a:rPr lang="en-US" altLang="zh-CN" dirty="0">
                <a:solidFill>
                  <a:schemeClr val="accent5">
                    <a:lumMod val="75000"/>
                  </a:schemeClr>
                </a:solidFill>
              </a:rPr>
              <a:t>;       </a:t>
            </a:r>
            <a:r>
              <a:rPr lang="en-US" altLang="zh-CN" dirty="0">
                <a:solidFill>
                  <a:schemeClr val="accent4">
                    <a:lumMod val="50000"/>
                  </a:schemeClr>
                </a:solidFill>
              </a:rPr>
              <a:t>// </a:t>
            </a:r>
            <a:r>
              <a:rPr lang="zh-CN" altLang="en-US" dirty="0">
                <a:solidFill>
                  <a:schemeClr val="accent4">
                    <a:lumMod val="50000"/>
                  </a:schemeClr>
                </a:solidFill>
              </a:rPr>
              <a:t>若表中不存在待查元素</a:t>
            </a:r>
            <a:r>
              <a:rPr lang="en-US" altLang="zh-CN" dirty="0">
                <a:solidFill>
                  <a:schemeClr val="accent4">
                    <a:lumMod val="50000"/>
                  </a:schemeClr>
                </a:solidFill>
              </a:rPr>
              <a:t>,  </a:t>
            </a:r>
            <a:r>
              <a:rPr lang="en-US" altLang="zh-CN" dirty="0" err="1">
                <a:solidFill>
                  <a:schemeClr val="accent4">
                    <a:lumMod val="50000"/>
                  </a:schemeClr>
                </a:solidFill>
              </a:rPr>
              <a:t>i</a:t>
            </a:r>
            <a:r>
              <a:rPr lang="en-US" altLang="zh-CN" dirty="0">
                <a:solidFill>
                  <a:schemeClr val="accent4">
                    <a:lumMod val="50000"/>
                  </a:schemeClr>
                </a:solidFill>
              </a:rPr>
              <a:t>=0</a:t>
            </a:r>
          </a:p>
          <a:p>
            <a:pPr eaLnBrk="1" fontAlgn="auto" hangingPunct="1">
              <a:spcAft>
                <a:spcPts val="0"/>
              </a:spcAft>
              <a:buFont typeface="Wingdings" panose="05000000000000000000" pitchFamily="2" charset="2"/>
              <a:buNone/>
              <a:defRPr/>
            </a:pPr>
            <a:r>
              <a:rPr lang="en-US" altLang="zh-CN" dirty="0">
                <a:solidFill>
                  <a:schemeClr val="accent5">
                    <a:lumMod val="75000"/>
                  </a:schemeClr>
                </a:solidFill>
              </a:rPr>
              <a:t>} //</a:t>
            </a:r>
            <a:r>
              <a:rPr lang="en-US" altLang="zh-CN" dirty="0" err="1">
                <a:solidFill>
                  <a:schemeClr val="accent5">
                    <a:lumMod val="75000"/>
                  </a:schemeClr>
                </a:solidFill>
              </a:rPr>
              <a:t>Search_Seq</a:t>
            </a:r>
            <a:endParaRPr lang="en-US" altLang="zh-CN" dirty="0">
              <a:solidFill>
                <a:schemeClr val="accent5">
                  <a:lumMod val="75000"/>
                </a:schemeClr>
              </a:solidFill>
            </a:endParaRPr>
          </a:p>
        </p:txBody>
      </p:sp>
      <p:sp>
        <p:nvSpPr>
          <p:cNvPr id="1117208" name="Text Box 24">
            <a:extLst>
              <a:ext uri="{FF2B5EF4-FFF2-40B4-BE49-F238E27FC236}">
                <a16:creationId xmlns:a16="http://schemas.microsoft.com/office/drawing/2014/main" id="{92E97D30-1ED4-48D6-BC84-1ED670BA0A16}"/>
              </a:ext>
            </a:extLst>
          </p:cNvPr>
          <p:cNvSpPr txBox="1">
            <a:spLocks noChangeArrowheads="1"/>
          </p:cNvSpPr>
          <p:nvPr/>
        </p:nvSpPr>
        <p:spPr bwMode="auto">
          <a:xfrm>
            <a:off x="1593850" y="5399088"/>
            <a:ext cx="935038" cy="51911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dirty="0">
                <a:solidFill>
                  <a:srgbClr val="C00000"/>
                </a:solidFill>
                <a:latin typeface="Times New Roman" panose="02020603050405020304" pitchFamily="18" charset="0"/>
                <a:ea typeface="华康俪金黑W8(P)" panose="020B0800000000000000" pitchFamily="34" charset="-122"/>
              </a:rPr>
              <a:t>key</a:t>
            </a:r>
          </a:p>
        </p:txBody>
      </p:sp>
      <p:grpSp>
        <p:nvGrpSpPr>
          <p:cNvPr id="1117210" name="Group 26">
            <a:extLst>
              <a:ext uri="{FF2B5EF4-FFF2-40B4-BE49-F238E27FC236}">
                <a16:creationId xmlns:a16="http://schemas.microsoft.com/office/drawing/2014/main" id="{A3779193-FD95-4BCA-9129-862ED7D4C6FC}"/>
              </a:ext>
            </a:extLst>
          </p:cNvPr>
          <p:cNvGrpSpPr>
            <a:grpSpLocks/>
          </p:cNvGrpSpPr>
          <p:nvPr/>
        </p:nvGrpSpPr>
        <p:grpSpPr bwMode="auto">
          <a:xfrm>
            <a:off x="349251" y="4838702"/>
            <a:ext cx="9188449" cy="1152525"/>
            <a:chOff x="-338" y="3149"/>
            <a:chExt cx="5788" cy="726"/>
          </a:xfrm>
        </p:grpSpPr>
        <p:grpSp>
          <p:nvGrpSpPr>
            <p:cNvPr id="19463" name="Group 27">
              <a:extLst>
                <a:ext uri="{FF2B5EF4-FFF2-40B4-BE49-F238E27FC236}">
                  <a16:creationId xmlns:a16="http://schemas.microsoft.com/office/drawing/2014/main" id="{7C31794C-D723-49CD-9E11-8003FB26356D}"/>
                </a:ext>
              </a:extLst>
            </p:cNvPr>
            <p:cNvGrpSpPr>
              <a:grpSpLocks/>
            </p:cNvGrpSpPr>
            <p:nvPr/>
          </p:nvGrpSpPr>
          <p:grpSpPr bwMode="auto">
            <a:xfrm>
              <a:off x="500" y="3504"/>
              <a:ext cx="4944" cy="354"/>
              <a:chOff x="500" y="3504"/>
              <a:chExt cx="4944" cy="354"/>
            </a:xfrm>
          </p:grpSpPr>
          <p:sp>
            <p:nvSpPr>
              <p:cNvPr id="19467" name="Rectangle 28">
                <a:extLst>
                  <a:ext uri="{FF2B5EF4-FFF2-40B4-BE49-F238E27FC236}">
                    <a16:creationId xmlns:a16="http://schemas.microsoft.com/office/drawing/2014/main" id="{7557ACF2-26E3-43EB-82AA-DCD0C52B985A}"/>
                  </a:ext>
                </a:extLst>
              </p:cNvPr>
              <p:cNvSpPr>
                <a:spLocks noChangeArrowheads="1"/>
              </p:cNvSpPr>
              <p:nvPr/>
            </p:nvSpPr>
            <p:spPr bwMode="auto">
              <a:xfrm>
                <a:off x="500" y="3504"/>
                <a:ext cx="4944" cy="354"/>
              </a:xfrm>
              <a:prstGeom prst="rect">
                <a:avLst/>
              </a:prstGeom>
              <a:noFill/>
              <a:ln w="28575" cap="rnd">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9468" name="Line 29">
                <a:extLst>
                  <a:ext uri="{FF2B5EF4-FFF2-40B4-BE49-F238E27FC236}">
                    <a16:creationId xmlns:a16="http://schemas.microsoft.com/office/drawing/2014/main" id="{A94DB3E2-E3A8-452E-99B6-F57D8ADBFF0A}"/>
                  </a:ext>
                </a:extLst>
              </p:cNvPr>
              <p:cNvSpPr>
                <a:spLocks noChangeShapeType="1"/>
              </p:cNvSpPr>
              <p:nvPr/>
            </p:nvSpPr>
            <p:spPr bwMode="auto">
              <a:xfrm>
                <a:off x="977"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9469" name="Line 30">
                <a:extLst>
                  <a:ext uri="{FF2B5EF4-FFF2-40B4-BE49-F238E27FC236}">
                    <a16:creationId xmlns:a16="http://schemas.microsoft.com/office/drawing/2014/main" id="{A2EA827C-D06D-4DC6-9213-AE2A99209409}"/>
                  </a:ext>
                </a:extLst>
              </p:cNvPr>
              <p:cNvSpPr>
                <a:spLocks noChangeShapeType="1"/>
              </p:cNvSpPr>
              <p:nvPr/>
            </p:nvSpPr>
            <p:spPr bwMode="auto">
              <a:xfrm>
                <a:off x="1352"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9470" name="Line 31">
                <a:extLst>
                  <a:ext uri="{FF2B5EF4-FFF2-40B4-BE49-F238E27FC236}">
                    <a16:creationId xmlns:a16="http://schemas.microsoft.com/office/drawing/2014/main" id="{9431E556-ECFE-44F1-9E52-01E48A92B462}"/>
                  </a:ext>
                </a:extLst>
              </p:cNvPr>
              <p:cNvSpPr>
                <a:spLocks noChangeShapeType="1"/>
              </p:cNvSpPr>
              <p:nvPr/>
            </p:nvSpPr>
            <p:spPr bwMode="auto">
              <a:xfrm>
                <a:off x="1726"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9471" name="Line 32">
                <a:extLst>
                  <a:ext uri="{FF2B5EF4-FFF2-40B4-BE49-F238E27FC236}">
                    <a16:creationId xmlns:a16="http://schemas.microsoft.com/office/drawing/2014/main" id="{B5A542D8-EEC9-435D-97E6-AA1E0E580BCE}"/>
                  </a:ext>
                </a:extLst>
              </p:cNvPr>
              <p:cNvSpPr>
                <a:spLocks noChangeShapeType="1"/>
              </p:cNvSpPr>
              <p:nvPr/>
            </p:nvSpPr>
            <p:spPr bwMode="auto">
              <a:xfrm>
                <a:off x="2101"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9472" name="Line 33">
                <a:extLst>
                  <a:ext uri="{FF2B5EF4-FFF2-40B4-BE49-F238E27FC236}">
                    <a16:creationId xmlns:a16="http://schemas.microsoft.com/office/drawing/2014/main" id="{443B6885-79FD-461E-BDC8-F5BDF3D1A2D9}"/>
                  </a:ext>
                </a:extLst>
              </p:cNvPr>
              <p:cNvSpPr>
                <a:spLocks noChangeShapeType="1"/>
              </p:cNvSpPr>
              <p:nvPr/>
            </p:nvSpPr>
            <p:spPr bwMode="auto">
              <a:xfrm>
                <a:off x="2475"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9473" name="Line 34">
                <a:extLst>
                  <a:ext uri="{FF2B5EF4-FFF2-40B4-BE49-F238E27FC236}">
                    <a16:creationId xmlns:a16="http://schemas.microsoft.com/office/drawing/2014/main" id="{45A1CE44-1CB1-4C9A-A9B8-8846F6247560}"/>
                  </a:ext>
                </a:extLst>
              </p:cNvPr>
              <p:cNvSpPr>
                <a:spLocks noChangeShapeType="1"/>
              </p:cNvSpPr>
              <p:nvPr/>
            </p:nvSpPr>
            <p:spPr bwMode="auto">
              <a:xfrm>
                <a:off x="2850"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9474" name="Line 35">
                <a:extLst>
                  <a:ext uri="{FF2B5EF4-FFF2-40B4-BE49-F238E27FC236}">
                    <a16:creationId xmlns:a16="http://schemas.microsoft.com/office/drawing/2014/main" id="{DDEC5838-3BB4-4A81-B593-031F86755147}"/>
                  </a:ext>
                </a:extLst>
              </p:cNvPr>
              <p:cNvSpPr>
                <a:spLocks noChangeShapeType="1"/>
              </p:cNvSpPr>
              <p:nvPr/>
            </p:nvSpPr>
            <p:spPr bwMode="auto">
              <a:xfrm flipV="1">
                <a:off x="4923" y="3688"/>
                <a:ext cx="391" cy="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9475" name="Line 36">
                <a:extLst>
                  <a:ext uri="{FF2B5EF4-FFF2-40B4-BE49-F238E27FC236}">
                    <a16:creationId xmlns:a16="http://schemas.microsoft.com/office/drawing/2014/main" id="{BFB08434-16C8-4194-840F-924A7ABC5C14}"/>
                  </a:ext>
                </a:extLst>
              </p:cNvPr>
              <p:cNvSpPr>
                <a:spLocks noChangeShapeType="1"/>
              </p:cNvSpPr>
              <p:nvPr/>
            </p:nvSpPr>
            <p:spPr bwMode="auto">
              <a:xfrm>
                <a:off x="3224"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9476" name="Line 37">
                <a:extLst>
                  <a:ext uri="{FF2B5EF4-FFF2-40B4-BE49-F238E27FC236}">
                    <a16:creationId xmlns:a16="http://schemas.microsoft.com/office/drawing/2014/main" id="{47AA1245-6757-4D57-8122-8C6CF6D01307}"/>
                  </a:ext>
                </a:extLst>
              </p:cNvPr>
              <p:cNvSpPr>
                <a:spLocks noChangeShapeType="1"/>
              </p:cNvSpPr>
              <p:nvPr/>
            </p:nvSpPr>
            <p:spPr bwMode="auto">
              <a:xfrm>
                <a:off x="3975"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9477" name="Line 38">
                <a:extLst>
                  <a:ext uri="{FF2B5EF4-FFF2-40B4-BE49-F238E27FC236}">
                    <a16:creationId xmlns:a16="http://schemas.microsoft.com/office/drawing/2014/main" id="{C3D9EDF9-D99B-480E-A4DB-990113730183}"/>
                  </a:ext>
                </a:extLst>
              </p:cNvPr>
              <p:cNvSpPr>
                <a:spLocks noChangeShapeType="1"/>
              </p:cNvSpPr>
              <p:nvPr/>
            </p:nvSpPr>
            <p:spPr bwMode="auto">
              <a:xfrm>
                <a:off x="3585" y="3515"/>
                <a:ext cx="0" cy="325"/>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9478" name="Line 39">
                <a:extLst>
                  <a:ext uri="{FF2B5EF4-FFF2-40B4-BE49-F238E27FC236}">
                    <a16:creationId xmlns:a16="http://schemas.microsoft.com/office/drawing/2014/main" id="{4D80A528-A4C4-4EC7-9DAC-21894A6D64EE}"/>
                  </a:ext>
                </a:extLst>
              </p:cNvPr>
              <p:cNvSpPr>
                <a:spLocks noChangeShapeType="1"/>
              </p:cNvSpPr>
              <p:nvPr/>
            </p:nvSpPr>
            <p:spPr bwMode="auto">
              <a:xfrm>
                <a:off x="4374"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9479" name="Line 40">
                <a:extLst>
                  <a:ext uri="{FF2B5EF4-FFF2-40B4-BE49-F238E27FC236}">
                    <a16:creationId xmlns:a16="http://schemas.microsoft.com/office/drawing/2014/main" id="{D22D5665-3D52-455D-BD16-2B7D5E2CC2BE}"/>
                  </a:ext>
                </a:extLst>
              </p:cNvPr>
              <p:cNvSpPr>
                <a:spLocks noChangeShapeType="1"/>
              </p:cNvSpPr>
              <p:nvPr/>
            </p:nvSpPr>
            <p:spPr bwMode="auto">
              <a:xfrm>
                <a:off x="4728" y="3509"/>
                <a:ext cx="0" cy="34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9464" name="Text Box 41">
              <a:extLst>
                <a:ext uri="{FF2B5EF4-FFF2-40B4-BE49-F238E27FC236}">
                  <a16:creationId xmlns:a16="http://schemas.microsoft.com/office/drawing/2014/main" id="{B6F3FF9E-AAD6-4E5C-B1AB-DCD20B106C62}"/>
                </a:ext>
              </a:extLst>
            </p:cNvPr>
            <p:cNvSpPr txBox="1">
              <a:spLocks noChangeArrowheads="1"/>
            </p:cNvSpPr>
            <p:nvPr/>
          </p:nvSpPr>
          <p:spPr bwMode="auto">
            <a:xfrm>
              <a:off x="427" y="3149"/>
              <a:ext cx="5023"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solidFill>
                    <a:srgbClr val="FFFF66"/>
                  </a:solidFill>
                  <a:latin typeface="华康俪金黑W8(P)" panose="020B0800000000000000" pitchFamily="34" charset="-122"/>
                  <a:ea typeface="华康俪金黑W8(P)" panose="020B0800000000000000" pitchFamily="34" charset="-122"/>
                </a:rPr>
                <a:t>  </a:t>
              </a:r>
              <a:r>
                <a:rPr lang="en-US" altLang="zh-CN" sz="3200" dirty="0">
                  <a:latin typeface="华康俪金黑W8(P)" panose="020B0800000000000000" pitchFamily="34" charset="-122"/>
                  <a:ea typeface="华康俪金黑W8(P)" panose="020B0800000000000000" pitchFamily="34" charset="-122"/>
                </a:rPr>
                <a:t>0    1  2   3   4  5   6   7  8   9  10   m-1</a:t>
              </a:r>
            </a:p>
          </p:txBody>
        </p:sp>
        <p:sp>
          <p:nvSpPr>
            <p:cNvPr id="19465" name="Text Box 42">
              <a:extLst>
                <a:ext uri="{FF2B5EF4-FFF2-40B4-BE49-F238E27FC236}">
                  <a16:creationId xmlns:a16="http://schemas.microsoft.com/office/drawing/2014/main" id="{3F636864-EC36-4A7D-B4D3-A4E20E555A83}"/>
                </a:ext>
              </a:extLst>
            </p:cNvPr>
            <p:cNvSpPr txBox="1">
              <a:spLocks noChangeArrowheads="1"/>
            </p:cNvSpPr>
            <p:nvPr/>
          </p:nvSpPr>
          <p:spPr bwMode="auto">
            <a:xfrm>
              <a:off x="559" y="3510"/>
              <a:ext cx="4291"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dirty="0">
                  <a:solidFill>
                    <a:schemeClr val="bg2"/>
                  </a:solidFill>
                  <a:latin typeface="华康俪金黑W8(P)" panose="020B0800000000000000" pitchFamily="34" charset="-122"/>
                  <a:ea typeface="华康俪金黑W8(P)" panose="020B0800000000000000" pitchFamily="34" charset="-122"/>
                </a:rPr>
                <a:t>   </a:t>
              </a:r>
              <a:r>
                <a:rPr lang="zh-CN" altLang="en-US" sz="1200" dirty="0">
                  <a:solidFill>
                    <a:schemeClr val="bg2"/>
                  </a:solidFill>
                  <a:latin typeface="华康俪金黑W8(P)" panose="020B0800000000000000" pitchFamily="34" charset="-122"/>
                  <a:ea typeface="华康俪金黑W8(P)" panose="020B0800000000000000" pitchFamily="34" charset="-122"/>
                </a:rPr>
                <a:t>      </a:t>
              </a:r>
              <a:r>
                <a:rPr lang="en-US" altLang="zh-CN" sz="3200" dirty="0">
                  <a:latin typeface="华康俪金黑W8(P)" panose="020B0800000000000000" pitchFamily="34" charset="-122"/>
                  <a:ea typeface="华康俪金黑W8(P)" panose="020B0800000000000000" pitchFamily="34" charset="-122"/>
                </a:rPr>
                <a:t>45 61 12</a:t>
              </a:r>
              <a:r>
                <a:rPr lang="en-US" altLang="zh-CN" sz="1600" dirty="0">
                  <a:latin typeface="华康俪金黑W8(P)" panose="020B0800000000000000" pitchFamily="34" charset="-122"/>
                  <a:ea typeface="华康俪金黑W8(P)" panose="020B0800000000000000" pitchFamily="34" charset="-122"/>
                </a:rPr>
                <a:t> </a:t>
              </a:r>
              <a:r>
                <a:rPr lang="en-US" altLang="zh-CN" sz="3200" dirty="0">
                  <a:latin typeface="华康俪金黑W8(P)" panose="020B0800000000000000" pitchFamily="34" charset="-122"/>
                  <a:ea typeface="华康俪金黑W8(P)" panose="020B0800000000000000" pitchFamily="34" charset="-122"/>
                </a:rPr>
                <a:t> 3  37 24 90 53 98 78</a:t>
              </a:r>
            </a:p>
          </p:txBody>
        </p:sp>
        <p:sp>
          <p:nvSpPr>
            <p:cNvPr id="19466" name="Text Box 43">
              <a:extLst>
                <a:ext uri="{FF2B5EF4-FFF2-40B4-BE49-F238E27FC236}">
                  <a16:creationId xmlns:a16="http://schemas.microsoft.com/office/drawing/2014/main" id="{A5AE5856-89FF-4D14-B4D8-B77553DBBD45}"/>
                </a:ext>
              </a:extLst>
            </p:cNvPr>
            <p:cNvSpPr txBox="1">
              <a:spLocks noChangeArrowheads="1"/>
            </p:cNvSpPr>
            <p:nvPr/>
          </p:nvSpPr>
          <p:spPr bwMode="auto">
            <a:xfrm>
              <a:off x="-338" y="3473"/>
              <a:ext cx="1104" cy="327"/>
            </a:xfrm>
            <a:prstGeom prst="rect">
              <a:avLst/>
            </a:prstGeom>
            <a:noFill/>
            <a:ln>
              <a:noFill/>
            </a:ln>
            <a:effectLst/>
            <a:extLst>
              <a:ext uri="{909E8E84-426E-40DD-AFC4-6F175D3DCCD1}">
                <a14:hiddenFill xmlns:a14="http://schemas.microsoft.com/office/drawing/2010/main">
                  <a:gradFill rotWithShape="0">
                    <a:gsLst>
                      <a:gs pos="0">
                        <a:srgbClr val="336600"/>
                      </a:gs>
                      <a:gs pos="100000">
                        <a:srgbClr val="0C1800"/>
                      </a:gs>
                    </a:gsLst>
                    <a:path path="shape">
                      <a:fillToRect l="50000" t="50000" r="50000" b="50000"/>
                    </a:path>
                  </a:gra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dirty="0" err="1">
                  <a:solidFill>
                    <a:srgbClr val="0070C0"/>
                  </a:solidFill>
                  <a:latin typeface="华康俪金黑W8(P)" panose="020B0800000000000000" pitchFamily="34" charset="-122"/>
                  <a:ea typeface="华康俪金黑W8(P)" panose="020B0800000000000000" pitchFamily="34" charset="-122"/>
                </a:rPr>
                <a:t>ST.elem</a:t>
              </a:r>
              <a:endParaRPr lang="en-US" altLang="zh-CN" dirty="0">
                <a:solidFill>
                  <a:srgbClr val="0070C0"/>
                </a:solidFill>
                <a:latin typeface="华康俪金黑W8(P)" panose="020B0800000000000000" pitchFamily="34" charset="-122"/>
                <a:ea typeface="华康俪金黑W8(P)" panose="020B0800000000000000" pitchFamily="34" charset="-122"/>
              </a:endParaRPr>
            </a:p>
          </p:txBody>
        </p:sp>
      </p:grpSp>
      <p:sp>
        <p:nvSpPr>
          <p:cNvPr id="3" name="圆角矩形标注 2">
            <a:extLst>
              <a:ext uri="{FF2B5EF4-FFF2-40B4-BE49-F238E27FC236}">
                <a16:creationId xmlns:a16="http://schemas.microsoft.com/office/drawing/2014/main" id="{546FA90D-753D-45D0-AC68-149C3373D260}"/>
              </a:ext>
            </a:extLst>
          </p:cNvPr>
          <p:cNvSpPr/>
          <p:nvPr/>
        </p:nvSpPr>
        <p:spPr>
          <a:xfrm>
            <a:off x="7777163" y="4011613"/>
            <a:ext cx="4357687" cy="882650"/>
          </a:xfrm>
          <a:prstGeom prst="wedgeRoundRectCallout">
            <a:avLst>
              <a:gd name="adj1" fmla="val -48951"/>
              <a:gd name="adj2" fmla="val -122377"/>
              <a:gd name="adj3" fmla="val 16667"/>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spcBef>
                <a:spcPct val="20000"/>
              </a:spcBef>
              <a:buClr>
                <a:srgbClr val="CC99FF"/>
              </a:buClr>
              <a:buFont typeface="Monotype Sorts" pitchFamily="2" charset="2"/>
              <a:buNone/>
              <a:defRPr/>
            </a:pPr>
            <a:r>
              <a:rPr lang="zh-CN" altLang="en-US" dirty="0">
                <a:solidFill>
                  <a:srgbClr val="C00000"/>
                </a:solidFill>
                <a:latin typeface="华康俪金黑W8(P)" panose="020B0800000000000000" pitchFamily="34" charset="-122"/>
                <a:ea typeface="华康俪金黑W8(P)" panose="020B0800000000000000" pitchFamily="34" charset="-122"/>
              </a:rPr>
              <a:t>免去查找过程中每一步都要检测整个表是否查找完毕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72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7" presetClass="entr" presetSubtype="4" fill="hold" grpId="0" nodeType="clickEffect">
                                  <p:stCondLst>
                                    <p:cond delay="0"/>
                                  </p:stCondLst>
                                  <p:childTnLst>
                                    <p:set>
                                      <p:cBhvr>
                                        <p:cTn id="10" dur="1" fill="hold">
                                          <p:stCondLst>
                                            <p:cond delay="0"/>
                                          </p:stCondLst>
                                        </p:cTn>
                                        <p:tgtEl>
                                          <p:spTgt spid="1117208"/>
                                        </p:tgtEl>
                                        <p:attrNameLst>
                                          <p:attrName>style.visibility</p:attrName>
                                        </p:attrNameLst>
                                      </p:cBhvr>
                                      <p:to>
                                        <p:strVal val="visible"/>
                                      </p:to>
                                    </p:set>
                                    <p:anim calcmode="lin" valueType="num">
                                      <p:cBhvr additive="base">
                                        <p:cTn id="11" dur="5000" fill="hold"/>
                                        <p:tgtEl>
                                          <p:spTgt spid="1117208"/>
                                        </p:tgtEl>
                                        <p:attrNameLst>
                                          <p:attrName>ppt_x</p:attrName>
                                        </p:attrNameLst>
                                      </p:cBhvr>
                                      <p:tavLst>
                                        <p:tav tm="0">
                                          <p:val>
                                            <p:strVal val="#ppt_x"/>
                                          </p:val>
                                        </p:tav>
                                        <p:tav tm="100000">
                                          <p:val>
                                            <p:strVal val="#ppt_x"/>
                                          </p:val>
                                        </p:tav>
                                      </p:tavLst>
                                    </p:anim>
                                    <p:anim calcmode="lin" valueType="num">
                                      <p:cBhvr additive="base">
                                        <p:cTn id="12" dur="5000" fill="hold"/>
                                        <p:tgtEl>
                                          <p:spTgt spid="11172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20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CDCFE4A7-210C-48CE-B9B5-BD9B46503ECF}"/>
              </a:ext>
            </a:extLst>
          </p:cNvPr>
          <p:cNvSpPr>
            <a:spLocks noGrp="1" noChangeArrowheads="1"/>
          </p:cNvSpPr>
          <p:nvPr>
            <p:ph type="title"/>
          </p:nvPr>
        </p:nvSpPr>
        <p:spPr>
          <a:xfrm>
            <a:off x="0" y="9525"/>
            <a:ext cx="10515600" cy="1325563"/>
          </a:xfrm>
        </p:spPr>
        <p:txBody>
          <a:bodyPr/>
          <a:lstStyle/>
          <a:p>
            <a:pPr eaLnBrk="1" hangingPunct="1"/>
            <a:r>
              <a:rPr lang="en-US" altLang="zh-CN" dirty="0"/>
              <a:t>8.1.1</a:t>
            </a:r>
            <a:r>
              <a:rPr lang="zh-CN" altLang="en-US" dirty="0"/>
              <a:t> 顺序表查找</a:t>
            </a:r>
          </a:p>
        </p:txBody>
      </p:sp>
      <p:sp>
        <p:nvSpPr>
          <p:cNvPr id="20483" name="Rectangle 2">
            <a:extLst>
              <a:ext uri="{FF2B5EF4-FFF2-40B4-BE49-F238E27FC236}">
                <a16:creationId xmlns:a16="http://schemas.microsoft.com/office/drawing/2014/main" id="{63D23F16-95C5-4F2E-9C8B-DDAD0D636872}"/>
              </a:ext>
            </a:extLst>
          </p:cNvPr>
          <p:cNvSpPr>
            <a:spLocks noGrp="1" noChangeArrowheads="1"/>
          </p:cNvSpPr>
          <p:nvPr>
            <p:ph idx="1"/>
          </p:nvPr>
        </p:nvSpPr>
        <p:spPr>
          <a:xfrm>
            <a:off x="473075" y="1044575"/>
            <a:ext cx="10515600" cy="4351338"/>
          </a:xfrm>
        </p:spPr>
        <p:txBody>
          <a:bodyPr/>
          <a:lstStyle/>
          <a:p>
            <a:pPr>
              <a:spcBef>
                <a:spcPct val="50000"/>
              </a:spcBef>
              <a:buFontTx/>
              <a:buNone/>
            </a:pPr>
            <a:r>
              <a:rPr lang="zh-CN" altLang="en-US" sz="3200" dirty="0"/>
              <a:t>例</a:t>
            </a:r>
            <a:r>
              <a:rPr lang="en-US" altLang="zh-CN" sz="3200" dirty="0"/>
              <a:t>1</a:t>
            </a:r>
            <a:r>
              <a:rPr lang="zh-CN" altLang="en-US" sz="3200" dirty="0"/>
              <a:t>：在下表中查找 </a:t>
            </a:r>
            <a:r>
              <a:rPr lang="en-US" altLang="zh-CN" sz="3200" dirty="0"/>
              <a:t>key = 8 </a:t>
            </a:r>
            <a:r>
              <a:rPr lang="zh-CN" altLang="en-US" sz="3200" dirty="0"/>
              <a:t>的结点。</a:t>
            </a:r>
            <a:endParaRPr lang="en-US" altLang="zh-CN" sz="3200" dirty="0"/>
          </a:p>
        </p:txBody>
      </p:sp>
      <p:sp>
        <p:nvSpPr>
          <p:cNvPr id="1119318" name="Text Box 86">
            <a:extLst>
              <a:ext uri="{FF2B5EF4-FFF2-40B4-BE49-F238E27FC236}">
                <a16:creationId xmlns:a16="http://schemas.microsoft.com/office/drawing/2014/main" id="{D7B4A8A9-661B-4209-BA5E-1BBE31C56FDF}"/>
              </a:ext>
            </a:extLst>
          </p:cNvPr>
          <p:cNvSpPr txBox="1">
            <a:spLocks noChangeArrowheads="1"/>
          </p:cNvSpPr>
          <p:nvPr/>
        </p:nvSpPr>
        <p:spPr bwMode="auto">
          <a:xfrm>
            <a:off x="3429000" y="2265363"/>
            <a:ext cx="398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rgbClr val="C00000"/>
                </a:solidFill>
                <a:latin typeface="Arial" panose="020B0604020202020204" pitchFamily="34" charset="0"/>
                <a:ea typeface="华康俪金黑W8(P)" panose="020B0800000000000000" pitchFamily="34" charset="-122"/>
              </a:rPr>
              <a:t>8</a:t>
            </a:r>
          </a:p>
        </p:txBody>
      </p:sp>
      <p:grpSp>
        <p:nvGrpSpPr>
          <p:cNvPr id="20485" name="Group 88">
            <a:extLst>
              <a:ext uri="{FF2B5EF4-FFF2-40B4-BE49-F238E27FC236}">
                <a16:creationId xmlns:a16="http://schemas.microsoft.com/office/drawing/2014/main" id="{841EC5B2-7FBF-43D3-B2B6-73BEDC411C8C}"/>
              </a:ext>
            </a:extLst>
          </p:cNvPr>
          <p:cNvGrpSpPr>
            <a:grpSpLocks/>
          </p:cNvGrpSpPr>
          <p:nvPr/>
        </p:nvGrpSpPr>
        <p:grpSpPr bwMode="auto">
          <a:xfrm>
            <a:off x="2209800" y="1890713"/>
            <a:ext cx="7620000" cy="1250950"/>
            <a:chOff x="432" y="3062"/>
            <a:chExt cx="4800" cy="788"/>
          </a:xfrm>
        </p:grpSpPr>
        <p:sp>
          <p:nvSpPr>
            <p:cNvPr id="20555" name="Rectangle 89">
              <a:extLst>
                <a:ext uri="{FF2B5EF4-FFF2-40B4-BE49-F238E27FC236}">
                  <a16:creationId xmlns:a16="http://schemas.microsoft.com/office/drawing/2014/main" id="{62595105-FB3D-4BE1-81E2-FE54958BE962}"/>
                </a:ext>
              </a:extLst>
            </p:cNvPr>
            <p:cNvSpPr>
              <a:spLocks noChangeArrowheads="1"/>
            </p:cNvSpPr>
            <p:nvPr/>
          </p:nvSpPr>
          <p:spPr bwMode="auto">
            <a:xfrm>
              <a:off x="1104" y="3312"/>
              <a:ext cx="4128" cy="288"/>
            </a:xfrm>
            <a:prstGeom prst="rect">
              <a:avLst/>
            </a:prstGeom>
            <a:noFill/>
            <a:ln w="19050">
              <a:solidFill>
                <a:srgbClr val="007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20556" name="Line 90">
              <a:extLst>
                <a:ext uri="{FF2B5EF4-FFF2-40B4-BE49-F238E27FC236}">
                  <a16:creationId xmlns:a16="http://schemas.microsoft.com/office/drawing/2014/main" id="{F08632FD-E03E-4AFE-9F8B-918696C3FB93}"/>
                </a:ext>
              </a:extLst>
            </p:cNvPr>
            <p:cNvSpPr>
              <a:spLocks noChangeShapeType="1"/>
            </p:cNvSpPr>
            <p:nvPr/>
          </p:nvSpPr>
          <p:spPr bwMode="auto">
            <a:xfrm>
              <a:off x="1536"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57" name="Line 91">
              <a:extLst>
                <a:ext uri="{FF2B5EF4-FFF2-40B4-BE49-F238E27FC236}">
                  <a16:creationId xmlns:a16="http://schemas.microsoft.com/office/drawing/2014/main" id="{18F377F3-81D8-4EB3-AA72-4F88B25C610A}"/>
                </a:ext>
              </a:extLst>
            </p:cNvPr>
            <p:cNvSpPr>
              <a:spLocks noChangeShapeType="1"/>
            </p:cNvSpPr>
            <p:nvPr/>
          </p:nvSpPr>
          <p:spPr bwMode="auto">
            <a:xfrm>
              <a:off x="2400"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58" name="Line 92">
              <a:extLst>
                <a:ext uri="{FF2B5EF4-FFF2-40B4-BE49-F238E27FC236}">
                  <a16:creationId xmlns:a16="http://schemas.microsoft.com/office/drawing/2014/main" id="{93717F42-A397-4490-B089-D532B4828F85}"/>
                </a:ext>
              </a:extLst>
            </p:cNvPr>
            <p:cNvSpPr>
              <a:spLocks noChangeShapeType="1"/>
            </p:cNvSpPr>
            <p:nvPr/>
          </p:nvSpPr>
          <p:spPr bwMode="auto">
            <a:xfrm>
              <a:off x="1968"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59" name="Line 93">
              <a:extLst>
                <a:ext uri="{FF2B5EF4-FFF2-40B4-BE49-F238E27FC236}">
                  <a16:creationId xmlns:a16="http://schemas.microsoft.com/office/drawing/2014/main" id="{1D9588D9-2EFE-4854-9060-10BF3B7C4219}"/>
                </a:ext>
              </a:extLst>
            </p:cNvPr>
            <p:cNvSpPr>
              <a:spLocks noChangeShapeType="1"/>
            </p:cNvSpPr>
            <p:nvPr/>
          </p:nvSpPr>
          <p:spPr bwMode="auto">
            <a:xfrm>
              <a:off x="3552"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60" name="Line 94">
              <a:extLst>
                <a:ext uri="{FF2B5EF4-FFF2-40B4-BE49-F238E27FC236}">
                  <a16:creationId xmlns:a16="http://schemas.microsoft.com/office/drawing/2014/main" id="{B3FA8B23-ACB9-4FDF-8D7E-469536BA447A}"/>
                </a:ext>
              </a:extLst>
            </p:cNvPr>
            <p:cNvSpPr>
              <a:spLocks noChangeShapeType="1"/>
            </p:cNvSpPr>
            <p:nvPr/>
          </p:nvSpPr>
          <p:spPr bwMode="auto">
            <a:xfrm>
              <a:off x="3984"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61" name="Line 95">
              <a:extLst>
                <a:ext uri="{FF2B5EF4-FFF2-40B4-BE49-F238E27FC236}">
                  <a16:creationId xmlns:a16="http://schemas.microsoft.com/office/drawing/2014/main" id="{58ADE0D6-6FE1-43EF-B20B-53A6B6DB7954}"/>
                </a:ext>
              </a:extLst>
            </p:cNvPr>
            <p:cNvSpPr>
              <a:spLocks noChangeShapeType="1"/>
            </p:cNvSpPr>
            <p:nvPr/>
          </p:nvSpPr>
          <p:spPr bwMode="auto">
            <a:xfrm>
              <a:off x="4416"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62" name="Line 96">
              <a:extLst>
                <a:ext uri="{FF2B5EF4-FFF2-40B4-BE49-F238E27FC236}">
                  <a16:creationId xmlns:a16="http://schemas.microsoft.com/office/drawing/2014/main" id="{B84E50AE-D40C-4F6C-8FC3-2846D2CBEB70}"/>
                </a:ext>
              </a:extLst>
            </p:cNvPr>
            <p:cNvSpPr>
              <a:spLocks noChangeShapeType="1"/>
            </p:cNvSpPr>
            <p:nvPr/>
          </p:nvSpPr>
          <p:spPr bwMode="auto">
            <a:xfrm>
              <a:off x="4848"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63" name="Text Box 97">
              <a:extLst>
                <a:ext uri="{FF2B5EF4-FFF2-40B4-BE49-F238E27FC236}">
                  <a16:creationId xmlns:a16="http://schemas.microsoft.com/office/drawing/2014/main" id="{C9E3046C-EC09-4530-9632-784A933357EC}"/>
                </a:ext>
              </a:extLst>
            </p:cNvPr>
            <p:cNvSpPr txBox="1">
              <a:spLocks noChangeArrowheads="1"/>
            </p:cNvSpPr>
            <p:nvPr/>
          </p:nvSpPr>
          <p:spPr bwMode="auto">
            <a:xfrm>
              <a:off x="1200" y="360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0</a:t>
              </a:r>
            </a:p>
          </p:txBody>
        </p:sp>
        <p:sp>
          <p:nvSpPr>
            <p:cNvPr id="20564" name="Text Box 98">
              <a:extLst>
                <a:ext uri="{FF2B5EF4-FFF2-40B4-BE49-F238E27FC236}">
                  <a16:creationId xmlns:a16="http://schemas.microsoft.com/office/drawing/2014/main" id="{0BFCAF59-43F4-45BE-8DA8-E967F4C51E76}"/>
                </a:ext>
              </a:extLst>
            </p:cNvPr>
            <p:cNvSpPr txBox="1">
              <a:spLocks noChangeArrowheads="1"/>
            </p:cNvSpPr>
            <p:nvPr/>
          </p:nvSpPr>
          <p:spPr bwMode="auto">
            <a:xfrm>
              <a:off x="1632" y="360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a:t>
              </a:r>
            </a:p>
          </p:txBody>
        </p:sp>
        <p:sp>
          <p:nvSpPr>
            <p:cNvPr id="20565" name="Text Box 99">
              <a:extLst>
                <a:ext uri="{FF2B5EF4-FFF2-40B4-BE49-F238E27FC236}">
                  <a16:creationId xmlns:a16="http://schemas.microsoft.com/office/drawing/2014/main" id="{19E7C85F-7304-495B-A50E-43B482C67F13}"/>
                </a:ext>
              </a:extLst>
            </p:cNvPr>
            <p:cNvSpPr txBox="1">
              <a:spLocks noChangeArrowheads="1"/>
            </p:cNvSpPr>
            <p:nvPr/>
          </p:nvSpPr>
          <p:spPr bwMode="auto">
            <a:xfrm>
              <a:off x="2112" y="360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2</a:t>
              </a:r>
            </a:p>
          </p:txBody>
        </p:sp>
        <p:sp>
          <p:nvSpPr>
            <p:cNvPr id="20566" name="Text Box 100">
              <a:extLst>
                <a:ext uri="{FF2B5EF4-FFF2-40B4-BE49-F238E27FC236}">
                  <a16:creationId xmlns:a16="http://schemas.microsoft.com/office/drawing/2014/main" id="{4DFCDCBC-FFF6-49DE-9158-8304DCB8ED92}"/>
                </a:ext>
              </a:extLst>
            </p:cNvPr>
            <p:cNvSpPr txBox="1">
              <a:spLocks noChangeArrowheads="1"/>
            </p:cNvSpPr>
            <p:nvPr/>
          </p:nvSpPr>
          <p:spPr bwMode="auto">
            <a:xfrm>
              <a:off x="3600" y="3600"/>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n-3</a:t>
              </a:r>
            </a:p>
          </p:txBody>
        </p:sp>
        <p:sp>
          <p:nvSpPr>
            <p:cNvPr id="20567" name="Text Box 101">
              <a:extLst>
                <a:ext uri="{FF2B5EF4-FFF2-40B4-BE49-F238E27FC236}">
                  <a16:creationId xmlns:a16="http://schemas.microsoft.com/office/drawing/2014/main" id="{942CD393-CB3A-43D3-9E81-A8923D2CC90B}"/>
                </a:ext>
              </a:extLst>
            </p:cNvPr>
            <p:cNvSpPr txBox="1">
              <a:spLocks noChangeArrowheads="1"/>
            </p:cNvSpPr>
            <p:nvPr/>
          </p:nvSpPr>
          <p:spPr bwMode="auto">
            <a:xfrm>
              <a:off x="4032" y="3600"/>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n-2</a:t>
              </a:r>
            </a:p>
          </p:txBody>
        </p:sp>
        <p:sp>
          <p:nvSpPr>
            <p:cNvPr id="20568" name="Text Box 102">
              <a:extLst>
                <a:ext uri="{FF2B5EF4-FFF2-40B4-BE49-F238E27FC236}">
                  <a16:creationId xmlns:a16="http://schemas.microsoft.com/office/drawing/2014/main" id="{EFAFB160-EEA4-4C7B-96AD-A1AC1368F1DC}"/>
                </a:ext>
              </a:extLst>
            </p:cNvPr>
            <p:cNvSpPr txBox="1">
              <a:spLocks noChangeArrowheads="1"/>
            </p:cNvSpPr>
            <p:nvPr/>
          </p:nvSpPr>
          <p:spPr bwMode="auto">
            <a:xfrm>
              <a:off x="4464" y="3600"/>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n-1</a:t>
              </a:r>
            </a:p>
          </p:txBody>
        </p:sp>
        <p:sp>
          <p:nvSpPr>
            <p:cNvPr id="20569" name="Text Box 103">
              <a:extLst>
                <a:ext uri="{FF2B5EF4-FFF2-40B4-BE49-F238E27FC236}">
                  <a16:creationId xmlns:a16="http://schemas.microsoft.com/office/drawing/2014/main" id="{6E5EAE3A-1FD7-4B08-81F8-F10E9D1EBB4D}"/>
                </a:ext>
              </a:extLst>
            </p:cNvPr>
            <p:cNvSpPr txBox="1">
              <a:spLocks noChangeArrowheads="1"/>
            </p:cNvSpPr>
            <p:nvPr/>
          </p:nvSpPr>
          <p:spPr bwMode="auto">
            <a:xfrm>
              <a:off x="4967" y="3600"/>
              <a:ext cx="2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n</a:t>
              </a:r>
            </a:p>
          </p:txBody>
        </p:sp>
        <p:sp>
          <p:nvSpPr>
            <p:cNvPr id="20570" name="Text Box 104">
              <a:extLst>
                <a:ext uri="{FF2B5EF4-FFF2-40B4-BE49-F238E27FC236}">
                  <a16:creationId xmlns:a16="http://schemas.microsoft.com/office/drawing/2014/main" id="{449D82DB-371B-45A0-AA4B-B674427A8047}"/>
                </a:ext>
              </a:extLst>
            </p:cNvPr>
            <p:cNvSpPr txBox="1">
              <a:spLocks noChangeArrowheads="1"/>
            </p:cNvSpPr>
            <p:nvPr/>
          </p:nvSpPr>
          <p:spPr bwMode="auto">
            <a:xfrm>
              <a:off x="432" y="3312"/>
              <a:ext cx="72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latin typeface="华康俪金黑W8(P)" panose="020B0800000000000000" pitchFamily="34" charset="-122"/>
                  <a:ea typeface="华康俪金黑W8(P)" panose="020B0800000000000000" pitchFamily="34" charset="-122"/>
                </a:rPr>
                <a:t>ST.elem</a:t>
              </a:r>
              <a:r>
                <a:rPr lang="en-US" altLang="zh-CN" sz="2000" dirty="0">
                  <a:latin typeface="华康俪金黑W8(P)" panose="020B0800000000000000" pitchFamily="34" charset="-122"/>
                  <a:ea typeface="华康俪金黑W8(P)" panose="020B0800000000000000" pitchFamily="34" charset="-122"/>
                </a:rPr>
                <a:t> </a:t>
              </a:r>
            </a:p>
          </p:txBody>
        </p:sp>
        <p:sp>
          <p:nvSpPr>
            <p:cNvPr id="20571" name="Text Box 105">
              <a:extLst>
                <a:ext uri="{FF2B5EF4-FFF2-40B4-BE49-F238E27FC236}">
                  <a16:creationId xmlns:a16="http://schemas.microsoft.com/office/drawing/2014/main" id="{291BA264-2D86-41BC-BD98-6F045400EE6F}"/>
                </a:ext>
              </a:extLst>
            </p:cNvPr>
            <p:cNvSpPr txBox="1">
              <a:spLocks noChangeArrowheads="1"/>
            </p:cNvSpPr>
            <p:nvPr/>
          </p:nvSpPr>
          <p:spPr bwMode="auto">
            <a:xfrm>
              <a:off x="960" y="3062"/>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key</a:t>
              </a:r>
            </a:p>
          </p:txBody>
        </p:sp>
      </p:grpSp>
      <p:grpSp>
        <p:nvGrpSpPr>
          <p:cNvPr id="20486" name="Group 107">
            <a:extLst>
              <a:ext uri="{FF2B5EF4-FFF2-40B4-BE49-F238E27FC236}">
                <a16:creationId xmlns:a16="http://schemas.microsoft.com/office/drawing/2014/main" id="{4988781B-AAF5-4803-BDE2-3D8D9542A88D}"/>
              </a:ext>
            </a:extLst>
          </p:cNvPr>
          <p:cNvGrpSpPr>
            <a:grpSpLocks/>
          </p:cNvGrpSpPr>
          <p:nvPr/>
        </p:nvGrpSpPr>
        <p:grpSpPr bwMode="auto">
          <a:xfrm>
            <a:off x="4002088" y="2287588"/>
            <a:ext cx="5675312" cy="403225"/>
            <a:chOff x="1561" y="3312"/>
            <a:chExt cx="3575" cy="254"/>
          </a:xfrm>
        </p:grpSpPr>
        <p:sp>
          <p:nvSpPr>
            <p:cNvPr id="20548" name="Text Box 108">
              <a:extLst>
                <a:ext uri="{FF2B5EF4-FFF2-40B4-BE49-F238E27FC236}">
                  <a16:creationId xmlns:a16="http://schemas.microsoft.com/office/drawing/2014/main" id="{9CE26988-A74B-4789-91C7-1669BF48ACE3}"/>
                </a:ext>
              </a:extLst>
            </p:cNvPr>
            <p:cNvSpPr txBox="1">
              <a:spLocks noChangeArrowheads="1"/>
            </p:cNvSpPr>
            <p:nvPr/>
          </p:nvSpPr>
          <p:spPr bwMode="auto">
            <a:xfrm>
              <a:off x="2448" y="3312"/>
              <a:ext cx="110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Arial" panose="020B0604020202020204" pitchFamily="34" charset="0"/>
                  <a:ea typeface="华康俪金黑W8(P)" panose="020B0800000000000000" pitchFamily="34" charset="-122"/>
                </a:rPr>
                <a:t>………………</a:t>
              </a:r>
            </a:p>
          </p:txBody>
        </p:sp>
        <p:sp>
          <p:nvSpPr>
            <p:cNvPr id="20549" name="Text Box 109">
              <a:extLst>
                <a:ext uri="{FF2B5EF4-FFF2-40B4-BE49-F238E27FC236}">
                  <a16:creationId xmlns:a16="http://schemas.microsoft.com/office/drawing/2014/main" id="{631D7659-614A-486C-8040-4FA6C06A55B7}"/>
                </a:ext>
              </a:extLst>
            </p:cNvPr>
            <p:cNvSpPr txBox="1">
              <a:spLocks noChangeArrowheads="1"/>
            </p:cNvSpPr>
            <p:nvPr/>
          </p:nvSpPr>
          <p:spPr bwMode="auto">
            <a:xfrm>
              <a:off x="1561" y="3312"/>
              <a:ext cx="45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100</a:t>
              </a:r>
            </a:p>
          </p:txBody>
        </p:sp>
        <p:sp>
          <p:nvSpPr>
            <p:cNvPr id="20550" name="Text Box 110">
              <a:extLst>
                <a:ext uri="{FF2B5EF4-FFF2-40B4-BE49-F238E27FC236}">
                  <a16:creationId xmlns:a16="http://schemas.microsoft.com/office/drawing/2014/main" id="{55B51E32-DF17-46F1-88F8-A4808D138878}"/>
                </a:ext>
              </a:extLst>
            </p:cNvPr>
            <p:cNvSpPr txBox="1">
              <a:spLocks noChangeArrowheads="1"/>
            </p:cNvSpPr>
            <p:nvPr/>
          </p:nvSpPr>
          <p:spPr bwMode="auto">
            <a:xfrm>
              <a:off x="2016" y="3312"/>
              <a:ext cx="33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10</a:t>
              </a:r>
            </a:p>
          </p:txBody>
        </p:sp>
        <p:sp>
          <p:nvSpPr>
            <p:cNvPr id="20551" name="Text Box 111">
              <a:extLst>
                <a:ext uri="{FF2B5EF4-FFF2-40B4-BE49-F238E27FC236}">
                  <a16:creationId xmlns:a16="http://schemas.microsoft.com/office/drawing/2014/main" id="{73CCF686-C28D-4D16-92E4-B0574CB672D0}"/>
                </a:ext>
              </a:extLst>
            </p:cNvPr>
            <p:cNvSpPr txBox="1">
              <a:spLocks noChangeArrowheads="1"/>
            </p:cNvSpPr>
            <p:nvPr/>
          </p:nvSpPr>
          <p:spPr bwMode="auto">
            <a:xfrm>
              <a:off x="3670" y="3312"/>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0</a:t>
              </a:r>
            </a:p>
          </p:txBody>
        </p:sp>
        <p:sp>
          <p:nvSpPr>
            <p:cNvPr id="20552" name="Text Box 112">
              <a:extLst>
                <a:ext uri="{FF2B5EF4-FFF2-40B4-BE49-F238E27FC236}">
                  <a16:creationId xmlns:a16="http://schemas.microsoft.com/office/drawing/2014/main" id="{F7DC5413-E575-4A91-AB4A-D912F053D682}"/>
                </a:ext>
              </a:extLst>
            </p:cNvPr>
            <p:cNvSpPr txBox="1">
              <a:spLocks noChangeArrowheads="1"/>
            </p:cNvSpPr>
            <p:nvPr/>
          </p:nvSpPr>
          <p:spPr bwMode="auto">
            <a:xfrm>
              <a:off x="4103" y="3312"/>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7</a:t>
              </a:r>
            </a:p>
          </p:txBody>
        </p:sp>
        <p:sp>
          <p:nvSpPr>
            <p:cNvPr id="20553" name="Text Box 113">
              <a:extLst>
                <a:ext uri="{FF2B5EF4-FFF2-40B4-BE49-F238E27FC236}">
                  <a16:creationId xmlns:a16="http://schemas.microsoft.com/office/drawing/2014/main" id="{26121ECE-8641-4B7B-B7B1-430F5D10C193}"/>
                </a:ext>
              </a:extLst>
            </p:cNvPr>
            <p:cNvSpPr txBox="1">
              <a:spLocks noChangeArrowheads="1"/>
            </p:cNvSpPr>
            <p:nvPr/>
          </p:nvSpPr>
          <p:spPr bwMode="auto">
            <a:xfrm>
              <a:off x="4534" y="3312"/>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a:t>
              </a:r>
            </a:p>
          </p:txBody>
        </p:sp>
        <p:sp>
          <p:nvSpPr>
            <p:cNvPr id="20554" name="Text Box 114">
              <a:extLst>
                <a:ext uri="{FF2B5EF4-FFF2-40B4-BE49-F238E27FC236}">
                  <a16:creationId xmlns:a16="http://schemas.microsoft.com/office/drawing/2014/main" id="{62A8BE8F-57D7-4BB9-8707-3C4F0CDF1CDC}"/>
                </a:ext>
              </a:extLst>
            </p:cNvPr>
            <p:cNvSpPr txBox="1">
              <a:spLocks noChangeArrowheads="1"/>
            </p:cNvSpPr>
            <p:nvPr/>
          </p:nvSpPr>
          <p:spPr bwMode="auto">
            <a:xfrm>
              <a:off x="4944" y="3316"/>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3</a:t>
              </a:r>
            </a:p>
          </p:txBody>
        </p:sp>
      </p:grpSp>
      <p:grpSp>
        <p:nvGrpSpPr>
          <p:cNvPr id="1119347" name="Group 115">
            <a:extLst>
              <a:ext uri="{FF2B5EF4-FFF2-40B4-BE49-F238E27FC236}">
                <a16:creationId xmlns:a16="http://schemas.microsoft.com/office/drawing/2014/main" id="{BA2C8004-F7C5-4FC1-BA28-4D74C1E33E36}"/>
              </a:ext>
            </a:extLst>
          </p:cNvPr>
          <p:cNvGrpSpPr>
            <a:grpSpLocks/>
          </p:cNvGrpSpPr>
          <p:nvPr/>
        </p:nvGrpSpPr>
        <p:grpSpPr bwMode="auto">
          <a:xfrm>
            <a:off x="8763000" y="1449388"/>
            <a:ext cx="304800" cy="838200"/>
            <a:chOff x="4486" y="2784"/>
            <a:chExt cx="192" cy="528"/>
          </a:xfrm>
        </p:grpSpPr>
        <p:sp>
          <p:nvSpPr>
            <p:cNvPr id="20546" name="Line 116">
              <a:extLst>
                <a:ext uri="{FF2B5EF4-FFF2-40B4-BE49-F238E27FC236}">
                  <a16:creationId xmlns:a16="http://schemas.microsoft.com/office/drawing/2014/main" id="{E52F1654-49BF-4066-94F7-5F518C4A5944}"/>
                </a:ext>
              </a:extLst>
            </p:cNvPr>
            <p:cNvSpPr>
              <a:spLocks noChangeShapeType="1"/>
            </p:cNvSpPr>
            <p:nvPr/>
          </p:nvSpPr>
          <p:spPr bwMode="auto">
            <a:xfrm>
              <a:off x="4560" y="3024"/>
              <a:ext cx="0" cy="28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47" name="Text Box 117">
              <a:extLst>
                <a:ext uri="{FF2B5EF4-FFF2-40B4-BE49-F238E27FC236}">
                  <a16:creationId xmlns:a16="http://schemas.microsoft.com/office/drawing/2014/main" id="{AD095908-011F-4963-8102-18E0F1D3DB3C}"/>
                </a:ext>
              </a:extLst>
            </p:cNvPr>
            <p:cNvSpPr txBox="1">
              <a:spLocks noChangeArrowheads="1"/>
            </p:cNvSpPr>
            <p:nvPr/>
          </p:nvSpPr>
          <p:spPr bwMode="auto">
            <a:xfrm>
              <a:off x="4486" y="2784"/>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solidFill>
                    <a:srgbClr val="C00000"/>
                  </a:solidFill>
                  <a:latin typeface="Arial" panose="020B0604020202020204" pitchFamily="34" charset="0"/>
                  <a:ea typeface="华康俪金黑W8(P)" panose="020B0800000000000000" pitchFamily="34" charset="-122"/>
                </a:rPr>
                <a:t>i</a:t>
              </a:r>
              <a:endParaRPr lang="en-US" altLang="zh-CN" sz="2000" dirty="0">
                <a:solidFill>
                  <a:srgbClr val="C00000"/>
                </a:solidFill>
                <a:latin typeface="Arial" panose="020B0604020202020204" pitchFamily="34" charset="0"/>
                <a:ea typeface="华康俪金黑W8(P)" panose="020B0800000000000000" pitchFamily="34" charset="-122"/>
              </a:endParaRPr>
            </a:p>
          </p:txBody>
        </p:sp>
      </p:grpSp>
      <p:grpSp>
        <p:nvGrpSpPr>
          <p:cNvPr id="1119350" name="Group 118">
            <a:extLst>
              <a:ext uri="{FF2B5EF4-FFF2-40B4-BE49-F238E27FC236}">
                <a16:creationId xmlns:a16="http://schemas.microsoft.com/office/drawing/2014/main" id="{073E0E2A-9459-492D-8F33-A25413B91546}"/>
              </a:ext>
            </a:extLst>
          </p:cNvPr>
          <p:cNvGrpSpPr>
            <a:grpSpLocks/>
          </p:cNvGrpSpPr>
          <p:nvPr/>
        </p:nvGrpSpPr>
        <p:grpSpPr bwMode="auto">
          <a:xfrm>
            <a:off x="4876800" y="1449388"/>
            <a:ext cx="304800" cy="838200"/>
            <a:chOff x="4486" y="2784"/>
            <a:chExt cx="192" cy="528"/>
          </a:xfrm>
        </p:grpSpPr>
        <p:sp>
          <p:nvSpPr>
            <p:cNvPr id="20544" name="Line 119">
              <a:extLst>
                <a:ext uri="{FF2B5EF4-FFF2-40B4-BE49-F238E27FC236}">
                  <a16:creationId xmlns:a16="http://schemas.microsoft.com/office/drawing/2014/main" id="{5F79F0E5-F698-4478-A773-B87DC7905D0D}"/>
                </a:ext>
              </a:extLst>
            </p:cNvPr>
            <p:cNvSpPr>
              <a:spLocks noChangeShapeType="1"/>
            </p:cNvSpPr>
            <p:nvPr/>
          </p:nvSpPr>
          <p:spPr bwMode="auto">
            <a:xfrm>
              <a:off x="4560" y="3024"/>
              <a:ext cx="0" cy="28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45" name="Text Box 120">
              <a:extLst>
                <a:ext uri="{FF2B5EF4-FFF2-40B4-BE49-F238E27FC236}">
                  <a16:creationId xmlns:a16="http://schemas.microsoft.com/office/drawing/2014/main" id="{3594D033-D622-4883-8D42-E814E74F2E76}"/>
                </a:ext>
              </a:extLst>
            </p:cNvPr>
            <p:cNvSpPr txBox="1">
              <a:spLocks noChangeArrowheads="1"/>
            </p:cNvSpPr>
            <p:nvPr/>
          </p:nvSpPr>
          <p:spPr bwMode="auto">
            <a:xfrm>
              <a:off x="4486" y="2784"/>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solidFill>
                    <a:srgbClr val="C00000"/>
                  </a:solidFill>
                  <a:latin typeface="Arial" panose="020B0604020202020204" pitchFamily="34" charset="0"/>
                  <a:ea typeface="华康俪金黑W8(P)" panose="020B0800000000000000" pitchFamily="34" charset="-122"/>
                </a:rPr>
                <a:t>i</a:t>
              </a:r>
              <a:endParaRPr lang="en-US" altLang="zh-CN" sz="2000" dirty="0">
                <a:solidFill>
                  <a:srgbClr val="C00000"/>
                </a:solidFill>
                <a:latin typeface="Arial" panose="020B0604020202020204" pitchFamily="34" charset="0"/>
                <a:ea typeface="华康俪金黑W8(P)" panose="020B0800000000000000" pitchFamily="34" charset="-122"/>
              </a:endParaRPr>
            </a:p>
          </p:txBody>
        </p:sp>
      </p:grpSp>
      <p:grpSp>
        <p:nvGrpSpPr>
          <p:cNvPr id="1119353" name="Group 121">
            <a:extLst>
              <a:ext uri="{FF2B5EF4-FFF2-40B4-BE49-F238E27FC236}">
                <a16:creationId xmlns:a16="http://schemas.microsoft.com/office/drawing/2014/main" id="{4B1C3288-B703-483A-9F46-FB0EC31C2346}"/>
              </a:ext>
            </a:extLst>
          </p:cNvPr>
          <p:cNvGrpSpPr>
            <a:grpSpLocks/>
          </p:cNvGrpSpPr>
          <p:nvPr/>
        </p:nvGrpSpPr>
        <p:grpSpPr bwMode="auto">
          <a:xfrm>
            <a:off x="7391400" y="1449388"/>
            <a:ext cx="304800" cy="838200"/>
            <a:chOff x="4486" y="2784"/>
            <a:chExt cx="192" cy="528"/>
          </a:xfrm>
        </p:grpSpPr>
        <p:sp>
          <p:nvSpPr>
            <p:cNvPr id="20542" name="Line 122">
              <a:extLst>
                <a:ext uri="{FF2B5EF4-FFF2-40B4-BE49-F238E27FC236}">
                  <a16:creationId xmlns:a16="http://schemas.microsoft.com/office/drawing/2014/main" id="{905F8BD5-3509-4110-B763-C18DFF72400A}"/>
                </a:ext>
              </a:extLst>
            </p:cNvPr>
            <p:cNvSpPr>
              <a:spLocks noChangeShapeType="1"/>
            </p:cNvSpPr>
            <p:nvPr/>
          </p:nvSpPr>
          <p:spPr bwMode="auto">
            <a:xfrm>
              <a:off x="4560" y="3024"/>
              <a:ext cx="0" cy="28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43" name="Text Box 123">
              <a:extLst>
                <a:ext uri="{FF2B5EF4-FFF2-40B4-BE49-F238E27FC236}">
                  <a16:creationId xmlns:a16="http://schemas.microsoft.com/office/drawing/2014/main" id="{28BF54F5-F561-4D00-82CF-7700B69287B6}"/>
                </a:ext>
              </a:extLst>
            </p:cNvPr>
            <p:cNvSpPr txBox="1">
              <a:spLocks noChangeArrowheads="1"/>
            </p:cNvSpPr>
            <p:nvPr/>
          </p:nvSpPr>
          <p:spPr bwMode="auto">
            <a:xfrm>
              <a:off x="4486" y="2784"/>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solidFill>
                    <a:srgbClr val="C00000"/>
                  </a:solidFill>
                  <a:latin typeface="Arial" panose="020B0604020202020204" pitchFamily="34" charset="0"/>
                  <a:ea typeface="华康俪金黑W8(P)" panose="020B0800000000000000" pitchFamily="34" charset="-122"/>
                </a:rPr>
                <a:t>i</a:t>
              </a:r>
              <a:endParaRPr lang="en-US" altLang="zh-CN" sz="2000" dirty="0">
                <a:solidFill>
                  <a:srgbClr val="C00000"/>
                </a:solidFill>
                <a:latin typeface="Arial" panose="020B0604020202020204" pitchFamily="34" charset="0"/>
                <a:ea typeface="华康俪金黑W8(P)" panose="020B0800000000000000" pitchFamily="34" charset="-122"/>
              </a:endParaRPr>
            </a:p>
          </p:txBody>
        </p:sp>
      </p:grpSp>
      <p:grpSp>
        <p:nvGrpSpPr>
          <p:cNvPr id="1119356" name="Group 124">
            <a:extLst>
              <a:ext uri="{FF2B5EF4-FFF2-40B4-BE49-F238E27FC236}">
                <a16:creationId xmlns:a16="http://schemas.microsoft.com/office/drawing/2014/main" id="{D5AB0E2F-B915-4589-89DE-5E7B92512E8E}"/>
              </a:ext>
            </a:extLst>
          </p:cNvPr>
          <p:cNvGrpSpPr>
            <a:grpSpLocks/>
          </p:cNvGrpSpPr>
          <p:nvPr/>
        </p:nvGrpSpPr>
        <p:grpSpPr bwMode="auto">
          <a:xfrm>
            <a:off x="8077200" y="1449388"/>
            <a:ext cx="304800" cy="838200"/>
            <a:chOff x="4486" y="2784"/>
            <a:chExt cx="192" cy="528"/>
          </a:xfrm>
        </p:grpSpPr>
        <p:sp>
          <p:nvSpPr>
            <p:cNvPr id="20540" name="Line 125">
              <a:extLst>
                <a:ext uri="{FF2B5EF4-FFF2-40B4-BE49-F238E27FC236}">
                  <a16:creationId xmlns:a16="http://schemas.microsoft.com/office/drawing/2014/main" id="{6B559D8C-95E3-4ABF-BCC2-9BAE5106B8BE}"/>
                </a:ext>
              </a:extLst>
            </p:cNvPr>
            <p:cNvSpPr>
              <a:spLocks noChangeShapeType="1"/>
            </p:cNvSpPr>
            <p:nvPr/>
          </p:nvSpPr>
          <p:spPr bwMode="auto">
            <a:xfrm>
              <a:off x="4560" y="3024"/>
              <a:ext cx="0" cy="28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41" name="Text Box 126">
              <a:extLst>
                <a:ext uri="{FF2B5EF4-FFF2-40B4-BE49-F238E27FC236}">
                  <a16:creationId xmlns:a16="http://schemas.microsoft.com/office/drawing/2014/main" id="{C4C539F9-041A-4824-9A9C-6E248CA87BEB}"/>
                </a:ext>
              </a:extLst>
            </p:cNvPr>
            <p:cNvSpPr txBox="1">
              <a:spLocks noChangeArrowheads="1"/>
            </p:cNvSpPr>
            <p:nvPr/>
          </p:nvSpPr>
          <p:spPr bwMode="auto">
            <a:xfrm>
              <a:off x="4486" y="2784"/>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solidFill>
                    <a:srgbClr val="C00000"/>
                  </a:solidFill>
                  <a:latin typeface="Arial" panose="020B0604020202020204" pitchFamily="34" charset="0"/>
                  <a:ea typeface="华康俪金黑W8(P)" panose="020B0800000000000000" pitchFamily="34" charset="-122"/>
                </a:rPr>
                <a:t>i</a:t>
              </a:r>
              <a:endParaRPr lang="en-US" altLang="zh-CN" sz="2000" dirty="0">
                <a:solidFill>
                  <a:srgbClr val="C00000"/>
                </a:solidFill>
                <a:latin typeface="Arial" panose="020B0604020202020204" pitchFamily="34" charset="0"/>
                <a:ea typeface="华康俪金黑W8(P)" panose="020B0800000000000000" pitchFamily="34" charset="-122"/>
              </a:endParaRPr>
            </a:p>
          </p:txBody>
        </p:sp>
      </p:grpSp>
      <p:grpSp>
        <p:nvGrpSpPr>
          <p:cNvPr id="1119359" name="Group 127">
            <a:extLst>
              <a:ext uri="{FF2B5EF4-FFF2-40B4-BE49-F238E27FC236}">
                <a16:creationId xmlns:a16="http://schemas.microsoft.com/office/drawing/2014/main" id="{5F3B3787-77A6-4DD4-B497-677796C77A35}"/>
              </a:ext>
            </a:extLst>
          </p:cNvPr>
          <p:cNvGrpSpPr>
            <a:grpSpLocks/>
          </p:cNvGrpSpPr>
          <p:nvPr/>
        </p:nvGrpSpPr>
        <p:grpSpPr bwMode="auto">
          <a:xfrm>
            <a:off x="9372600" y="1449388"/>
            <a:ext cx="304800" cy="838200"/>
            <a:chOff x="4486" y="2784"/>
            <a:chExt cx="192" cy="528"/>
          </a:xfrm>
        </p:grpSpPr>
        <p:sp>
          <p:nvSpPr>
            <p:cNvPr id="20538" name="Line 128">
              <a:extLst>
                <a:ext uri="{FF2B5EF4-FFF2-40B4-BE49-F238E27FC236}">
                  <a16:creationId xmlns:a16="http://schemas.microsoft.com/office/drawing/2014/main" id="{01CC2502-A238-47AB-B02D-0C69F96F9EDB}"/>
                </a:ext>
              </a:extLst>
            </p:cNvPr>
            <p:cNvSpPr>
              <a:spLocks noChangeShapeType="1"/>
            </p:cNvSpPr>
            <p:nvPr/>
          </p:nvSpPr>
          <p:spPr bwMode="auto">
            <a:xfrm>
              <a:off x="4560" y="3024"/>
              <a:ext cx="0" cy="28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39" name="Text Box 129">
              <a:extLst>
                <a:ext uri="{FF2B5EF4-FFF2-40B4-BE49-F238E27FC236}">
                  <a16:creationId xmlns:a16="http://schemas.microsoft.com/office/drawing/2014/main" id="{865200B6-034A-4356-99F0-F3BF269439F7}"/>
                </a:ext>
              </a:extLst>
            </p:cNvPr>
            <p:cNvSpPr txBox="1">
              <a:spLocks noChangeArrowheads="1"/>
            </p:cNvSpPr>
            <p:nvPr/>
          </p:nvSpPr>
          <p:spPr bwMode="auto">
            <a:xfrm>
              <a:off x="4486" y="2784"/>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solidFill>
                    <a:srgbClr val="C00000"/>
                  </a:solidFill>
                  <a:latin typeface="Arial" panose="020B0604020202020204" pitchFamily="34" charset="0"/>
                  <a:ea typeface="华康俪金黑W8(P)" panose="020B0800000000000000" pitchFamily="34" charset="-122"/>
                </a:rPr>
                <a:t>i</a:t>
              </a:r>
              <a:endParaRPr lang="en-US" altLang="zh-CN" sz="2000" dirty="0">
                <a:solidFill>
                  <a:srgbClr val="C00000"/>
                </a:solidFill>
                <a:latin typeface="Arial" panose="020B0604020202020204" pitchFamily="34" charset="0"/>
                <a:ea typeface="华康俪金黑W8(P)" panose="020B0800000000000000" pitchFamily="34" charset="-122"/>
              </a:endParaRPr>
            </a:p>
          </p:txBody>
        </p:sp>
      </p:grpSp>
      <p:grpSp>
        <p:nvGrpSpPr>
          <p:cNvPr id="1119362" name="Group 130">
            <a:extLst>
              <a:ext uri="{FF2B5EF4-FFF2-40B4-BE49-F238E27FC236}">
                <a16:creationId xmlns:a16="http://schemas.microsoft.com/office/drawing/2014/main" id="{E09B2A5E-76CC-4C60-BC89-4E92E3ADD1ED}"/>
              </a:ext>
            </a:extLst>
          </p:cNvPr>
          <p:cNvGrpSpPr>
            <a:grpSpLocks/>
          </p:cNvGrpSpPr>
          <p:nvPr/>
        </p:nvGrpSpPr>
        <p:grpSpPr bwMode="auto">
          <a:xfrm>
            <a:off x="4191000" y="1449388"/>
            <a:ext cx="304800" cy="838200"/>
            <a:chOff x="4486" y="2784"/>
            <a:chExt cx="192" cy="528"/>
          </a:xfrm>
        </p:grpSpPr>
        <p:sp>
          <p:nvSpPr>
            <p:cNvPr id="20536" name="Line 131">
              <a:extLst>
                <a:ext uri="{FF2B5EF4-FFF2-40B4-BE49-F238E27FC236}">
                  <a16:creationId xmlns:a16="http://schemas.microsoft.com/office/drawing/2014/main" id="{51E16AAC-C7BD-42BF-892D-55014097CA87}"/>
                </a:ext>
              </a:extLst>
            </p:cNvPr>
            <p:cNvSpPr>
              <a:spLocks noChangeShapeType="1"/>
            </p:cNvSpPr>
            <p:nvPr/>
          </p:nvSpPr>
          <p:spPr bwMode="auto">
            <a:xfrm>
              <a:off x="4560" y="3024"/>
              <a:ext cx="0" cy="28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37" name="Text Box 132">
              <a:extLst>
                <a:ext uri="{FF2B5EF4-FFF2-40B4-BE49-F238E27FC236}">
                  <a16:creationId xmlns:a16="http://schemas.microsoft.com/office/drawing/2014/main" id="{89CAF31E-A7C4-4C40-B229-E1A24C04E2CC}"/>
                </a:ext>
              </a:extLst>
            </p:cNvPr>
            <p:cNvSpPr txBox="1">
              <a:spLocks noChangeArrowheads="1"/>
            </p:cNvSpPr>
            <p:nvPr/>
          </p:nvSpPr>
          <p:spPr bwMode="auto">
            <a:xfrm>
              <a:off x="4486" y="2784"/>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solidFill>
                    <a:srgbClr val="C00000"/>
                  </a:solidFill>
                  <a:latin typeface="Arial" panose="020B0604020202020204" pitchFamily="34" charset="0"/>
                  <a:ea typeface="华康俪金黑W8(P)" panose="020B0800000000000000" pitchFamily="34" charset="-122"/>
                </a:rPr>
                <a:t>i</a:t>
              </a:r>
              <a:endParaRPr lang="en-US" altLang="zh-CN" sz="2000" dirty="0">
                <a:solidFill>
                  <a:srgbClr val="C00000"/>
                </a:solidFill>
                <a:latin typeface="Arial" panose="020B0604020202020204" pitchFamily="34" charset="0"/>
                <a:ea typeface="华康俪金黑W8(P)" panose="020B0800000000000000" pitchFamily="34" charset="-122"/>
              </a:endParaRPr>
            </a:p>
          </p:txBody>
        </p:sp>
      </p:grpSp>
      <p:grpSp>
        <p:nvGrpSpPr>
          <p:cNvPr id="1119365" name="Group 133">
            <a:extLst>
              <a:ext uri="{FF2B5EF4-FFF2-40B4-BE49-F238E27FC236}">
                <a16:creationId xmlns:a16="http://schemas.microsoft.com/office/drawing/2014/main" id="{17B16BED-F98A-451D-8F39-3FBC1DCAA263}"/>
              </a:ext>
            </a:extLst>
          </p:cNvPr>
          <p:cNvGrpSpPr>
            <a:grpSpLocks/>
          </p:cNvGrpSpPr>
          <p:nvPr/>
        </p:nvGrpSpPr>
        <p:grpSpPr bwMode="auto">
          <a:xfrm>
            <a:off x="3505200" y="1449388"/>
            <a:ext cx="304800" cy="838200"/>
            <a:chOff x="4486" y="2784"/>
            <a:chExt cx="192" cy="528"/>
          </a:xfrm>
        </p:grpSpPr>
        <p:sp>
          <p:nvSpPr>
            <p:cNvPr id="20534" name="Line 134">
              <a:extLst>
                <a:ext uri="{FF2B5EF4-FFF2-40B4-BE49-F238E27FC236}">
                  <a16:creationId xmlns:a16="http://schemas.microsoft.com/office/drawing/2014/main" id="{E85C91E5-C894-45EE-83CD-7889DB735049}"/>
                </a:ext>
              </a:extLst>
            </p:cNvPr>
            <p:cNvSpPr>
              <a:spLocks noChangeShapeType="1"/>
            </p:cNvSpPr>
            <p:nvPr/>
          </p:nvSpPr>
          <p:spPr bwMode="auto">
            <a:xfrm>
              <a:off x="4560" y="3024"/>
              <a:ext cx="0" cy="288"/>
            </a:xfrm>
            <a:prstGeom prst="line">
              <a:avLst/>
            </a:prstGeom>
            <a:noFill/>
            <a:ln w="381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35" name="Text Box 135">
              <a:extLst>
                <a:ext uri="{FF2B5EF4-FFF2-40B4-BE49-F238E27FC236}">
                  <a16:creationId xmlns:a16="http://schemas.microsoft.com/office/drawing/2014/main" id="{47FE7978-8410-482D-A765-9E4F1D85EC15}"/>
                </a:ext>
              </a:extLst>
            </p:cNvPr>
            <p:cNvSpPr txBox="1">
              <a:spLocks noChangeArrowheads="1"/>
            </p:cNvSpPr>
            <p:nvPr/>
          </p:nvSpPr>
          <p:spPr bwMode="auto">
            <a:xfrm>
              <a:off x="4486" y="2784"/>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solidFill>
                    <a:srgbClr val="C00000"/>
                  </a:solidFill>
                  <a:latin typeface="Arial" panose="020B0604020202020204" pitchFamily="34" charset="0"/>
                  <a:ea typeface="华康俪金黑W8(P)" panose="020B0800000000000000" pitchFamily="34" charset="-122"/>
                </a:rPr>
                <a:t>i</a:t>
              </a:r>
              <a:endParaRPr lang="en-US" altLang="zh-CN" sz="2000" dirty="0">
                <a:solidFill>
                  <a:srgbClr val="C00000"/>
                </a:solidFill>
                <a:latin typeface="Arial" panose="020B0604020202020204" pitchFamily="34" charset="0"/>
                <a:ea typeface="华康俪金黑W8(P)" panose="020B0800000000000000" pitchFamily="34" charset="-122"/>
              </a:endParaRPr>
            </a:p>
          </p:txBody>
        </p:sp>
      </p:grpSp>
      <p:sp>
        <p:nvSpPr>
          <p:cNvPr id="1119368" name="Text Box 136">
            <a:extLst>
              <a:ext uri="{FF2B5EF4-FFF2-40B4-BE49-F238E27FC236}">
                <a16:creationId xmlns:a16="http://schemas.microsoft.com/office/drawing/2014/main" id="{A1D3B335-CE50-49C0-8714-094940700F73}"/>
              </a:ext>
            </a:extLst>
          </p:cNvPr>
          <p:cNvSpPr txBox="1">
            <a:spLocks noChangeArrowheads="1"/>
          </p:cNvSpPr>
          <p:nvPr/>
        </p:nvSpPr>
        <p:spPr bwMode="auto">
          <a:xfrm>
            <a:off x="3035300" y="3022600"/>
            <a:ext cx="36512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dirty="0">
                <a:solidFill>
                  <a:srgbClr val="C00000"/>
                </a:solidFill>
                <a:latin typeface="华康俪金黑W8(P)" panose="020B0800000000000000" pitchFamily="34" charset="-122"/>
                <a:ea typeface="华康俪金黑W8(P)" panose="020B0800000000000000" pitchFamily="34" charset="-122"/>
              </a:rPr>
              <a:t>查找不成功，</a:t>
            </a:r>
            <a:r>
              <a:rPr lang="en-US" altLang="zh-CN" dirty="0" err="1">
                <a:solidFill>
                  <a:srgbClr val="C00000"/>
                </a:solidFill>
                <a:latin typeface="华康俪金黑W8(P)" panose="020B0800000000000000" pitchFamily="34" charset="-122"/>
                <a:ea typeface="华康俪金黑W8(P)" panose="020B0800000000000000" pitchFamily="34" charset="-122"/>
              </a:rPr>
              <a:t>i</a:t>
            </a:r>
            <a:r>
              <a:rPr lang="en-US" altLang="zh-CN" dirty="0">
                <a:solidFill>
                  <a:srgbClr val="C00000"/>
                </a:solidFill>
                <a:latin typeface="华康俪金黑W8(P)" panose="020B0800000000000000" pitchFamily="34" charset="-122"/>
                <a:ea typeface="华康俪金黑W8(P)" panose="020B0800000000000000" pitchFamily="34" charset="-122"/>
              </a:rPr>
              <a:t> = 0</a:t>
            </a:r>
          </a:p>
        </p:txBody>
      </p:sp>
      <p:sp>
        <p:nvSpPr>
          <p:cNvPr id="1119369" name="Text Box 137">
            <a:extLst>
              <a:ext uri="{FF2B5EF4-FFF2-40B4-BE49-F238E27FC236}">
                <a16:creationId xmlns:a16="http://schemas.microsoft.com/office/drawing/2014/main" id="{8A118B17-57BD-4A51-BB93-7A4D0A206A92}"/>
              </a:ext>
            </a:extLst>
          </p:cNvPr>
          <p:cNvSpPr txBox="1">
            <a:spLocks noChangeArrowheads="1"/>
          </p:cNvSpPr>
          <p:nvPr/>
        </p:nvSpPr>
        <p:spPr bwMode="auto">
          <a:xfrm>
            <a:off x="3440113" y="4689475"/>
            <a:ext cx="3984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rgbClr val="C00000"/>
                </a:solidFill>
                <a:latin typeface="Arial" panose="020B0604020202020204" pitchFamily="34" charset="0"/>
                <a:ea typeface="华康俪金黑W8(P)" panose="020B0800000000000000" pitchFamily="34" charset="-122"/>
              </a:rPr>
              <a:t>8</a:t>
            </a:r>
          </a:p>
        </p:txBody>
      </p:sp>
      <p:grpSp>
        <p:nvGrpSpPr>
          <p:cNvPr id="1119408" name="Group 176">
            <a:extLst>
              <a:ext uri="{FF2B5EF4-FFF2-40B4-BE49-F238E27FC236}">
                <a16:creationId xmlns:a16="http://schemas.microsoft.com/office/drawing/2014/main" id="{058C7443-5399-4693-8031-9ADB4642291B}"/>
              </a:ext>
            </a:extLst>
          </p:cNvPr>
          <p:cNvGrpSpPr>
            <a:grpSpLocks/>
          </p:cNvGrpSpPr>
          <p:nvPr/>
        </p:nvGrpSpPr>
        <p:grpSpPr bwMode="auto">
          <a:xfrm>
            <a:off x="561975" y="3556000"/>
            <a:ext cx="9271000" cy="1989138"/>
            <a:chOff x="-608" y="2457"/>
            <a:chExt cx="5840" cy="1253"/>
          </a:xfrm>
        </p:grpSpPr>
        <p:grpSp>
          <p:nvGrpSpPr>
            <p:cNvPr id="20507" name="Group 139">
              <a:extLst>
                <a:ext uri="{FF2B5EF4-FFF2-40B4-BE49-F238E27FC236}">
                  <a16:creationId xmlns:a16="http://schemas.microsoft.com/office/drawing/2014/main" id="{751F58D7-CAA3-453D-AE23-BAA9AC4B28D7}"/>
                </a:ext>
              </a:extLst>
            </p:cNvPr>
            <p:cNvGrpSpPr>
              <a:grpSpLocks/>
            </p:cNvGrpSpPr>
            <p:nvPr/>
          </p:nvGrpSpPr>
          <p:grpSpPr bwMode="auto">
            <a:xfrm>
              <a:off x="432" y="2922"/>
              <a:ext cx="4800" cy="788"/>
              <a:chOff x="432" y="3062"/>
              <a:chExt cx="4800" cy="788"/>
            </a:xfrm>
          </p:grpSpPr>
          <p:sp>
            <p:nvSpPr>
              <p:cNvPr id="20517" name="Rectangle 140">
                <a:extLst>
                  <a:ext uri="{FF2B5EF4-FFF2-40B4-BE49-F238E27FC236}">
                    <a16:creationId xmlns:a16="http://schemas.microsoft.com/office/drawing/2014/main" id="{A62CC6FC-099E-4750-8AD5-A2ED62A21A7E}"/>
                  </a:ext>
                </a:extLst>
              </p:cNvPr>
              <p:cNvSpPr>
                <a:spLocks noChangeArrowheads="1"/>
              </p:cNvSpPr>
              <p:nvPr/>
            </p:nvSpPr>
            <p:spPr bwMode="auto">
              <a:xfrm>
                <a:off x="1104" y="3312"/>
                <a:ext cx="4128" cy="288"/>
              </a:xfrm>
              <a:prstGeom prst="rect">
                <a:avLst/>
              </a:prstGeom>
              <a:noFill/>
              <a:ln w="19050">
                <a:solidFill>
                  <a:srgbClr val="007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20518" name="Line 141">
                <a:extLst>
                  <a:ext uri="{FF2B5EF4-FFF2-40B4-BE49-F238E27FC236}">
                    <a16:creationId xmlns:a16="http://schemas.microsoft.com/office/drawing/2014/main" id="{6FA8F93F-545E-47A6-BC86-E8CC7FC78D53}"/>
                  </a:ext>
                </a:extLst>
              </p:cNvPr>
              <p:cNvSpPr>
                <a:spLocks noChangeShapeType="1"/>
              </p:cNvSpPr>
              <p:nvPr/>
            </p:nvSpPr>
            <p:spPr bwMode="auto">
              <a:xfrm>
                <a:off x="1536"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19" name="Line 142">
                <a:extLst>
                  <a:ext uri="{FF2B5EF4-FFF2-40B4-BE49-F238E27FC236}">
                    <a16:creationId xmlns:a16="http://schemas.microsoft.com/office/drawing/2014/main" id="{16EE21D8-B385-4915-8222-51373ACAA926}"/>
                  </a:ext>
                </a:extLst>
              </p:cNvPr>
              <p:cNvSpPr>
                <a:spLocks noChangeShapeType="1"/>
              </p:cNvSpPr>
              <p:nvPr/>
            </p:nvSpPr>
            <p:spPr bwMode="auto">
              <a:xfrm>
                <a:off x="2400"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20" name="Line 143">
                <a:extLst>
                  <a:ext uri="{FF2B5EF4-FFF2-40B4-BE49-F238E27FC236}">
                    <a16:creationId xmlns:a16="http://schemas.microsoft.com/office/drawing/2014/main" id="{50CB54DF-A652-4760-89DA-8416E9CF05BA}"/>
                  </a:ext>
                </a:extLst>
              </p:cNvPr>
              <p:cNvSpPr>
                <a:spLocks noChangeShapeType="1"/>
              </p:cNvSpPr>
              <p:nvPr/>
            </p:nvSpPr>
            <p:spPr bwMode="auto">
              <a:xfrm>
                <a:off x="1968"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21" name="Line 144">
                <a:extLst>
                  <a:ext uri="{FF2B5EF4-FFF2-40B4-BE49-F238E27FC236}">
                    <a16:creationId xmlns:a16="http://schemas.microsoft.com/office/drawing/2014/main" id="{C66C9E14-6A53-4D8D-AEF2-0800114FCABB}"/>
                  </a:ext>
                </a:extLst>
              </p:cNvPr>
              <p:cNvSpPr>
                <a:spLocks noChangeShapeType="1"/>
              </p:cNvSpPr>
              <p:nvPr/>
            </p:nvSpPr>
            <p:spPr bwMode="auto">
              <a:xfrm>
                <a:off x="3552"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22" name="Line 145">
                <a:extLst>
                  <a:ext uri="{FF2B5EF4-FFF2-40B4-BE49-F238E27FC236}">
                    <a16:creationId xmlns:a16="http://schemas.microsoft.com/office/drawing/2014/main" id="{0DCFEFF1-24E1-4F22-B92C-D3CFE82B4C44}"/>
                  </a:ext>
                </a:extLst>
              </p:cNvPr>
              <p:cNvSpPr>
                <a:spLocks noChangeShapeType="1"/>
              </p:cNvSpPr>
              <p:nvPr/>
            </p:nvSpPr>
            <p:spPr bwMode="auto">
              <a:xfrm>
                <a:off x="3984"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23" name="Line 146">
                <a:extLst>
                  <a:ext uri="{FF2B5EF4-FFF2-40B4-BE49-F238E27FC236}">
                    <a16:creationId xmlns:a16="http://schemas.microsoft.com/office/drawing/2014/main" id="{321F5641-C9CA-4CAC-B021-20E9FF1D22E8}"/>
                  </a:ext>
                </a:extLst>
              </p:cNvPr>
              <p:cNvSpPr>
                <a:spLocks noChangeShapeType="1"/>
              </p:cNvSpPr>
              <p:nvPr/>
            </p:nvSpPr>
            <p:spPr bwMode="auto">
              <a:xfrm>
                <a:off x="4416"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24" name="Line 147">
                <a:extLst>
                  <a:ext uri="{FF2B5EF4-FFF2-40B4-BE49-F238E27FC236}">
                    <a16:creationId xmlns:a16="http://schemas.microsoft.com/office/drawing/2014/main" id="{5D24163F-D405-4A3D-BED3-C39C3795A5CE}"/>
                  </a:ext>
                </a:extLst>
              </p:cNvPr>
              <p:cNvSpPr>
                <a:spLocks noChangeShapeType="1"/>
              </p:cNvSpPr>
              <p:nvPr/>
            </p:nvSpPr>
            <p:spPr bwMode="auto">
              <a:xfrm>
                <a:off x="4848" y="3312"/>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25" name="Text Box 148">
                <a:extLst>
                  <a:ext uri="{FF2B5EF4-FFF2-40B4-BE49-F238E27FC236}">
                    <a16:creationId xmlns:a16="http://schemas.microsoft.com/office/drawing/2014/main" id="{B0271C77-FFCC-41A0-A256-E1278BD0648D}"/>
                  </a:ext>
                </a:extLst>
              </p:cNvPr>
              <p:cNvSpPr txBox="1">
                <a:spLocks noChangeArrowheads="1"/>
              </p:cNvSpPr>
              <p:nvPr/>
            </p:nvSpPr>
            <p:spPr bwMode="auto">
              <a:xfrm>
                <a:off x="1200" y="360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0</a:t>
                </a:r>
              </a:p>
            </p:txBody>
          </p:sp>
          <p:sp>
            <p:nvSpPr>
              <p:cNvPr id="20526" name="Text Box 149">
                <a:extLst>
                  <a:ext uri="{FF2B5EF4-FFF2-40B4-BE49-F238E27FC236}">
                    <a16:creationId xmlns:a16="http://schemas.microsoft.com/office/drawing/2014/main" id="{EC13DF77-C2E0-4762-AD61-EB6F5259BAE4}"/>
                  </a:ext>
                </a:extLst>
              </p:cNvPr>
              <p:cNvSpPr txBox="1">
                <a:spLocks noChangeArrowheads="1"/>
              </p:cNvSpPr>
              <p:nvPr/>
            </p:nvSpPr>
            <p:spPr bwMode="auto">
              <a:xfrm>
                <a:off x="1632" y="360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a:t>
                </a:r>
              </a:p>
            </p:txBody>
          </p:sp>
          <p:sp>
            <p:nvSpPr>
              <p:cNvPr id="20527" name="Text Box 150">
                <a:extLst>
                  <a:ext uri="{FF2B5EF4-FFF2-40B4-BE49-F238E27FC236}">
                    <a16:creationId xmlns:a16="http://schemas.microsoft.com/office/drawing/2014/main" id="{2CD4B6E6-3DF9-42A5-8714-BFD2F13B00C1}"/>
                  </a:ext>
                </a:extLst>
              </p:cNvPr>
              <p:cNvSpPr txBox="1">
                <a:spLocks noChangeArrowheads="1"/>
              </p:cNvSpPr>
              <p:nvPr/>
            </p:nvSpPr>
            <p:spPr bwMode="auto">
              <a:xfrm>
                <a:off x="2112" y="360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2</a:t>
                </a:r>
              </a:p>
            </p:txBody>
          </p:sp>
          <p:sp>
            <p:nvSpPr>
              <p:cNvPr id="20528" name="Text Box 151">
                <a:extLst>
                  <a:ext uri="{FF2B5EF4-FFF2-40B4-BE49-F238E27FC236}">
                    <a16:creationId xmlns:a16="http://schemas.microsoft.com/office/drawing/2014/main" id="{77B4991A-4747-440F-99EB-18BDF8E6D2E4}"/>
                  </a:ext>
                </a:extLst>
              </p:cNvPr>
              <p:cNvSpPr txBox="1">
                <a:spLocks noChangeArrowheads="1"/>
              </p:cNvSpPr>
              <p:nvPr/>
            </p:nvSpPr>
            <p:spPr bwMode="auto">
              <a:xfrm>
                <a:off x="3600" y="3600"/>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n-3</a:t>
                </a:r>
              </a:p>
            </p:txBody>
          </p:sp>
          <p:sp>
            <p:nvSpPr>
              <p:cNvPr id="20529" name="Text Box 152">
                <a:extLst>
                  <a:ext uri="{FF2B5EF4-FFF2-40B4-BE49-F238E27FC236}">
                    <a16:creationId xmlns:a16="http://schemas.microsoft.com/office/drawing/2014/main" id="{4E82F4AC-C900-4D95-90EE-55CE9E9525AF}"/>
                  </a:ext>
                </a:extLst>
              </p:cNvPr>
              <p:cNvSpPr txBox="1">
                <a:spLocks noChangeArrowheads="1"/>
              </p:cNvSpPr>
              <p:nvPr/>
            </p:nvSpPr>
            <p:spPr bwMode="auto">
              <a:xfrm>
                <a:off x="4032" y="3600"/>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n-2</a:t>
                </a:r>
              </a:p>
            </p:txBody>
          </p:sp>
          <p:sp>
            <p:nvSpPr>
              <p:cNvPr id="20530" name="Text Box 153">
                <a:extLst>
                  <a:ext uri="{FF2B5EF4-FFF2-40B4-BE49-F238E27FC236}">
                    <a16:creationId xmlns:a16="http://schemas.microsoft.com/office/drawing/2014/main" id="{B61B3F0A-1F4F-4273-9173-02B062B07613}"/>
                  </a:ext>
                </a:extLst>
              </p:cNvPr>
              <p:cNvSpPr txBox="1">
                <a:spLocks noChangeArrowheads="1"/>
              </p:cNvSpPr>
              <p:nvPr/>
            </p:nvSpPr>
            <p:spPr bwMode="auto">
              <a:xfrm>
                <a:off x="4464" y="3600"/>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n-1</a:t>
                </a:r>
              </a:p>
            </p:txBody>
          </p:sp>
          <p:sp>
            <p:nvSpPr>
              <p:cNvPr id="20531" name="Text Box 154">
                <a:extLst>
                  <a:ext uri="{FF2B5EF4-FFF2-40B4-BE49-F238E27FC236}">
                    <a16:creationId xmlns:a16="http://schemas.microsoft.com/office/drawing/2014/main" id="{61A149EB-0EEB-41C2-A9CB-BE27F3689C93}"/>
                  </a:ext>
                </a:extLst>
              </p:cNvPr>
              <p:cNvSpPr txBox="1">
                <a:spLocks noChangeArrowheads="1"/>
              </p:cNvSpPr>
              <p:nvPr/>
            </p:nvSpPr>
            <p:spPr bwMode="auto">
              <a:xfrm>
                <a:off x="4967" y="3600"/>
                <a:ext cx="2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n</a:t>
                </a:r>
              </a:p>
            </p:txBody>
          </p:sp>
          <p:sp>
            <p:nvSpPr>
              <p:cNvPr id="20532" name="Text Box 155">
                <a:extLst>
                  <a:ext uri="{FF2B5EF4-FFF2-40B4-BE49-F238E27FC236}">
                    <a16:creationId xmlns:a16="http://schemas.microsoft.com/office/drawing/2014/main" id="{01FA7BBD-D571-4816-A018-0FF14043C1CC}"/>
                  </a:ext>
                </a:extLst>
              </p:cNvPr>
              <p:cNvSpPr txBox="1">
                <a:spLocks noChangeArrowheads="1"/>
              </p:cNvSpPr>
              <p:nvPr/>
            </p:nvSpPr>
            <p:spPr bwMode="auto">
              <a:xfrm>
                <a:off x="432" y="3312"/>
                <a:ext cx="72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latin typeface="华康俪金黑W8(P)" panose="020B0800000000000000" pitchFamily="34" charset="-122"/>
                    <a:ea typeface="华康俪金黑W8(P)" panose="020B0800000000000000" pitchFamily="34" charset="-122"/>
                  </a:rPr>
                  <a:t>ST.elem</a:t>
                </a:r>
                <a:r>
                  <a:rPr lang="en-US" altLang="zh-CN" sz="2000" dirty="0">
                    <a:latin typeface="华康俪金黑W8(P)" panose="020B0800000000000000" pitchFamily="34" charset="-122"/>
                    <a:ea typeface="华康俪金黑W8(P)" panose="020B0800000000000000" pitchFamily="34" charset="-122"/>
                  </a:rPr>
                  <a:t> </a:t>
                </a:r>
              </a:p>
            </p:txBody>
          </p:sp>
          <p:sp>
            <p:nvSpPr>
              <p:cNvPr id="20533" name="Text Box 156">
                <a:extLst>
                  <a:ext uri="{FF2B5EF4-FFF2-40B4-BE49-F238E27FC236}">
                    <a16:creationId xmlns:a16="http://schemas.microsoft.com/office/drawing/2014/main" id="{76617EE3-BEF1-48BF-AB22-10F7BE0A2184}"/>
                  </a:ext>
                </a:extLst>
              </p:cNvPr>
              <p:cNvSpPr txBox="1">
                <a:spLocks noChangeArrowheads="1"/>
              </p:cNvSpPr>
              <p:nvPr/>
            </p:nvSpPr>
            <p:spPr bwMode="auto">
              <a:xfrm>
                <a:off x="960" y="3062"/>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key</a:t>
                </a:r>
              </a:p>
            </p:txBody>
          </p:sp>
        </p:grpSp>
        <p:sp>
          <p:nvSpPr>
            <p:cNvPr id="20508" name="Text Box 157">
              <a:extLst>
                <a:ext uri="{FF2B5EF4-FFF2-40B4-BE49-F238E27FC236}">
                  <a16:creationId xmlns:a16="http://schemas.microsoft.com/office/drawing/2014/main" id="{355AD591-30BE-4AF6-97FB-08697BA85092}"/>
                </a:ext>
              </a:extLst>
            </p:cNvPr>
            <p:cNvSpPr txBox="1">
              <a:spLocks noChangeArrowheads="1"/>
            </p:cNvSpPr>
            <p:nvPr/>
          </p:nvSpPr>
          <p:spPr bwMode="auto">
            <a:xfrm>
              <a:off x="-608" y="2457"/>
              <a:ext cx="476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华康俪金黑W8(P)" panose="020B0800000000000000" pitchFamily="34" charset="-122"/>
                  <a:ea typeface="华康俪金黑W8(P)" panose="020B0800000000000000" pitchFamily="34" charset="-122"/>
                </a:rPr>
                <a:t>例</a:t>
              </a:r>
              <a:r>
                <a:rPr lang="en-US" altLang="zh-CN" sz="3200" dirty="0">
                  <a:latin typeface="华康俪金黑W8(P)" panose="020B0800000000000000" pitchFamily="34" charset="-122"/>
                  <a:ea typeface="华康俪金黑W8(P)" panose="020B0800000000000000" pitchFamily="34" charset="-122"/>
                </a:rPr>
                <a:t>2</a:t>
              </a:r>
              <a:r>
                <a:rPr lang="zh-CN" altLang="en-US" sz="3200" dirty="0">
                  <a:latin typeface="华康俪金黑W8(P)" panose="020B0800000000000000" pitchFamily="34" charset="-122"/>
                  <a:ea typeface="华康俪金黑W8(P)" panose="020B0800000000000000" pitchFamily="34" charset="-122"/>
                </a:rPr>
                <a:t>：在下表中查找 </a:t>
              </a:r>
              <a:r>
                <a:rPr lang="en-US" altLang="zh-CN" sz="3200" dirty="0">
                  <a:latin typeface="华康俪金黑W8(P)" panose="020B0800000000000000" pitchFamily="34" charset="-122"/>
                  <a:ea typeface="华康俪金黑W8(P)" panose="020B0800000000000000" pitchFamily="34" charset="-122"/>
                </a:rPr>
                <a:t>key = 8 </a:t>
              </a:r>
              <a:r>
                <a:rPr lang="zh-CN" altLang="en-US" sz="3200" dirty="0">
                  <a:latin typeface="华康俪金黑W8(P)" panose="020B0800000000000000" pitchFamily="34" charset="-122"/>
                  <a:ea typeface="华康俪金黑W8(P)" panose="020B0800000000000000" pitchFamily="34" charset="-122"/>
                </a:rPr>
                <a:t>的结点。</a:t>
              </a:r>
            </a:p>
          </p:txBody>
        </p:sp>
        <p:grpSp>
          <p:nvGrpSpPr>
            <p:cNvPr id="20509" name="Group 158">
              <a:extLst>
                <a:ext uri="{FF2B5EF4-FFF2-40B4-BE49-F238E27FC236}">
                  <a16:creationId xmlns:a16="http://schemas.microsoft.com/office/drawing/2014/main" id="{E236CF30-DA7A-4C9F-8F77-5A62C99E28A5}"/>
                </a:ext>
              </a:extLst>
            </p:cNvPr>
            <p:cNvGrpSpPr>
              <a:grpSpLocks/>
            </p:cNvGrpSpPr>
            <p:nvPr/>
          </p:nvGrpSpPr>
          <p:grpSpPr bwMode="auto">
            <a:xfrm>
              <a:off x="1561" y="3172"/>
              <a:ext cx="3575" cy="252"/>
              <a:chOff x="1561" y="3312"/>
              <a:chExt cx="3575" cy="252"/>
            </a:xfrm>
          </p:grpSpPr>
          <p:sp>
            <p:nvSpPr>
              <p:cNvPr id="20510" name="Text Box 159">
                <a:extLst>
                  <a:ext uri="{FF2B5EF4-FFF2-40B4-BE49-F238E27FC236}">
                    <a16:creationId xmlns:a16="http://schemas.microsoft.com/office/drawing/2014/main" id="{3496C6BD-9642-4ABE-9B67-5378E26FF479}"/>
                  </a:ext>
                </a:extLst>
              </p:cNvPr>
              <p:cNvSpPr txBox="1">
                <a:spLocks noChangeArrowheads="1"/>
              </p:cNvSpPr>
              <p:nvPr/>
            </p:nvSpPr>
            <p:spPr bwMode="auto">
              <a:xfrm>
                <a:off x="2448" y="3312"/>
                <a:ext cx="110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Arial" panose="020B0604020202020204" pitchFamily="34" charset="0"/>
                    <a:ea typeface="华康俪金黑W8(P)" panose="020B0800000000000000" pitchFamily="34" charset="-122"/>
                  </a:rPr>
                  <a:t>………………</a:t>
                </a:r>
              </a:p>
            </p:txBody>
          </p:sp>
          <p:sp>
            <p:nvSpPr>
              <p:cNvPr id="20511" name="Text Box 160">
                <a:extLst>
                  <a:ext uri="{FF2B5EF4-FFF2-40B4-BE49-F238E27FC236}">
                    <a16:creationId xmlns:a16="http://schemas.microsoft.com/office/drawing/2014/main" id="{EEACABCE-04E6-4763-9A04-63FFD9563B26}"/>
                  </a:ext>
                </a:extLst>
              </p:cNvPr>
              <p:cNvSpPr txBox="1">
                <a:spLocks noChangeArrowheads="1"/>
              </p:cNvSpPr>
              <p:nvPr/>
            </p:nvSpPr>
            <p:spPr bwMode="auto">
              <a:xfrm>
                <a:off x="1561" y="3312"/>
                <a:ext cx="40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100</a:t>
                </a:r>
              </a:p>
            </p:txBody>
          </p:sp>
          <p:sp>
            <p:nvSpPr>
              <p:cNvPr id="20512" name="Text Box 161">
                <a:extLst>
                  <a:ext uri="{FF2B5EF4-FFF2-40B4-BE49-F238E27FC236}">
                    <a16:creationId xmlns:a16="http://schemas.microsoft.com/office/drawing/2014/main" id="{BAEC5DCC-14A5-4F7D-82BA-9C710ED732CC}"/>
                  </a:ext>
                </a:extLst>
              </p:cNvPr>
              <p:cNvSpPr txBox="1">
                <a:spLocks noChangeArrowheads="1"/>
              </p:cNvSpPr>
              <p:nvPr/>
            </p:nvSpPr>
            <p:spPr bwMode="auto">
              <a:xfrm>
                <a:off x="2016" y="3312"/>
                <a:ext cx="31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10</a:t>
                </a:r>
              </a:p>
            </p:txBody>
          </p:sp>
          <p:sp>
            <p:nvSpPr>
              <p:cNvPr id="20513" name="Text Box 162">
                <a:extLst>
                  <a:ext uri="{FF2B5EF4-FFF2-40B4-BE49-F238E27FC236}">
                    <a16:creationId xmlns:a16="http://schemas.microsoft.com/office/drawing/2014/main" id="{0515E71A-7AA1-4E47-AB7F-1DE19A610E0D}"/>
                  </a:ext>
                </a:extLst>
              </p:cNvPr>
              <p:cNvSpPr txBox="1">
                <a:spLocks noChangeArrowheads="1"/>
              </p:cNvSpPr>
              <p:nvPr/>
            </p:nvSpPr>
            <p:spPr bwMode="auto">
              <a:xfrm>
                <a:off x="3670" y="3312"/>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0</a:t>
                </a:r>
              </a:p>
            </p:txBody>
          </p:sp>
          <p:sp>
            <p:nvSpPr>
              <p:cNvPr id="20514" name="Text Box 163">
                <a:extLst>
                  <a:ext uri="{FF2B5EF4-FFF2-40B4-BE49-F238E27FC236}">
                    <a16:creationId xmlns:a16="http://schemas.microsoft.com/office/drawing/2014/main" id="{BE2C492A-D74F-4595-81BE-B4700BD61203}"/>
                  </a:ext>
                </a:extLst>
              </p:cNvPr>
              <p:cNvSpPr txBox="1">
                <a:spLocks noChangeArrowheads="1"/>
              </p:cNvSpPr>
              <p:nvPr/>
            </p:nvSpPr>
            <p:spPr bwMode="auto">
              <a:xfrm>
                <a:off x="4103" y="3312"/>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8</a:t>
                </a:r>
              </a:p>
            </p:txBody>
          </p:sp>
          <p:sp>
            <p:nvSpPr>
              <p:cNvPr id="20515" name="Text Box 164">
                <a:extLst>
                  <a:ext uri="{FF2B5EF4-FFF2-40B4-BE49-F238E27FC236}">
                    <a16:creationId xmlns:a16="http://schemas.microsoft.com/office/drawing/2014/main" id="{976152F6-220C-488D-8861-2AC723A581CA}"/>
                  </a:ext>
                </a:extLst>
              </p:cNvPr>
              <p:cNvSpPr txBox="1">
                <a:spLocks noChangeArrowheads="1"/>
              </p:cNvSpPr>
              <p:nvPr/>
            </p:nvSpPr>
            <p:spPr bwMode="auto">
              <a:xfrm>
                <a:off x="4534" y="3312"/>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a:t>
                </a:r>
              </a:p>
            </p:txBody>
          </p:sp>
          <p:sp>
            <p:nvSpPr>
              <p:cNvPr id="20516" name="Text Box 165">
                <a:extLst>
                  <a:ext uri="{FF2B5EF4-FFF2-40B4-BE49-F238E27FC236}">
                    <a16:creationId xmlns:a16="http://schemas.microsoft.com/office/drawing/2014/main" id="{C885C360-73C4-4AB7-983A-FD3FDAE501F9}"/>
                  </a:ext>
                </a:extLst>
              </p:cNvPr>
              <p:cNvSpPr txBox="1">
                <a:spLocks noChangeArrowheads="1"/>
              </p:cNvSpPr>
              <p:nvPr/>
            </p:nvSpPr>
            <p:spPr bwMode="auto">
              <a:xfrm>
                <a:off x="4944" y="3312"/>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3</a:t>
                </a:r>
              </a:p>
            </p:txBody>
          </p:sp>
        </p:grpSp>
      </p:grpSp>
      <p:grpSp>
        <p:nvGrpSpPr>
          <p:cNvPr id="1119398" name="Group 166">
            <a:extLst>
              <a:ext uri="{FF2B5EF4-FFF2-40B4-BE49-F238E27FC236}">
                <a16:creationId xmlns:a16="http://schemas.microsoft.com/office/drawing/2014/main" id="{DCEA57C9-8DA0-4EAC-BBAC-82E4B17080C5}"/>
              </a:ext>
            </a:extLst>
          </p:cNvPr>
          <p:cNvGrpSpPr>
            <a:grpSpLocks/>
          </p:cNvGrpSpPr>
          <p:nvPr/>
        </p:nvGrpSpPr>
        <p:grpSpPr bwMode="auto">
          <a:xfrm>
            <a:off x="8813800" y="3886200"/>
            <a:ext cx="304800" cy="838200"/>
            <a:chOff x="4486" y="2784"/>
            <a:chExt cx="192" cy="528"/>
          </a:xfrm>
        </p:grpSpPr>
        <p:sp>
          <p:nvSpPr>
            <p:cNvPr id="20505" name="Line 167">
              <a:extLst>
                <a:ext uri="{FF2B5EF4-FFF2-40B4-BE49-F238E27FC236}">
                  <a16:creationId xmlns:a16="http://schemas.microsoft.com/office/drawing/2014/main" id="{DBD91590-720D-490B-A7AA-11802E51ECB2}"/>
                </a:ext>
              </a:extLst>
            </p:cNvPr>
            <p:cNvSpPr>
              <a:spLocks noChangeShapeType="1"/>
            </p:cNvSpPr>
            <p:nvPr/>
          </p:nvSpPr>
          <p:spPr bwMode="auto">
            <a:xfrm>
              <a:off x="4560" y="3024"/>
              <a:ext cx="0" cy="288"/>
            </a:xfrm>
            <a:prstGeom prst="line">
              <a:avLst/>
            </a:prstGeom>
            <a:noFill/>
            <a:ln w="381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06" name="Text Box 168">
              <a:extLst>
                <a:ext uri="{FF2B5EF4-FFF2-40B4-BE49-F238E27FC236}">
                  <a16:creationId xmlns:a16="http://schemas.microsoft.com/office/drawing/2014/main" id="{11168AC4-05CA-4C82-83F7-3F3FDA1FF370}"/>
                </a:ext>
              </a:extLst>
            </p:cNvPr>
            <p:cNvSpPr txBox="1">
              <a:spLocks noChangeArrowheads="1"/>
            </p:cNvSpPr>
            <p:nvPr/>
          </p:nvSpPr>
          <p:spPr bwMode="auto">
            <a:xfrm>
              <a:off x="4486" y="2784"/>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solidFill>
                    <a:srgbClr val="C00000"/>
                  </a:solidFill>
                  <a:latin typeface="Arial" panose="020B0604020202020204" pitchFamily="34" charset="0"/>
                  <a:ea typeface="华康俪金黑W8(P)" panose="020B0800000000000000" pitchFamily="34" charset="-122"/>
                </a:rPr>
                <a:t>i</a:t>
              </a:r>
              <a:endParaRPr lang="en-US" altLang="zh-CN" sz="2000" dirty="0">
                <a:solidFill>
                  <a:srgbClr val="C00000"/>
                </a:solidFill>
                <a:latin typeface="Arial" panose="020B0604020202020204" pitchFamily="34" charset="0"/>
                <a:ea typeface="华康俪金黑W8(P)" panose="020B0800000000000000" pitchFamily="34" charset="-122"/>
              </a:endParaRPr>
            </a:p>
          </p:txBody>
        </p:sp>
      </p:grpSp>
      <p:grpSp>
        <p:nvGrpSpPr>
          <p:cNvPr id="1119401" name="Group 169">
            <a:extLst>
              <a:ext uri="{FF2B5EF4-FFF2-40B4-BE49-F238E27FC236}">
                <a16:creationId xmlns:a16="http://schemas.microsoft.com/office/drawing/2014/main" id="{C33C4868-0260-49C1-95C5-6DE573B940DB}"/>
              </a:ext>
            </a:extLst>
          </p:cNvPr>
          <p:cNvGrpSpPr>
            <a:grpSpLocks/>
          </p:cNvGrpSpPr>
          <p:nvPr/>
        </p:nvGrpSpPr>
        <p:grpSpPr bwMode="auto">
          <a:xfrm>
            <a:off x="8128000" y="3886200"/>
            <a:ext cx="304800" cy="838200"/>
            <a:chOff x="4486" y="2784"/>
            <a:chExt cx="192" cy="528"/>
          </a:xfrm>
        </p:grpSpPr>
        <p:sp>
          <p:nvSpPr>
            <p:cNvPr id="20503" name="Line 170">
              <a:extLst>
                <a:ext uri="{FF2B5EF4-FFF2-40B4-BE49-F238E27FC236}">
                  <a16:creationId xmlns:a16="http://schemas.microsoft.com/office/drawing/2014/main" id="{2009613B-2ED9-4974-8989-351E86806AEF}"/>
                </a:ext>
              </a:extLst>
            </p:cNvPr>
            <p:cNvSpPr>
              <a:spLocks noChangeShapeType="1"/>
            </p:cNvSpPr>
            <p:nvPr/>
          </p:nvSpPr>
          <p:spPr bwMode="auto">
            <a:xfrm>
              <a:off x="4560" y="3024"/>
              <a:ext cx="0" cy="288"/>
            </a:xfrm>
            <a:prstGeom prst="line">
              <a:avLst/>
            </a:prstGeom>
            <a:noFill/>
            <a:ln w="381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04" name="Text Box 171">
              <a:extLst>
                <a:ext uri="{FF2B5EF4-FFF2-40B4-BE49-F238E27FC236}">
                  <a16:creationId xmlns:a16="http://schemas.microsoft.com/office/drawing/2014/main" id="{BB767694-5694-4688-9AA2-A30F429142F1}"/>
                </a:ext>
              </a:extLst>
            </p:cNvPr>
            <p:cNvSpPr txBox="1">
              <a:spLocks noChangeArrowheads="1"/>
            </p:cNvSpPr>
            <p:nvPr/>
          </p:nvSpPr>
          <p:spPr bwMode="auto">
            <a:xfrm>
              <a:off x="4486" y="2784"/>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solidFill>
                    <a:srgbClr val="C00000"/>
                  </a:solidFill>
                  <a:latin typeface="Arial" panose="020B0604020202020204" pitchFamily="34" charset="0"/>
                  <a:ea typeface="华康俪金黑W8(P)" panose="020B0800000000000000" pitchFamily="34" charset="-122"/>
                </a:rPr>
                <a:t>i</a:t>
              </a:r>
              <a:endParaRPr lang="en-US" altLang="zh-CN" sz="2000" dirty="0">
                <a:solidFill>
                  <a:srgbClr val="C00000"/>
                </a:solidFill>
                <a:latin typeface="Arial" panose="020B0604020202020204" pitchFamily="34" charset="0"/>
                <a:ea typeface="华康俪金黑W8(P)" panose="020B0800000000000000" pitchFamily="34" charset="-122"/>
              </a:endParaRPr>
            </a:p>
          </p:txBody>
        </p:sp>
      </p:grpSp>
      <p:grpSp>
        <p:nvGrpSpPr>
          <p:cNvPr id="1119404" name="Group 172">
            <a:extLst>
              <a:ext uri="{FF2B5EF4-FFF2-40B4-BE49-F238E27FC236}">
                <a16:creationId xmlns:a16="http://schemas.microsoft.com/office/drawing/2014/main" id="{73FD7B18-8D71-4D66-BA07-0CBB37C30768}"/>
              </a:ext>
            </a:extLst>
          </p:cNvPr>
          <p:cNvGrpSpPr>
            <a:grpSpLocks/>
          </p:cNvGrpSpPr>
          <p:nvPr/>
        </p:nvGrpSpPr>
        <p:grpSpPr bwMode="auto">
          <a:xfrm>
            <a:off x="9423400" y="3886200"/>
            <a:ext cx="304800" cy="838200"/>
            <a:chOff x="4486" y="2784"/>
            <a:chExt cx="192" cy="528"/>
          </a:xfrm>
        </p:grpSpPr>
        <p:sp>
          <p:nvSpPr>
            <p:cNvPr id="20501" name="Line 173">
              <a:extLst>
                <a:ext uri="{FF2B5EF4-FFF2-40B4-BE49-F238E27FC236}">
                  <a16:creationId xmlns:a16="http://schemas.microsoft.com/office/drawing/2014/main" id="{49C5A245-F545-4309-85AA-2A686EC738A4}"/>
                </a:ext>
              </a:extLst>
            </p:cNvPr>
            <p:cNvSpPr>
              <a:spLocks noChangeShapeType="1"/>
            </p:cNvSpPr>
            <p:nvPr/>
          </p:nvSpPr>
          <p:spPr bwMode="auto">
            <a:xfrm>
              <a:off x="4560" y="3024"/>
              <a:ext cx="0" cy="288"/>
            </a:xfrm>
            <a:prstGeom prst="line">
              <a:avLst/>
            </a:prstGeom>
            <a:noFill/>
            <a:ln w="381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502" name="Text Box 174">
              <a:extLst>
                <a:ext uri="{FF2B5EF4-FFF2-40B4-BE49-F238E27FC236}">
                  <a16:creationId xmlns:a16="http://schemas.microsoft.com/office/drawing/2014/main" id="{DC00AD46-B720-4B7F-A436-F6077BA7E58A}"/>
                </a:ext>
              </a:extLst>
            </p:cNvPr>
            <p:cNvSpPr txBox="1">
              <a:spLocks noChangeArrowheads="1"/>
            </p:cNvSpPr>
            <p:nvPr/>
          </p:nvSpPr>
          <p:spPr bwMode="auto">
            <a:xfrm>
              <a:off x="4486" y="2784"/>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solidFill>
                    <a:srgbClr val="C00000"/>
                  </a:solidFill>
                  <a:latin typeface="Arial" panose="020B0604020202020204" pitchFamily="34" charset="0"/>
                  <a:ea typeface="华康俪金黑W8(P)" panose="020B0800000000000000" pitchFamily="34" charset="-122"/>
                </a:rPr>
                <a:t>i</a:t>
              </a:r>
              <a:endParaRPr lang="en-US" altLang="zh-CN" sz="2000" dirty="0">
                <a:solidFill>
                  <a:srgbClr val="C00000"/>
                </a:solidFill>
                <a:latin typeface="Arial" panose="020B0604020202020204" pitchFamily="34" charset="0"/>
                <a:ea typeface="华康俪金黑W8(P)" panose="020B0800000000000000" pitchFamily="34" charset="-122"/>
              </a:endParaRPr>
            </a:p>
          </p:txBody>
        </p:sp>
      </p:grpSp>
      <p:sp>
        <p:nvSpPr>
          <p:cNvPr id="1119407" name="Text Box 175">
            <a:extLst>
              <a:ext uri="{FF2B5EF4-FFF2-40B4-BE49-F238E27FC236}">
                <a16:creationId xmlns:a16="http://schemas.microsoft.com/office/drawing/2014/main" id="{288FFC85-77AB-41D6-94D7-810D7E81BFBA}"/>
              </a:ext>
            </a:extLst>
          </p:cNvPr>
          <p:cNvSpPr txBox="1">
            <a:spLocks noChangeArrowheads="1"/>
          </p:cNvSpPr>
          <p:nvPr/>
        </p:nvSpPr>
        <p:spPr bwMode="auto">
          <a:xfrm>
            <a:off x="3090863" y="5629275"/>
            <a:ext cx="37957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dirty="0">
                <a:solidFill>
                  <a:srgbClr val="C00000"/>
                </a:solidFill>
                <a:latin typeface="华康俪金黑W8(P)" panose="020B0800000000000000" pitchFamily="34" charset="-122"/>
                <a:ea typeface="华康俪金黑W8(P)" panose="020B0800000000000000" pitchFamily="34" charset="-122"/>
              </a:rPr>
              <a:t>查找成功，</a:t>
            </a:r>
            <a:r>
              <a:rPr lang="en-US" altLang="zh-CN" dirty="0" err="1">
                <a:solidFill>
                  <a:srgbClr val="C00000"/>
                </a:solidFill>
                <a:latin typeface="华康俪金黑W8(P)" panose="020B0800000000000000" pitchFamily="34" charset="-122"/>
                <a:ea typeface="华康俪金黑W8(P)" panose="020B0800000000000000" pitchFamily="34" charset="-122"/>
              </a:rPr>
              <a:t>i</a:t>
            </a:r>
            <a:r>
              <a:rPr lang="en-US" altLang="zh-CN" dirty="0">
                <a:solidFill>
                  <a:srgbClr val="C00000"/>
                </a:solidFill>
                <a:latin typeface="华康俪金黑W8(P)" panose="020B0800000000000000" pitchFamily="34" charset="-122"/>
                <a:ea typeface="华康俪金黑W8(P)" panose="020B0800000000000000" pitchFamily="34" charset="-122"/>
              </a:rPr>
              <a:t> = n-2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9318"/>
                                        </p:tgtEl>
                                        <p:attrNameLst>
                                          <p:attrName>style.visibility</p:attrName>
                                        </p:attrNameLst>
                                      </p:cBhvr>
                                      <p:to>
                                        <p:strVal val="visible"/>
                                      </p:to>
                                    </p:set>
                                    <p:animEffect transition="in" filter="dissolve">
                                      <p:cBhvr>
                                        <p:cTn id="7" dur="500"/>
                                        <p:tgtEl>
                                          <p:spTgt spid="1119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19359"/>
                                        </p:tgtEl>
                                        <p:attrNameLst>
                                          <p:attrName>style.visibility</p:attrName>
                                        </p:attrNameLst>
                                      </p:cBhvr>
                                      <p:to>
                                        <p:strVal val="visible"/>
                                      </p:to>
                                    </p:set>
                                    <p:animEffect transition="in" filter="dissolve">
                                      <p:cBhvr>
                                        <p:cTn id="12" dur="500"/>
                                        <p:tgtEl>
                                          <p:spTgt spid="1119359"/>
                                        </p:tgtEl>
                                      </p:cBhvr>
                                    </p:animEffect>
                                  </p:childTnLst>
                                  <p:subTnLst>
                                    <p:set>
                                      <p:cBhvr override="childStyle">
                                        <p:cTn dur="1" fill="hold" display="0" masterRel="nextClick" afterEffect="1"/>
                                        <p:tgtEl>
                                          <p:spTgt spid="1119359"/>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19347"/>
                                        </p:tgtEl>
                                        <p:attrNameLst>
                                          <p:attrName>style.visibility</p:attrName>
                                        </p:attrNameLst>
                                      </p:cBhvr>
                                      <p:to>
                                        <p:strVal val="visible"/>
                                      </p:to>
                                    </p:set>
                                    <p:animEffect transition="in" filter="dissolve">
                                      <p:cBhvr>
                                        <p:cTn id="17" dur="500"/>
                                        <p:tgtEl>
                                          <p:spTgt spid="1119347"/>
                                        </p:tgtEl>
                                      </p:cBhvr>
                                    </p:animEffect>
                                  </p:childTnLst>
                                  <p:subTnLst>
                                    <p:set>
                                      <p:cBhvr override="childStyle">
                                        <p:cTn dur="1" fill="hold" display="0" masterRel="nextClick" afterEffect="1"/>
                                        <p:tgtEl>
                                          <p:spTgt spid="111934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19356"/>
                                        </p:tgtEl>
                                        <p:attrNameLst>
                                          <p:attrName>style.visibility</p:attrName>
                                        </p:attrNameLst>
                                      </p:cBhvr>
                                      <p:to>
                                        <p:strVal val="visible"/>
                                      </p:to>
                                    </p:set>
                                    <p:animEffect transition="in" filter="dissolve">
                                      <p:cBhvr>
                                        <p:cTn id="22" dur="500"/>
                                        <p:tgtEl>
                                          <p:spTgt spid="1119356"/>
                                        </p:tgtEl>
                                      </p:cBhvr>
                                    </p:animEffect>
                                  </p:childTnLst>
                                  <p:subTnLst>
                                    <p:set>
                                      <p:cBhvr override="childStyle">
                                        <p:cTn dur="1" fill="hold" display="0" masterRel="nextClick" afterEffect="1"/>
                                        <p:tgtEl>
                                          <p:spTgt spid="111935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19353"/>
                                        </p:tgtEl>
                                        <p:attrNameLst>
                                          <p:attrName>style.visibility</p:attrName>
                                        </p:attrNameLst>
                                      </p:cBhvr>
                                      <p:to>
                                        <p:strVal val="visible"/>
                                      </p:to>
                                    </p:set>
                                    <p:animEffect transition="in" filter="dissolve">
                                      <p:cBhvr>
                                        <p:cTn id="27" dur="500"/>
                                        <p:tgtEl>
                                          <p:spTgt spid="1119353"/>
                                        </p:tgtEl>
                                      </p:cBhvr>
                                    </p:animEffect>
                                  </p:childTnLst>
                                  <p:subTnLst>
                                    <p:set>
                                      <p:cBhvr override="childStyle">
                                        <p:cTn dur="1" fill="hold" display="0" masterRel="nextClick" afterEffect="1"/>
                                        <p:tgtEl>
                                          <p:spTgt spid="1119353"/>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119350"/>
                                        </p:tgtEl>
                                        <p:attrNameLst>
                                          <p:attrName>style.visibility</p:attrName>
                                        </p:attrNameLst>
                                      </p:cBhvr>
                                      <p:to>
                                        <p:strVal val="visible"/>
                                      </p:to>
                                    </p:set>
                                    <p:animEffect transition="in" filter="dissolve">
                                      <p:cBhvr>
                                        <p:cTn id="32" dur="500"/>
                                        <p:tgtEl>
                                          <p:spTgt spid="1119350"/>
                                        </p:tgtEl>
                                      </p:cBhvr>
                                    </p:animEffect>
                                  </p:childTnLst>
                                  <p:subTnLst>
                                    <p:set>
                                      <p:cBhvr override="childStyle">
                                        <p:cTn dur="1" fill="hold" display="0" masterRel="nextClick" afterEffect="1"/>
                                        <p:tgtEl>
                                          <p:spTgt spid="1119350"/>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19362"/>
                                        </p:tgtEl>
                                        <p:attrNameLst>
                                          <p:attrName>style.visibility</p:attrName>
                                        </p:attrNameLst>
                                      </p:cBhvr>
                                      <p:to>
                                        <p:strVal val="visible"/>
                                      </p:to>
                                    </p:set>
                                    <p:animEffect transition="in" filter="dissolve">
                                      <p:cBhvr>
                                        <p:cTn id="37" dur="500"/>
                                        <p:tgtEl>
                                          <p:spTgt spid="1119362"/>
                                        </p:tgtEl>
                                      </p:cBhvr>
                                    </p:animEffect>
                                  </p:childTnLst>
                                  <p:subTnLst>
                                    <p:set>
                                      <p:cBhvr override="childStyle">
                                        <p:cTn dur="1" fill="hold" display="0" masterRel="nextClick" afterEffect="1"/>
                                        <p:tgtEl>
                                          <p:spTgt spid="1119362"/>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119365"/>
                                        </p:tgtEl>
                                        <p:attrNameLst>
                                          <p:attrName>style.visibility</p:attrName>
                                        </p:attrNameLst>
                                      </p:cBhvr>
                                      <p:to>
                                        <p:strVal val="visible"/>
                                      </p:to>
                                    </p:set>
                                    <p:animEffect transition="in" filter="dissolve">
                                      <p:cBhvr>
                                        <p:cTn id="42" dur="500"/>
                                        <p:tgtEl>
                                          <p:spTgt spid="11193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19368"/>
                                        </p:tgtEl>
                                        <p:attrNameLst>
                                          <p:attrName>style.visibility</p:attrName>
                                        </p:attrNameLst>
                                      </p:cBhvr>
                                      <p:to>
                                        <p:strVal val="visible"/>
                                      </p:to>
                                    </p:set>
                                    <p:animEffect transition="in" filter="wipe(left)">
                                      <p:cBhvr>
                                        <p:cTn id="47" dur="500"/>
                                        <p:tgtEl>
                                          <p:spTgt spid="11193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11940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119369"/>
                                        </p:tgtEl>
                                        <p:attrNameLst>
                                          <p:attrName>style.visibility</p:attrName>
                                        </p:attrNameLst>
                                      </p:cBhvr>
                                      <p:to>
                                        <p:strVal val="visible"/>
                                      </p:to>
                                    </p:set>
                                    <p:animEffect transition="in" filter="dissolve">
                                      <p:cBhvr>
                                        <p:cTn id="56" dur="500"/>
                                        <p:tgtEl>
                                          <p:spTgt spid="111936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1119404"/>
                                        </p:tgtEl>
                                        <p:attrNameLst>
                                          <p:attrName>style.visibility</p:attrName>
                                        </p:attrNameLst>
                                      </p:cBhvr>
                                      <p:to>
                                        <p:strVal val="visible"/>
                                      </p:to>
                                    </p:set>
                                    <p:animEffect transition="in" filter="dissolve">
                                      <p:cBhvr>
                                        <p:cTn id="61" dur="500"/>
                                        <p:tgtEl>
                                          <p:spTgt spid="1119404"/>
                                        </p:tgtEl>
                                      </p:cBhvr>
                                    </p:animEffect>
                                  </p:childTnLst>
                                  <p:subTnLst>
                                    <p:set>
                                      <p:cBhvr override="childStyle">
                                        <p:cTn dur="1" fill="hold" display="0" masterRel="nextClick" afterEffect="1"/>
                                        <p:tgtEl>
                                          <p:spTgt spid="1119404"/>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1119398"/>
                                        </p:tgtEl>
                                        <p:attrNameLst>
                                          <p:attrName>style.visibility</p:attrName>
                                        </p:attrNameLst>
                                      </p:cBhvr>
                                      <p:to>
                                        <p:strVal val="visible"/>
                                      </p:to>
                                    </p:set>
                                    <p:animEffect transition="in" filter="dissolve">
                                      <p:cBhvr>
                                        <p:cTn id="66" dur="500"/>
                                        <p:tgtEl>
                                          <p:spTgt spid="1119398"/>
                                        </p:tgtEl>
                                      </p:cBhvr>
                                    </p:animEffect>
                                  </p:childTnLst>
                                  <p:subTnLst>
                                    <p:set>
                                      <p:cBhvr override="childStyle">
                                        <p:cTn dur="1" fill="hold" display="0" masterRel="nextClick" afterEffect="1"/>
                                        <p:tgtEl>
                                          <p:spTgt spid="1119398"/>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1119401"/>
                                        </p:tgtEl>
                                        <p:attrNameLst>
                                          <p:attrName>style.visibility</p:attrName>
                                        </p:attrNameLst>
                                      </p:cBhvr>
                                      <p:to>
                                        <p:strVal val="visible"/>
                                      </p:to>
                                    </p:set>
                                    <p:animEffect transition="in" filter="dissolve">
                                      <p:cBhvr>
                                        <p:cTn id="71" dur="500"/>
                                        <p:tgtEl>
                                          <p:spTgt spid="111940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119407"/>
                                        </p:tgtEl>
                                        <p:attrNameLst>
                                          <p:attrName>style.visibility</p:attrName>
                                        </p:attrNameLst>
                                      </p:cBhvr>
                                      <p:to>
                                        <p:strVal val="visible"/>
                                      </p:to>
                                    </p:set>
                                    <p:animEffect transition="in" filter="wipe(left)">
                                      <p:cBhvr>
                                        <p:cTn id="76" dur="500"/>
                                        <p:tgtEl>
                                          <p:spTgt spid="1119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318" grpId="0" autoUpdateAnimBg="0"/>
      <p:bldP spid="1119368" grpId="0" autoUpdateAnimBg="0"/>
      <p:bldP spid="1119369" grpId="0" autoUpdateAnimBg="0"/>
      <p:bldP spid="111940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8841E43-40C8-47FE-97A7-29F514F93638}"/>
              </a:ext>
            </a:extLst>
          </p:cNvPr>
          <p:cNvSpPr>
            <a:spLocks noGrp="1" noChangeArrowheads="1"/>
          </p:cNvSpPr>
          <p:nvPr>
            <p:ph type="title"/>
          </p:nvPr>
        </p:nvSpPr>
        <p:spPr>
          <a:xfrm>
            <a:off x="2165350" y="41275"/>
            <a:ext cx="8229600" cy="1027113"/>
          </a:xfrm>
        </p:spPr>
        <p:txBody>
          <a:bodyPr/>
          <a:lstStyle/>
          <a:p>
            <a:pPr eaLnBrk="1" hangingPunct="1"/>
            <a:r>
              <a:rPr lang="zh-CN" altLang="en-US" dirty="0"/>
              <a:t>顺序查找的时间性能分析</a:t>
            </a:r>
          </a:p>
        </p:txBody>
      </p:sp>
      <p:sp>
        <p:nvSpPr>
          <p:cNvPr id="21507" name="Rectangle 3">
            <a:extLst>
              <a:ext uri="{FF2B5EF4-FFF2-40B4-BE49-F238E27FC236}">
                <a16:creationId xmlns:a16="http://schemas.microsoft.com/office/drawing/2014/main" id="{F773645E-CFB8-461F-876C-E590CDF53770}"/>
              </a:ext>
            </a:extLst>
          </p:cNvPr>
          <p:cNvSpPr txBox="1">
            <a:spLocks noChangeArrowheads="1"/>
          </p:cNvSpPr>
          <p:nvPr/>
        </p:nvSpPr>
        <p:spPr bwMode="auto">
          <a:xfrm>
            <a:off x="250825" y="1196975"/>
            <a:ext cx="86423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lang="zh-CN" altLang="en-US" b="0" dirty="0">
                <a:solidFill>
                  <a:srgbClr val="CC6600"/>
                </a:solidFill>
                <a:ea typeface="华康俪金黑W8(P)" panose="020B0800000000000000" pitchFamily="34" charset="-122"/>
              </a:rPr>
              <a:t>定义：</a:t>
            </a:r>
            <a:r>
              <a:rPr lang="zh-CN" altLang="en-US" b="0" dirty="0">
                <a:ea typeface="华康俪金黑W8(P)" panose="020B0800000000000000" pitchFamily="34" charset="-122"/>
              </a:rPr>
              <a:t> 查找算法的</a:t>
            </a:r>
            <a:r>
              <a:rPr lang="zh-CN" altLang="en-US" b="0" u="sng" dirty="0">
                <a:ea typeface="华康俪金黑W8(P)" panose="020B0800000000000000" pitchFamily="34" charset="-122"/>
              </a:rPr>
              <a:t>查找成功时</a:t>
            </a:r>
            <a:r>
              <a:rPr lang="zh-CN" altLang="en-US" b="0" dirty="0">
                <a:ea typeface="华康俪金黑W8(P)" panose="020B0800000000000000" pitchFamily="34" charset="-122"/>
              </a:rPr>
              <a:t>的</a:t>
            </a:r>
            <a:r>
              <a:rPr lang="zh-CN" altLang="en-US" b="0" dirty="0">
                <a:solidFill>
                  <a:srgbClr val="0000FF"/>
                </a:solidFill>
                <a:ea typeface="华康俪金黑W8(P)" panose="020B0800000000000000" pitchFamily="34" charset="-122"/>
              </a:rPr>
              <a:t>平均查找长度</a:t>
            </a:r>
            <a:r>
              <a:rPr lang="en-US" altLang="zh-CN" b="0" dirty="0">
                <a:ea typeface="华康俪金黑W8(P)" panose="020B0800000000000000" pitchFamily="34" charset="-122"/>
              </a:rPr>
              <a:t>(</a:t>
            </a:r>
            <a:r>
              <a:rPr lang="en-US" altLang="zh-CN" b="0" dirty="0">
                <a:solidFill>
                  <a:srgbClr val="0000FF"/>
                </a:solidFill>
                <a:ea typeface="华康俪金黑W8(P)" panose="020B0800000000000000" pitchFamily="34" charset="-122"/>
              </a:rPr>
              <a:t>A</a:t>
            </a:r>
            <a:r>
              <a:rPr lang="en-US" altLang="zh-CN" b="0" dirty="0">
                <a:ea typeface="华康俪金黑W8(P)" panose="020B0800000000000000" pitchFamily="34" charset="-122"/>
              </a:rPr>
              <a:t>verage </a:t>
            </a:r>
            <a:r>
              <a:rPr lang="en-US" altLang="zh-CN" b="0" dirty="0">
                <a:solidFill>
                  <a:srgbClr val="0000FF"/>
                </a:solidFill>
                <a:ea typeface="华康俪金黑W8(P)" panose="020B0800000000000000" pitchFamily="34" charset="-122"/>
              </a:rPr>
              <a:t>S</a:t>
            </a:r>
            <a:r>
              <a:rPr lang="en-US" altLang="zh-CN" b="0" dirty="0">
                <a:ea typeface="华康俪金黑W8(P)" panose="020B0800000000000000" pitchFamily="34" charset="-122"/>
              </a:rPr>
              <a:t>earch </a:t>
            </a:r>
            <a:r>
              <a:rPr lang="en-US" altLang="zh-CN" b="0" dirty="0">
                <a:solidFill>
                  <a:srgbClr val="0000FF"/>
                </a:solidFill>
                <a:ea typeface="华康俪金黑W8(P)" panose="020B0800000000000000" pitchFamily="34" charset="-122"/>
              </a:rPr>
              <a:t>L</a:t>
            </a:r>
            <a:r>
              <a:rPr lang="en-US" altLang="zh-CN" b="0" dirty="0">
                <a:ea typeface="华康俪金黑W8(P)" panose="020B0800000000000000" pitchFamily="34" charset="-122"/>
              </a:rPr>
              <a:t>ength)</a:t>
            </a:r>
            <a:r>
              <a:rPr lang="zh-CN" altLang="en-US" b="0" dirty="0">
                <a:ea typeface="华康俪金黑W8(P)" panose="020B0800000000000000" pitchFamily="34" charset="-122"/>
              </a:rPr>
              <a:t>：为确定记录在查找表中的位置</a:t>
            </a:r>
            <a:r>
              <a:rPr lang="en-US" altLang="zh-CN" b="0" dirty="0">
                <a:ea typeface="华康俪金黑W8(P)" panose="020B0800000000000000" pitchFamily="34" charset="-122"/>
              </a:rPr>
              <a:t>, </a:t>
            </a:r>
            <a:r>
              <a:rPr lang="zh-CN" altLang="en-US" b="0" dirty="0">
                <a:ea typeface="华康俪金黑W8(P)" panose="020B0800000000000000" pitchFamily="34" charset="-122"/>
              </a:rPr>
              <a:t>需和给定值</a:t>
            </a:r>
            <a:r>
              <a:rPr lang="zh-CN" altLang="en-US" b="0" dirty="0">
                <a:solidFill>
                  <a:srgbClr val="0000FF"/>
                </a:solidFill>
                <a:ea typeface="华康俪金黑W8(P)" panose="020B0800000000000000" pitchFamily="34" charset="-122"/>
              </a:rPr>
              <a:t>进行比较的关键字个数的期望值</a:t>
            </a:r>
          </a:p>
        </p:txBody>
      </p:sp>
      <p:graphicFrame>
        <p:nvGraphicFramePr>
          <p:cNvPr id="7" name="Object 4">
            <a:extLst>
              <a:ext uri="{FF2B5EF4-FFF2-40B4-BE49-F238E27FC236}">
                <a16:creationId xmlns:a16="http://schemas.microsoft.com/office/drawing/2014/main" id="{D5A6E77D-9F68-48D9-86C6-B18C8889697D}"/>
              </a:ext>
            </a:extLst>
          </p:cNvPr>
          <p:cNvGraphicFramePr>
            <a:graphicFrameLocks noChangeAspect="1"/>
          </p:cNvGraphicFramePr>
          <p:nvPr/>
        </p:nvGraphicFramePr>
        <p:xfrm>
          <a:off x="1258888" y="2708275"/>
          <a:ext cx="2630487" cy="1271588"/>
        </p:xfrm>
        <a:graphic>
          <a:graphicData uri="http://schemas.openxmlformats.org/presentationml/2006/ole">
            <mc:AlternateContent xmlns:mc="http://schemas.openxmlformats.org/markup-compatibility/2006">
              <mc:Choice xmlns:v="urn:schemas-microsoft-com:vml" Requires="v">
                <p:oleObj spid="_x0000_s1042" name="公式" r:id="rId3" imgW="888614" imgH="431613" progId="Equation.3">
                  <p:embed/>
                </p:oleObj>
              </mc:Choice>
              <mc:Fallback>
                <p:oleObj name="公式" r:id="rId3" imgW="888614" imgH="431613" progId="Equation.3">
                  <p:embed/>
                  <p:pic>
                    <p:nvPicPr>
                      <p:cNvPr id="7" name="Object 4">
                        <a:extLst>
                          <a:ext uri="{FF2B5EF4-FFF2-40B4-BE49-F238E27FC236}">
                            <a16:creationId xmlns:a16="http://schemas.microsoft.com/office/drawing/2014/main" id="{D5A6E77D-9F68-48D9-86C6-B18C88896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708275"/>
                        <a:ext cx="2630487" cy="1271588"/>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id="{6145B919-CC90-4CAE-8125-F7D4902D434F}"/>
              </a:ext>
            </a:extLst>
          </p:cNvPr>
          <p:cNvGraphicFramePr>
            <a:graphicFrameLocks noChangeAspect="1"/>
          </p:cNvGraphicFramePr>
          <p:nvPr/>
        </p:nvGraphicFramePr>
        <p:xfrm>
          <a:off x="4427538" y="2708275"/>
          <a:ext cx="1536700" cy="1214438"/>
        </p:xfrm>
        <a:graphic>
          <a:graphicData uri="http://schemas.openxmlformats.org/presentationml/2006/ole">
            <mc:AlternateContent xmlns:mc="http://schemas.openxmlformats.org/markup-compatibility/2006">
              <mc:Choice xmlns:v="urn:schemas-microsoft-com:vml" Requires="v">
                <p:oleObj spid="_x0000_s1043" name="公式" r:id="rId5" imgW="545863" imgH="431613" progId="Equation.3">
                  <p:embed/>
                </p:oleObj>
              </mc:Choice>
              <mc:Fallback>
                <p:oleObj name="公式" r:id="rId5" imgW="545863" imgH="431613" progId="Equation.3">
                  <p:embed/>
                  <p:pic>
                    <p:nvPicPr>
                      <p:cNvPr id="8" name="Object 5">
                        <a:extLst>
                          <a:ext uri="{FF2B5EF4-FFF2-40B4-BE49-F238E27FC236}">
                            <a16:creationId xmlns:a16="http://schemas.microsoft.com/office/drawing/2014/main" id="{6145B919-CC90-4CAE-8125-F7D4902D43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2708275"/>
                        <a:ext cx="1536700" cy="1214438"/>
                      </a:xfrm>
                      <a:prstGeom prst="rect">
                        <a:avLst/>
                      </a:prstGeom>
                      <a:noFill/>
                      <a:ln w="952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a:extLst>
              <a:ext uri="{FF2B5EF4-FFF2-40B4-BE49-F238E27FC236}">
                <a16:creationId xmlns:a16="http://schemas.microsoft.com/office/drawing/2014/main" id="{8AB9AC34-0308-48E1-8567-6C2B8602512C}"/>
              </a:ext>
            </a:extLst>
          </p:cNvPr>
          <p:cNvSpPr/>
          <p:nvPr/>
        </p:nvSpPr>
        <p:spPr>
          <a:xfrm>
            <a:off x="71438" y="4005263"/>
            <a:ext cx="9037637" cy="2505075"/>
          </a:xfrm>
          <a:prstGeom prst="rect">
            <a:avLst/>
          </a:prstGeom>
        </p:spPr>
        <p:txBody>
          <a:bodyPr>
            <a:spAutoFit/>
          </a:bodyPr>
          <a:lstStyle/>
          <a:p>
            <a:pPr marL="342900" indent="-342900">
              <a:spcBef>
                <a:spcPct val="20000"/>
              </a:spcBef>
              <a:buClr>
                <a:srgbClr val="6600CC"/>
              </a:buClr>
              <a:buFontTx/>
              <a:buChar char="•"/>
              <a:defRPr/>
            </a:pPr>
            <a:r>
              <a:rPr lang="zh-CN" altLang="en-US" kern="0" dirty="0">
                <a:solidFill>
                  <a:srgbClr val="000000"/>
                </a:solidFill>
                <a:latin typeface="Times New Roman"/>
                <a:ea typeface="楷体_GB2312"/>
              </a:rPr>
              <a:t>其中</a:t>
            </a:r>
            <a:r>
              <a:rPr lang="en-US" altLang="zh-CN" kern="0" dirty="0">
                <a:solidFill>
                  <a:srgbClr val="000000"/>
                </a:solidFill>
                <a:latin typeface="Times New Roman"/>
                <a:ea typeface="楷体_GB2312"/>
              </a:rPr>
              <a:t>:</a:t>
            </a:r>
          </a:p>
          <a:p>
            <a:pPr marL="742950" lvl="1" indent="-285750">
              <a:spcBef>
                <a:spcPct val="20000"/>
              </a:spcBef>
              <a:buFontTx/>
              <a:buChar char="–"/>
              <a:defRPr/>
            </a:pPr>
            <a:r>
              <a:rPr lang="en-US" altLang="zh-CN" i="1" kern="0" dirty="0">
                <a:solidFill>
                  <a:srgbClr val="000066"/>
                </a:solidFill>
                <a:latin typeface="Times New Roman"/>
                <a:ea typeface="楷体_GB2312"/>
              </a:rPr>
              <a:t>n </a:t>
            </a:r>
            <a:r>
              <a:rPr lang="zh-CN" altLang="en-US" kern="0" dirty="0">
                <a:solidFill>
                  <a:srgbClr val="000066"/>
                </a:solidFill>
                <a:latin typeface="Times New Roman"/>
                <a:ea typeface="楷体_GB2312"/>
              </a:rPr>
              <a:t>为表长</a:t>
            </a:r>
          </a:p>
          <a:p>
            <a:pPr marL="742950" lvl="1" indent="-285750">
              <a:spcBef>
                <a:spcPct val="20000"/>
              </a:spcBef>
              <a:buFontTx/>
              <a:buChar char="–"/>
              <a:defRPr/>
            </a:pPr>
            <a:r>
              <a:rPr lang="en-US" altLang="zh-CN" i="1" kern="0" dirty="0">
                <a:solidFill>
                  <a:srgbClr val="000066"/>
                </a:solidFill>
                <a:latin typeface="Times New Roman"/>
                <a:ea typeface="楷体_GB2312"/>
              </a:rPr>
              <a:t>Pi</a:t>
            </a:r>
            <a:r>
              <a:rPr lang="en-US" altLang="zh-CN" kern="0" dirty="0">
                <a:solidFill>
                  <a:srgbClr val="000066"/>
                </a:solidFill>
                <a:latin typeface="Times New Roman"/>
                <a:ea typeface="楷体_GB2312"/>
              </a:rPr>
              <a:t> </a:t>
            </a:r>
            <a:r>
              <a:rPr lang="zh-CN" altLang="en-US" kern="0" dirty="0">
                <a:solidFill>
                  <a:srgbClr val="000066"/>
                </a:solidFill>
                <a:latin typeface="Times New Roman"/>
                <a:ea typeface="楷体_GB2312"/>
              </a:rPr>
              <a:t>为查找表中第</a:t>
            </a:r>
            <a:r>
              <a:rPr lang="en-US" altLang="zh-CN" kern="0" dirty="0">
                <a:solidFill>
                  <a:srgbClr val="000066"/>
                </a:solidFill>
                <a:latin typeface="Times New Roman"/>
                <a:ea typeface="楷体_GB2312"/>
              </a:rPr>
              <a:t>i</a:t>
            </a:r>
            <a:r>
              <a:rPr lang="zh-CN" altLang="en-US" kern="0" dirty="0">
                <a:solidFill>
                  <a:srgbClr val="000066"/>
                </a:solidFill>
                <a:latin typeface="Times New Roman"/>
                <a:ea typeface="楷体_GB2312"/>
              </a:rPr>
              <a:t>个记录的概率</a:t>
            </a:r>
            <a:r>
              <a:rPr lang="en-US" altLang="zh-CN" kern="0" dirty="0">
                <a:solidFill>
                  <a:srgbClr val="000066"/>
                </a:solidFill>
                <a:latin typeface="Times New Roman"/>
                <a:ea typeface="楷体_GB2312"/>
              </a:rPr>
              <a:t>, </a:t>
            </a:r>
            <a:endParaRPr lang="zh-CN" altLang="en-US" kern="0" dirty="0">
              <a:solidFill>
                <a:srgbClr val="000066"/>
              </a:solidFill>
              <a:latin typeface="Times New Roman"/>
              <a:ea typeface="楷体_GB2312"/>
            </a:endParaRPr>
          </a:p>
          <a:p>
            <a:pPr marL="742950" lvl="1" indent="-285750">
              <a:spcBef>
                <a:spcPct val="20000"/>
              </a:spcBef>
              <a:buFontTx/>
              <a:buChar char="–"/>
              <a:defRPr/>
            </a:pPr>
            <a:r>
              <a:rPr lang="en-US" altLang="zh-CN" i="1" kern="0" dirty="0" err="1">
                <a:solidFill>
                  <a:srgbClr val="000066"/>
                </a:solidFill>
                <a:latin typeface="Times New Roman"/>
                <a:ea typeface="楷体_GB2312"/>
              </a:rPr>
              <a:t>Ci</a:t>
            </a:r>
            <a:r>
              <a:rPr lang="zh-CN" altLang="en-US" kern="0" dirty="0">
                <a:solidFill>
                  <a:srgbClr val="000066"/>
                </a:solidFill>
                <a:latin typeface="Times New Roman"/>
                <a:ea typeface="楷体_GB2312"/>
              </a:rPr>
              <a:t>为找到该记录时</a:t>
            </a:r>
            <a:r>
              <a:rPr lang="en-US" altLang="zh-CN" kern="0" dirty="0">
                <a:solidFill>
                  <a:srgbClr val="000066"/>
                </a:solidFill>
                <a:latin typeface="Times New Roman"/>
                <a:ea typeface="楷体_GB2312"/>
              </a:rPr>
              <a:t>, </a:t>
            </a:r>
            <a:r>
              <a:rPr lang="zh-CN" altLang="en-US" kern="0" dirty="0">
                <a:solidFill>
                  <a:srgbClr val="000066"/>
                </a:solidFill>
                <a:latin typeface="Times New Roman"/>
                <a:ea typeface="楷体_GB2312"/>
              </a:rPr>
              <a:t>曾</a:t>
            </a:r>
            <a:r>
              <a:rPr lang="zh-CN" altLang="en-US" kern="0" dirty="0">
                <a:solidFill>
                  <a:srgbClr val="0000FF"/>
                </a:solidFill>
                <a:latin typeface="Times New Roman"/>
                <a:ea typeface="楷体_GB2312"/>
              </a:rPr>
              <a:t>和给定值比较过的关键字的个数。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A0DFBFF0-EC0C-4A9A-8003-F4DF70DDDBA9}"/>
              </a:ext>
            </a:extLst>
          </p:cNvPr>
          <p:cNvSpPr txBox="1">
            <a:spLocks noChangeArrowheads="1"/>
          </p:cNvSpPr>
          <p:nvPr/>
        </p:nvSpPr>
        <p:spPr bwMode="auto">
          <a:xfrm>
            <a:off x="393700" y="1081088"/>
            <a:ext cx="107823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lang="zh-CN" altLang="en-US" b="0" dirty="0">
                <a:ea typeface="华康俪金黑W8(P)" panose="020B0800000000000000" pitchFamily="34" charset="-122"/>
              </a:rPr>
              <a:t>在</a:t>
            </a:r>
            <a:r>
              <a:rPr lang="zh-CN" altLang="en-US" b="0" dirty="0">
                <a:solidFill>
                  <a:srgbClr val="0000FF"/>
                </a:solidFill>
                <a:ea typeface="华康俪金黑W8(P)" panose="020B0800000000000000" pitchFamily="34" charset="-122"/>
              </a:rPr>
              <a:t>等概率</a:t>
            </a:r>
            <a:r>
              <a:rPr lang="zh-CN" altLang="en-US" b="0" dirty="0">
                <a:ea typeface="华康俪金黑W8(P)" panose="020B0800000000000000" pitchFamily="34" charset="-122"/>
              </a:rPr>
              <a:t>查找的情况下</a:t>
            </a:r>
            <a:r>
              <a:rPr lang="en-US" altLang="zh-CN" b="0" dirty="0">
                <a:ea typeface="华康俪金黑W8(P)" panose="020B0800000000000000" pitchFamily="34" charset="-122"/>
              </a:rPr>
              <a:t>, </a:t>
            </a:r>
            <a:r>
              <a:rPr lang="zh-CN" altLang="en-US" b="0" dirty="0">
                <a:ea typeface="华康俪金黑W8(P)" panose="020B0800000000000000" pitchFamily="34" charset="-122"/>
              </a:rPr>
              <a:t>元素成功时的</a:t>
            </a:r>
            <a:r>
              <a:rPr lang="zh-CN" altLang="en-US" b="0" dirty="0">
                <a:solidFill>
                  <a:srgbClr val="0000FF"/>
                </a:solidFill>
                <a:ea typeface="华康俪金黑W8(P)" panose="020B0800000000000000" pitchFamily="34" charset="-122"/>
              </a:rPr>
              <a:t>查找概率</a:t>
            </a:r>
            <a:r>
              <a:rPr lang="zh-CN" altLang="en-US" b="0" dirty="0">
                <a:ea typeface="华康俪金黑W8(P)" panose="020B0800000000000000" pitchFamily="34" charset="-122"/>
              </a:rPr>
              <a:t>为：</a:t>
            </a:r>
            <a:r>
              <a:rPr lang="en-US" altLang="zh-CN" b="0" dirty="0">
                <a:ea typeface="华康俪金黑W8(P)" panose="020B0800000000000000" pitchFamily="34" charset="-122"/>
              </a:rPr>
              <a:t>1/n</a:t>
            </a:r>
            <a:endParaRPr lang="zh-CN" altLang="en-US" b="0" dirty="0">
              <a:ea typeface="华康俪金黑W8(P)" panose="020B0800000000000000" pitchFamily="34" charset="-122"/>
            </a:endParaRPr>
          </a:p>
          <a:p>
            <a:pPr eaLnBrk="1" hangingPunct="1"/>
            <a:r>
              <a:rPr lang="zh-CN" altLang="en-US" b="0" dirty="0">
                <a:ea typeface="华康俪金黑W8(P)" panose="020B0800000000000000" pitchFamily="34" charset="-122"/>
              </a:rPr>
              <a:t>对</a:t>
            </a:r>
            <a:r>
              <a:rPr lang="zh-CN" altLang="en-US" b="0" dirty="0">
                <a:solidFill>
                  <a:srgbClr val="660033"/>
                </a:solidFill>
                <a:ea typeface="华康俪金黑W8(P)" panose="020B0800000000000000" pitchFamily="34" charset="-122"/>
              </a:rPr>
              <a:t>顺序表</a:t>
            </a:r>
            <a:r>
              <a:rPr lang="zh-CN" altLang="en-US" b="0" dirty="0">
                <a:ea typeface="华康俪金黑W8(P)" panose="020B0800000000000000" pitchFamily="34" charset="-122"/>
              </a:rPr>
              <a:t>而言</a:t>
            </a:r>
            <a:r>
              <a:rPr lang="en-US" altLang="zh-CN" b="0" dirty="0">
                <a:ea typeface="华康俪金黑W8(P)" panose="020B0800000000000000" pitchFamily="34" charset="-122"/>
              </a:rPr>
              <a:t>, </a:t>
            </a:r>
            <a:r>
              <a:rPr lang="en-US" altLang="zh-CN" b="0" i="1" dirty="0">
                <a:solidFill>
                  <a:srgbClr val="660033"/>
                </a:solidFill>
                <a:ea typeface="华康俪金黑W8(P)" panose="020B0800000000000000" pitchFamily="34" charset="-122"/>
              </a:rPr>
              <a:t>Ci =  n-i+</a:t>
            </a:r>
            <a:r>
              <a:rPr lang="en-US" altLang="zh-CN" b="0" dirty="0">
                <a:solidFill>
                  <a:srgbClr val="660033"/>
                </a:solidFill>
                <a:ea typeface="华康俪金黑W8(P)" panose="020B0800000000000000" pitchFamily="34" charset="-122"/>
              </a:rPr>
              <a:t>1</a:t>
            </a:r>
          </a:p>
        </p:txBody>
      </p:sp>
      <p:graphicFrame>
        <p:nvGraphicFramePr>
          <p:cNvPr id="7" name="Object 4">
            <a:extLst>
              <a:ext uri="{FF2B5EF4-FFF2-40B4-BE49-F238E27FC236}">
                <a16:creationId xmlns:a16="http://schemas.microsoft.com/office/drawing/2014/main" id="{7C2A4CD4-072C-4CBD-82E8-AAFABAFC604D}"/>
              </a:ext>
            </a:extLst>
          </p:cNvPr>
          <p:cNvGraphicFramePr>
            <a:graphicFrameLocks noChangeAspect="1"/>
          </p:cNvGraphicFramePr>
          <p:nvPr/>
        </p:nvGraphicFramePr>
        <p:xfrm>
          <a:off x="1500188" y="2416175"/>
          <a:ext cx="1150937" cy="1077913"/>
        </p:xfrm>
        <a:graphic>
          <a:graphicData uri="http://schemas.openxmlformats.org/presentationml/2006/ole">
            <mc:AlternateContent xmlns:mc="http://schemas.openxmlformats.org/markup-compatibility/2006">
              <mc:Choice xmlns:v="urn:schemas-microsoft-com:vml" Requires="v">
                <p:oleObj spid="_x0000_s2074" name="公式" r:id="rId3" imgW="418918" imgH="393529" progId="Equation.3">
                  <p:embed/>
                </p:oleObj>
              </mc:Choice>
              <mc:Fallback>
                <p:oleObj name="公式" r:id="rId3" imgW="418918" imgH="393529" progId="Equation.3">
                  <p:embed/>
                  <p:pic>
                    <p:nvPicPr>
                      <p:cNvPr id="7" name="Object 4">
                        <a:extLst>
                          <a:ext uri="{FF2B5EF4-FFF2-40B4-BE49-F238E27FC236}">
                            <a16:creationId xmlns:a16="http://schemas.microsoft.com/office/drawing/2014/main" id="{7C2A4CD4-072C-4CBD-82E8-AAFABAFC60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2416175"/>
                        <a:ext cx="1150937"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id="{2C8F7AD7-BC2F-4470-9B40-EEB00ECF4049}"/>
              </a:ext>
            </a:extLst>
          </p:cNvPr>
          <p:cNvGraphicFramePr>
            <a:graphicFrameLocks noChangeAspect="1"/>
          </p:cNvGraphicFramePr>
          <p:nvPr/>
        </p:nvGraphicFramePr>
        <p:xfrm>
          <a:off x="1454150" y="3632200"/>
          <a:ext cx="5715000" cy="1308100"/>
        </p:xfrm>
        <a:graphic>
          <a:graphicData uri="http://schemas.openxmlformats.org/presentationml/2006/ole">
            <mc:AlternateContent xmlns:mc="http://schemas.openxmlformats.org/markup-compatibility/2006">
              <mc:Choice xmlns:v="urn:schemas-microsoft-com:vml" Requires="v">
                <p:oleObj spid="_x0000_s2075" name="公式" r:id="rId5" imgW="1879600" imgH="431800" progId="Equation.3">
                  <p:embed/>
                </p:oleObj>
              </mc:Choice>
              <mc:Fallback>
                <p:oleObj name="公式" r:id="rId5" imgW="1879600" imgH="431800" progId="Equation.3">
                  <p:embed/>
                  <p:pic>
                    <p:nvPicPr>
                      <p:cNvPr id="8" name="Object 5">
                        <a:extLst>
                          <a:ext uri="{FF2B5EF4-FFF2-40B4-BE49-F238E27FC236}">
                            <a16:creationId xmlns:a16="http://schemas.microsoft.com/office/drawing/2014/main" id="{2C8F7AD7-BC2F-4470-9B40-EEB00ECF40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4150" y="3632200"/>
                        <a:ext cx="57150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6">
            <a:extLst>
              <a:ext uri="{FF2B5EF4-FFF2-40B4-BE49-F238E27FC236}">
                <a16:creationId xmlns:a16="http://schemas.microsoft.com/office/drawing/2014/main" id="{AB275244-7036-44D5-B1F5-4728DFD35196}"/>
              </a:ext>
            </a:extLst>
          </p:cNvPr>
          <p:cNvGraphicFramePr>
            <a:graphicFrameLocks noChangeAspect="1"/>
          </p:cNvGraphicFramePr>
          <p:nvPr/>
        </p:nvGraphicFramePr>
        <p:xfrm>
          <a:off x="7597775" y="2171700"/>
          <a:ext cx="2305050" cy="1114425"/>
        </p:xfrm>
        <a:graphic>
          <a:graphicData uri="http://schemas.openxmlformats.org/presentationml/2006/ole">
            <mc:AlternateContent xmlns:mc="http://schemas.openxmlformats.org/markup-compatibility/2006">
              <mc:Choice xmlns:v="urn:schemas-microsoft-com:vml" Requires="v">
                <p:oleObj spid="_x0000_s2076" name="公式" r:id="rId7" imgW="888614" imgH="431613" progId="Equation.3">
                  <p:embed/>
                </p:oleObj>
              </mc:Choice>
              <mc:Fallback>
                <p:oleObj name="公式" r:id="rId7" imgW="888614" imgH="431613" progId="Equation.3">
                  <p:embed/>
                  <p:pic>
                    <p:nvPicPr>
                      <p:cNvPr id="22533" name="Object 6">
                        <a:extLst>
                          <a:ext uri="{FF2B5EF4-FFF2-40B4-BE49-F238E27FC236}">
                            <a16:creationId xmlns:a16="http://schemas.microsoft.com/office/drawing/2014/main" id="{AB275244-7036-44D5-B1F5-4728DFD351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7775" y="2171700"/>
                        <a:ext cx="2305050" cy="11144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矩形 9">
            <a:extLst>
              <a:ext uri="{FF2B5EF4-FFF2-40B4-BE49-F238E27FC236}">
                <a16:creationId xmlns:a16="http://schemas.microsoft.com/office/drawing/2014/main" id="{D679231E-8514-4BA1-825C-A21C3E220C52}"/>
              </a:ext>
            </a:extLst>
          </p:cNvPr>
          <p:cNvSpPr/>
          <p:nvPr/>
        </p:nvSpPr>
        <p:spPr>
          <a:xfrm>
            <a:off x="642938" y="5241925"/>
            <a:ext cx="8286750" cy="1039813"/>
          </a:xfrm>
          <a:prstGeom prst="rect">
            <a:avLst/>
          </a:prstGeom>
        </p:spPr>
        <p:txBody>
          <a:bodyPr>
            <a:spAutoFit/>
          </a:bodyPr>
          <a:lstStyle/>
          <a:p>
            <a:pPr marL="342900" indent="-342900">
              <a:spcBef>
                <a:spcPct val="20000"/>
              </a:spcBef>
              <a:buClr>
                <a:srgbClr val="6600CC"/>
              </a:buClr>
              <a:buFontTx/>
              <a:buChar char="•"/>
              <a:defRPr/>
            </a:pPr>
            <a:r>
              <a:rPr lang="zh-CN" altLang="en-US" kern="0" dirty="0">
                <a:solidFill>
                  <a:srgbClr val="000000"/>
                </a:solidFill>
                <a:latin typeface="Times New Roman"/>
                <a:ea typeface="楷体_GB2312"/>
              </a:rPr>
              <a:t>在</a:t>
            </a:r>
            <a:r>
              <a:rPr lang="zh-CN" altLang="en-US" kern="0" dirty="0">
                <a:solidFill>
                  <a:srgbClr val="CC0000"/>
                </a:solidFill>
                <a:latin typeface="Times New Roman"/>
                <a:ea typeface="楷体_GB2312"/>
              </a:rPr>
              <a:t>不等概率查找</a:t>
            </a:r>
            <a:r>
              <a:rPr lang="zh-CN" altLang="en-US" kern="0" dirty="0">
                <a:solidFill>
                  <a:srgbClr val="000000"/>
                </a:solidFill>
                <a:latin typeface="Times New Roman"/>
                <a:ea typeface="楷体_GB2312"/>
              </a:rPr>
              <a:t>的情况下</a:t>
            </a:r>
          </a:p>
          <a:p>
            <a:pPr marL="342900" indent="-342900">
              <a:spcBef>
                <a:spcPct val="20000"/>
              </a:spcBef>
              <a:buClr>
                <a:srgbClr val="6600CC"/>
              </a:buClr>
              <a:buFontTx/>
              <a:buChar char="•"/>
              <a:defRPr/>
            </a:pPr>
            <a:r>
              <a:rPr lang="en-US" altLang="zh-CN" i="1" kern="0" dirty="0" err="1">
                <a:solidFill>
                  <a:srgbClr val="CC0000"/>
                </a:solidFill>
                <a:latin typeface="Times New Roman"/>
                <a:ea typeface="楷体_GB2312"/>
              </a:rPr>
              <a:t>ASL</a:t>
            </a:r>
            <a:r>
              <a:rPr lang="en-US" altLang="zh-CN" i="1" kern="0" baseline="-25000" dirty="0" err="1">
                <a:solidFill>
                  <a:srgbClr val="CC0000"/>
                </a:solidFill>
                <a:latin typeface="Times New Roman"/>
                <a:ea typeface="楷体_GB2312"/>
              </a:rPr>
              <a:t>ss</a:t>
            </a:r>
            <a:r>
              <a:rPr lang="en-US" altLang="zh-CN" i="1" kern="0" dirty="0">
                <a:solidFill>
                  <a:srgbClr val="000000"/>
                </a:solidFill>
                <a:latin typeface="Times New Roman"/>
                <a:ea typeface="楷体_GB2312"/>
              </a:rPr>
              <a:t> </a:t>
            </a:r>
            <a:r>
              <a:rPr lang="zh-CN" altLang="en-US" kern="0" dirty="0">
                <a:solidFill>
                  <a:srgbClr val="000000"/>
                </a:solidFill>
                <a:latin typeface="Times New Roman"/>
                <a:ea typeface="楷体_GB2312"/>
              </a:rPr>
              <a:t>在</a:t>
            </a:r>
            <a:r>
              <a:rPr lang="en-US" altLang="zh-CN" i="1" kern="0" dirty="0">
                <a:solidFill>
                  <a:srgbClr val="660033"/>
                </a:solidFill>
                <a:latin typeface="Times New Roman"/>
                <a:ea typeface="楷体_GB2312"/>
              </a:rPr>
              <a:t>Pn≥Pn-1≥···≥P2≥P1  </a:t>
            </a:r>
            <a:r>
              <a:rPr lang="zh-CN" altLang="en-US" kern="0" dirty="0">
                <a:solidFill>
                  <a:srgbClr val="000000"/>
                </a:solidFill>
                <a:latin typeface="Times New Roman"/>
                <a:ea typeface="楷体_GB2312"/>
              </a:rPr>
              <a:t>时</a:t>
            </a:r>
            <a:r>
              <a:rPr lang="zh-CN" altLang="en-US" kern="0" dirty="0">
                <a:solidFill>
                  <a:srgbClr val="CC0000"/>
                </a:solidFill>
                <a:latin typeface="Times New Roman"/>
                <a:ea typeface="楷体_GB2312"/>
              </a:rPr>
              <a:t>取极小值</a:t>
            </a:r>
          </a:p>
        </p:txBody>
      </p:sp>
      <p:sp>
        <p:nvSpPr>
          <p:cNvPr id="22535" name="Rectangle 2">
            <a:extLst>
              <a:ext uri="{FF2B5EF4-FFF2-40B4-BE49-F238E27FC236}">
                <a16:creationId xmlns:a16="http://schemas.microsoft.com/office/drawing/2014/main" id="{CDA3088B-0553-4569-AC2F-0A1AD1A01D3F}"/>
              </a:ext>
            </a:extLst>
          </p:cNvPr>
          <p:cNvSpPr>
            <a:spLocks noGrp="1" noChangeArrowheads="1"/>
          </p:cNvSpPr>
          <p:nvPr>
            <p:ph type="title"/>
          </p:nvPr>
        </p:nvSpPr>
        <p:spPr>
          <a:xfrm>
            <a:off x="2165350" y="41275"/>
            <a:ext cx="8229600" cy="1027113"/>
          </a:xfrm>
        </p:spPr>
        <p:txBody>
          <a:bodyPr/>
          <a:lstStyle/>
          <a:p>
            <a:pPr eaLnBrk="1" hangingPunct="1"/>
            <a:r>
              <a:rPr lang="zh-CN" altLang="en-US" dirty="0"/>
              <a:t>顺序查找的时间性能分析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73CE3714-AB63-4EE1-B717-A5CC64038033}"/>
              </a:ext>
            </a:extLst>
          </p:cNvPr>
          <p:cNvSpPr txBox="1">
            <a:spLocks noChangeArrowheads="1"/>
          </p:cNvSpPr>
          <p:nvPr/>
        </p:nvSpPr>
        <p:spPr bwMode="auto">
          <a:xfrm>
            <a:off x="698500" y="1169988"/>
            <a:ext cx="110775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lang="zh-CN" altLang="en-US" b="0" dirty="0">
                <a:ea typeface="华康俪金黑W8(P)" panose="020B0800000000000000" pitchFamily="34" charset="-122"/>
              </a:rPr>
              <a:t>考虑查找不成功的情况</a:t>
            </a:r>
            <a:endParaRPr lang="en-US" altLang="zh-CN" b="0" dirty="0">
              <a:ea typeface="华康俪金黑W8(P)" panose="020B0800000000000000" pitchFamily="34" charset="-122"/>
            </a:endParaRPr>
          </a:p>
          <a:p>
            <a:pPr lvl="1" eaLnBrk="1" hangingPunct="1"/>
            <a:r>
              <a:rPr lang="zh-CN" altLang="en-US" b="0" dirty="0">
                <a:ea typeface="华康俪金黑W8(P)" panose="020B0800000000000000" pitchFamily="34" charset="-122"/>
              </a:rPr>
              <a:t>算法的</a:t>
            </a:r>
            <a:r>
              <a:rPr lang="en-US" altLang="zh-CN" b="0" dirty="0">
                <a:ea typeface="华康俪金黑W8(P)" panose="020B0800000000000000" pitchFamily="34" charset="-122"/>
              </a:rPr>
              <a:t>ASL= </a:t>
            </a:r>
            <a:r>
              <a:rPr lang="zh-CN" altLang="en-US" b="0" dirty="0">
                <a:ea typeface="华康俪金黑W8(P)" panose="020B0800000000000000" pitchFamily="34" charset="-122"/>
              </a:rPr>
              <a:t>成功时</a:t>
            </a:r>
            <a:r>
              <a:rPr lang="en-US" altLang="zh-CN" b="0" dirty="0">
                <a:ea typeface="华康俪金黑W8(P)" panose="020B0800000000000000" pitchFamily="34" charset="-122"/>
              </a:rPr>
              <a:t>ASL + </a:t>
            </a:r>
            <a:r>
              <a:rPr lang="zh-CN" altLang="en-US" b="0" dirty="0">
                <a:ea typeface="华康俪金黑W8(P)" panose="020B0800000000000000" pitchFamily="34" charset="-122"/>
              </a:rPr>
              <a:t>不成功时的</a:t>
            </a:r>
            <a:r>
              <a:rPr lang="en-US" altLang="zh-CN" b="0" dirty="0">
                <a:ea typeface="华康俪金黑W8(P)" panose="020B0800000000000000" pitchFamily="34" charset="-122"/>
              </a:rPr>
              <a:t>ASL</a:t>
            </a:r>
          </a:p>
          <a:p>
            <a:pPr eaLnBrk="1" hangingPunct="1"/>
            <a:r>
              <a:rPr lang="zh-CN" altLang="en-US" b="0" dirty="0">
                <a:ea typeface="华康俪金黑W8(P)" panose="020B0800000000000000" pitchFamily="34" charset="-122"/>
              </a:rPr>
              <a:t>对于顺序表</a:t>
            </a:r>
            <a:endParaRPr lang="en-US" altLang="zh-CN" b="0" dirty="0">
              <a:ea typeface="华康俪金黑W8(P)" panose="020B0800000000000000" pitchFamily="34" charset="-122"/>
            </a:endParaRPr>
          </a:p>
          <a:p>
            <a:pPr lvl="1" eaLnBrk="1" hangingPunct="1"/>
            <a:r>
              <a:rPr lang="zh-CN" altLang="en-US" b="0" dirty="0">
                <a:ea typeface="华康俪金黑W8(P)" panose="020B0800000000000000" pitchFamily="34" charset="-122"/>
              </a:rPr>
              <a:t>查找不成功的比较次数均为</a:t>
            </a:r>
            <a:r>
              <a:rPr lang="en-US" altLang="zh-CN" b="0" dirty="0">
                <a:ea typeface="华康俪金黑W8(P)" panose="020B0800000000000000" pitchFamily="34" charset="-122"/>
              </a:rPr>
              <a:t>n+1</a:t>
            </a:r>
          </a:p>
          <a:p>
            <a:pPr lvl="1" eaLnBrk="1" hangingPunct="1"/>
            <a:r>
              <a:rPr lang="zh-CN" altLang="en-US" b="0" dirty="0">
                <a:ea typeface="华康俪金黑W8(P)" panose="020B0800000000000000" pitchFamily="34" charset="-122"/>
              </a:rPr>
              <a:t>假设查找成功和不成功的可能性相同，对每个元素的查找概率也相同则</a:t>
            </a:r>
          </a:p>
        </p:txBody>
      </p:sp>
      <p:graphicFrame>
        <p:nvGraphicFramePr>
          <p:cNvPr id="7" name="Object 1">
            <a:extLst>
              <a:ext uri="{FF2B5EF4-FFF2-40B4-BE49-F238E27FC236}">
                <a16:creationId xmlns:a16="http://schemas.microsoft.com/office/drawing/2014/main" id="{73D8D18B-40FD-4BBD-906B-17617225B06E}"/>
              </a:ext>
            </a:extLst>
          </p:cNvPr>
          <p:cNvGraphicFramePr>
            <a:graphicFrameLocks noChangeAspect="1"/>
          </p:cNvGraphicFramePr>
          <p:nvPr/>
        </p:nvGraphicFramePr>
        <p:xfrm>
          <a:off x="3154363" y="3506788"/>
          <a:ext cx="1081087" cy="857250"/>
        </p:xfrm>
        <a:graphic>
          <a:graphicData uri="http://schemas.openxmlformats.org/presentationml/2006/ole">
            <mc:AlternateContent xmlns:mc="http://schemas.openxmlformats.org/markup-compatibility/2006">
              <mc:Choice xmlns:v="urn:schemas-microsoft-com:vml" Requires="v">
                <p:oleObj spid="_x0000_s3090" name="公式" r:id="rId3" imgW="495085" imgH="393529" progId="Equation.3">
                  <p:embed/>
                </p:oleObj>
              </mc:Choice>
              <mc:Fallback>
                <p:oleObj name="公式" r:id="rId3" imgW="495085" imgH="393529" progId="Equation.3">
                  <p:embed/>
                  <p:pic>
                    <p:nvPicPr>
                      <p:cNvPr id="7" name="Object 1">
                        <a:extLst>
                          <a:ext uri="{FF2B5EF4-FFF2-40B4-BE49-F238E27FC236}">
                            <a16:creationId xmlns:a16="http://schemas.microsoft.com/office/drawing/2014/main" id="{73D8D18B-40FD-4BBD-906B-17617225B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4363" y="3506788"/>
                        <a:ext cx="1081087"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2">
            <a:extLst>
              <a:ext uri="{FF2B5EF4-FFF2-40B4-BE49-F238E27FC236}">
                <a16:creationId xmlns:a16="http://schemas.microsoft.com/office/drawing/2014/main" id="{7EB43803-0EC7-449A-B775-96A2B4496918}"/>
              </a:ext>
            </a:extLst>
          </p:cNvPr>
          <p:cNvGraphicFramePr>
            <a:graphicFrameLocks noChangeAspect="1"/>
          </p:cNvGraphicFramePr>
          <p:nvPr/>
        </p:nvGraphicFramePr>
        <p:xfrm>
          <a:off x="1354138" y="4521200"/>
          <a:ext cx="8143875" cy="1238250"/>
        </p:xfrm>
        <a:graphic>
          <a:graphicData uri="http://schemas.openxmlformats.org/presentationml/2006/ole">
            <mc:AlternateContent xmlns:mc="http://schemas.openxmlformats.org/markup-compatibility/2006">
              <mc:Choice xmlns:v="urn:schemas-microsoft-com:vml" Requires="v">
                <p:oleObj spid="_x0000_s3091" name="公式" r:id="rId5" imgW="2832100" imgH="431800" progId="Equation.3">
                  <p:embed/>
                </p:oleObj>
              </mc:Choice>
              <mc:Fallback>
                <p:oleObj name="公式" r:id="rId5" imgW="2832100" imgH="431800" progId="Equation.3">
                  <p:embed/>
                  <p:pic>
                    <p:nvPicPr>
                      <p:cNvPr id="8" name="Object 2">
                        <a:extLst>
                          <a:ext uri="{FF2B5EF4-FFF2-40B4-BE49-F238E27FC236}">
                            <a16:creationId xmlns:a16="http://schemas.microsoft.com/office/drawing/2014/main" id="{7EB43803-0EC7-449A-B775-96A2B44969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4138" y="4521200"/>
                        <a:ext cx="81438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Rectangle 2">
            <a:extLst>
              <a:ext uri="{FF2B5EF4-FFF2-40B4-BE49-F238E27FC236}">
                <a16:creationId xmlns:a16="http://schemas.microsoft.com/office/drawing/2014/main" id="{E09AD976-ABA1-4B8C-835A-112219D7A25E}"/>
              </a:ext>
            </a:extLst>
          </p:cNvPr>
          <p:cNvSpPr>
            <a:spLocks noGrp="1" noChangeArrowheads="1"/>
          </p:cNvSpPr>
          <p:nvPr>
            <p:ph type="title"/>
          </p:nvPr>
        </p:nvSpPr>
        <p:spPr>
          <a:xfrm>
            <a:off x="2165350" y="41275"/>
            <a:ext cx="8229600" cy="1027113"/>
          </a:xfrm>
        </p:spPr>
        <p:txBody>
          <a:bodyPr/>
          <a:lstStyle/>
          <a:p>
            <a:pPr eaLnBrk="1" hangingPunct="1"/>
            <a:r>
              <a:rPr lang="zh-CN" altLang="en-US" dirty="0"/>
              <a:t>顺序查找的时间性能分析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id="{51F40AC4-F136-4016-BEBA-22C0DFB65E31}"/>
              </a:ext>
            </a:extLst>
          </p:cNvPr>
          <p:cNvSpPr>
            <a:spLocks noGrp="1" noChangeArrowheads="1"/>
          </p:cNvSpPr>
          <p:nvPr>
            <p:ph type="title"/>
          </p:nvPr>
        </p:nvSpPr>
        <p:spPr>
          <a:xfrm>
            <a:off x="468313" y="0"/>
            <a:ext cx="10539412" cy="1027113"/>
          </a:xfrm>
        </p:spPr>
        <p:txBody>
          <a:bodyPr/>
          <a:lstStyle/>
          <a:p>
            <a:pPr eaLnBrk="1" hangingPunct="1"/>
            <a:r>
              <a:rPr lang="zh-CN" altLang="en-US" dirty="0"/>
              <a:t>顺序查找的特点</a:t>
            </a:r>
          </a:p>
        </p:txBody>
      </p:sp>
      <p:sp>
        <p:nvSpPr>
          <p:cNvPr id="24579" name="Rectangle 6">
            <a:extLst>
              <a:ext uri="{FF2B5EF4-FFF2-40B4-BE49-F238E27FC236}">
                <a16:creationId xmlns:a16="http://schemas.microsoft.com/office/drawing/2014/main" id="{817CEB53-78CC-47E5-AA10-D16E4BEF47E8}"/>
              </a:ext>
            </a:extLst>
          </p:cNvPr>
          <p:cNvSpPr txBox="1">
            <a:spLocks noChangeArrowheads="1"/>
          </p:cNvSpPr>
          <p:nvPr/>
        </p:nvSpPr>
        <p:spPr bwMode="auto">
          <a:xfrm>
            <a:off x="850900" y="1206500"/>
            <a:ext cx="1106646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lang="zh-CN" altLang="en-US" b="0" dirty="0">
                <a:ea typeface="华康俪金黑W8(P)" panose="020B0800000000000000" pitchFamily="34" charset="-122"/>
              </a:rPr>
              <a:t>顺序查找表的查找算法的优缺点：</a:t>
            </a:r>
          </a:p>
          <a:p>
            <a:pPr lvl="1" eaLnBrk="1" hangingPunct="1"/>
            <a:r>
              <a:rPr lang="zh-CN" altLang="en-US" b="0" dirty="0">
                <a:ea typeface="华康俪金黑W8(P)" panose="020B0800000000000000" pitchFamily="34" charset="-122"/>
              </a:rPr>
              <a:t>算法简单；</a:t>
            </a:r>
          </a:p>
          <a:p>
            <a:pPr lvl="1" eaLnBrk="1" hangingPunct="1"/>
            <a:r>
              <a:rPr kumimoji="0" lang="zh-CN" altLang="en-US" b="0" dirty="0">
                <a:ea typeface="华康俪金黑W8(P)" panose="020B0800000000000000" pitchFamily="34" charset="-122"/>
              </a:rPr>
              <a:t>无排序要求； </a:t>
            </a:r>
          </a:p>
          <a:p>
            <a:pPr lvl="1" eaLnBrk="1" hangingPunct="1"/>
            <a:r>
              <a:rPr kumimoji="0" lang="zh-CN" altLang="en-US" b="0" dirty="0">
                <a:ea typeface="华康俪金黑W8(P)" panose="020B0800000000000000" pitchFamily="34" charset="-122"/>
              </a:rPr>
              <a:t>存储结构：顺序、链式</a:t>
            </a:r>
            <a:r>
              <a:rPr kumimoji="0" lang="en-US" altLang="zh-CN" b="0" dirty="0">
                <a:ea typeface="华康俪金黑W8(P)" panose="020B0800000000000000" pitchFamily="34" charset="-122"/>
              </a:rPr>
              <a:t>;</a:t>
            </a:r>
          </a:p>
          <a:p>
            <a:pPr lvl="1" eaLnBrk="1" hangingPunct="1"/>
            <a:r>
              <a:rPr kumimoji="0" lang="zh-CN" altLang="en-US" b="0" dirty="0">
                <a:ea typeface="华康俪金黑W8(P)" panose="020B0800000000000000" pitchFamily="34" charset="-122"/>
              </a:rPr>
              <a:t>平均查找长度</a:t>
            </a:r>
            <a:r>
              <a:rPr kumimoji="0" lang="en-US" altLang="zh-CN" b="0" dirty="0">
                <a:ea typeface="华康俪金黑W8(P)" panose="020B0800000000000000" pitchFamily="34" charset="-122"/>
              </a:rPr>
              <a:t>ASL</a:t>
            </a:r>
            <a:r>
              <a:rPr kumimoji="0" lang="en-US" altLang="zh-CN" b="0" baseline="-25000" dirty="0">
                <a:ea typeface="华康俪金黑W8(P)" panose="020B0800000000000000" pitchFamily="34" charset="-122"/>
              </a:rPr>
              <a:t>SS</a:t>
            </a:r>
            <a:r>
              <a:rPr kumimoji="0" lang="en-US" altLang="zh-CN" b="0" dirty="0">
                <a:ea typeface="华康俪金黑W8(P)" panose="020B0800000000000000" pitchFamily="34" charset="-122"/>
              </a:rPr>
              <a:t>=</a:t>
            </a:r>
            <a:r>
              <a:rPr kumimoji="0" lang="zh-CN" altLang="en-US" b="0" dirty="0">
                <a:ea typeface="华康俪金黑W8(P)" panose="020B0800000000000000" pitchFamily="34" charset="-122"/>
              </a:rPr>
              <a:t>（</a:t>
            </a:r>
            <a:r>
              <a:rPr kumimoji="0" lang="en-US" altLang="zh-CN" b="0" dirty="0">
                <a:ea typeface="华康俪金黑W8(P)" panose="020B0800000000000000" pitchFamily="34" charset="-122"/>
              </a:rPr>
              <a:t>n+1</a:t>
            </a:r>
            <a:r>
              <a:rPr kumimoji="0" lang="zh-CN" altLang="en-US" b="0" dirty="0">
                <a:ea typeface="华康俪金黑W8(P)" panose="020B0800000000000000" pitchFamily="34" charset="-122"/>
              </a:rPr>
              <a:t>）</a:t>
            </a:r>
            <a:r>
              <a:rPr kumimoji="0" lang="en-US" altLang="zh-CN" b="0" dirty="0">
                <a:ea typeface="华康俪金黑W8(P)" panose="020B0800000000000000" pitchFamily="34" charset="-122"/>
              </a:rPr>
              <a:t>/2 </a:t>
            </a:r>
            <a:r>
              <a:rPr kumimoji="0" lang="zh-CN" altLang="en-US" b="0" dirty="0">
                <a:ea typeface="华康俪金黑W8(P)" panose="020B0800000000000000" pitchFamily="34" charset="-122"/>
              </a:rPr>
              <a:t>；</a:t>
            </a:r>
          </a:p>
          <a:p>
            <a:pPr lvl="1" eaLnBrk="1" hangingPunct="1"/>
            <a:r>
              <a:rPr lang="zh-CN" altLang="en-US" b="0" dirty="0">
                <a:ea typeface="华康俪金黑W8(P)" panose="020B0800000000000000" pitchFamily="34" charset="-122"/>
              </a:rPr>
              <a:t>平均查找长度较大</a:t>
            </a:r>
            <a:r>
              <a:rPr lang="en-US" altLang="zh-CN" b="0" dirty="0">
                <a:ea typeface="华康俪金黑W8(P)" panose="020B0800000000000000" pitchFamily="34" charset="-122"/>
              </a:rPr>
              <a:t>, </a:t>
            </a:r>
            <a:r>
              <a:rPr lang="zh-CN" altLang="en-US" b="0" dirty="0">
                <a:ea typeface="华康俪金黑W8(P)" panose="020B0800000000000000" pitchFamily="34" charset="-122"/>
              </a:rPr>
              <a:t>不适用于表长较大的查找表。</a:t>
            </a:r>
          </a:p>
          <a:p>
            <a:pPr eaLnBrk="1" hangingPunct="1"/>
            <a:r>
              <a:rPr lang="zh-CN" altLang="en-US" b="0" dirty="0">
                <a:ea typeface="华康俪金黑W8(P)" panose="020B0800000000000000" pitchFamily="34" charset="-122"/>
              </a:rPr>
              <a:t>若查找概率无法事先测定</a:t>
            </a:r>
            <a:r>
              <a:rPr lang="en-US" altLang="zh-CN" b="0" dirty="0">
                <a:ea typeface="华康俪金黑W8(P)" panose="020B0800000000000000" pitchFamily="34" charset="-122"/>
              </a:rPr>
              <a:t>, </a:t>
            </a:r>
            <a:r>
              <a:rPr lang="zh-CN" altLang="en-US" b="0" dirty="0">
                <a:ea typeface="华康俪金黑W8(P)" panose="020B0800000000000000" pitchFamily="34" charset="-122"/>
              </a:rPr>
              <a:t>则查找过程采取的改进办法是</a:t>
            </a:r>
            <a:r>
              <a:rPr lang="en-US" altLang="zh-CN" b="0" dirty="0">
                <a:ea typeface="华康俪金黑W8(P)" panose="020B0800000000000000" pitchFamily="34" charset="-122"/>
              </a:rPr>
              <a:t>, </a:t>
            </a:r>
            <a:r>
              <a:rPr lang="zh-CN" altLang="en-US" b="0" dirty="0">
                <a:solidFill>
                  <a:srgbClr val="CC0000"/>
                </a:solidFill>
                <a:ea typeface="华康俪金黑W8(P)" panose="020B0800000000000000" pitchFamily="34" charset="-122"/>
              </a:rPr>
              <a:t>在每次查找之后</a:t>
            </a:r>
            <a:r>
              <a:rPr lang="en-US" altLang="zh-CN" b="0" dirty="0">
                <a:solidFill>
                  <a:srgbClr val="CC0000"/>
                </a:solidFill>
                <a:ea typeface="华康俪金黑W8(P)" panose="020B0800000000000000" pitchFamily="34" charset="-122"/>
              </a:rPr>
              <a:t>, </a:t>
            </a:r>
            <a:r>
              <a:rPr lang="zh-CN" altLang="en-US" b="0" dirty="0">
                <a:solidFill>
                  <a:srgbClr val="CC0000"/>
                </a:solidFill>
                <a:ea typeface="华康俪金黑W8(P)" panose="020B0800000000000000" pitchFamily="34" charset="-122"/>
              </a:rPr>
              <a:t>将刚刚查找到的记录直接移至表尾的位置上</a:t>
            </a:r>
            <a:r>
              <a:rPr lang="zh-CN" altLang="en-US" b="0" dirty="0">
                <a:ea typeface="华康俪金黑W8(P)" panose="020B0800000000000000" pitchFamily="34" charset="-122"/>
              </a:rPr>
              <a:t>。</a:t>
            </a:r>
            <a:endParaRPr kumimoji="0" lang="zh-CN" altLang="en-US" b="0" dirty="0">
              <a:ea typeface="华康俪金黑W8(P)" panose="020B0800000000000000" pitchFamily="34" charset="-122"/>
            </a:endParaRPr>
          </a:p>
        </p:txBody>
      </p:sp>
      <p:sp>
        <p:nvSpPr>
          <p:cNvPr id="24580" name="Rectangle 4">
            <a:extLst>
              <a:ext uri="{FF2B5EF4-FFF2-40B4-BE49-F238E27FC236}">
                <a16:creationId xmlns:a16="http://schemas.microsoft.com/office/drawing/2014/main" id="{8290874F-1E8F-478A-992A-DA34077FD933}"/>
              </a:ext>
            </a:extLst>
          </p:cNvPr>
          <p:cNvSpPr>
            <a:spLocks noChangeArrowheads="1"/>
          </p:cNvSpPr>
          <p:nvPr/>
        </p:nvSpPr>
        <p:spPr bwMode="auto">
          <a:xfrm>
            <a:off x="1408113" y="4832350"/>
            <a:ext cx="92090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sz="3200" dirty="0">
                <a:latin typeface="Times New Roman" panose="02020603050405020304" pitchFamily="18" charset="0"/>
                <a:ea typeface="华康俪金黑W8(P)" panose="020B0800000000000000" pitchFamily="34" charset="-122"/>
              </a:rPr>
              <a:t>L1=(45, 61, 12, 3, 37, 24, 90, 53, 98, 78</a:t>
            </a:r>
            <a:r>
              <a:rPr lang="zh-CN" altLang="en-US" sz="3200" dirty="0">
                <a:latin typeface="Times New Roman" panose="02020603050405020304" pitchFamily="18" charset="0"/>
                <a:ea typeface="华康俪金黑W8(P)" panose="020B0800000000000000" pitchFamily="34" charset="-122"/>
              </a:rPr>
              <a:t>）</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7118E-87C7-4876-B01B-5BB14DEE37C4}"/>
              </a:ext>
            </a:extLst>
          </p:cNvPr>
          <p:cNvSpPr>
            <a:spLocks noGrp="1"/>
          </p:cNvSpPr>
          <p:nvPr>
            <p:ph type="title"/>
          </p:nvPr>
        </p:nvSpPr>
        <p:spPr>
          <a:xfrm>
            <a:off x="0" y="0"/>
            <a:ext cx="10515600" cy="1325563"/>
          </a:xfrm>
        </p:spPr>
        <p:txBody>
          <a:bodyPr/>
          <a:lstStyle/>
          <a:p>
            <a:r>
              <a:rPr lang="zh-CN" altLang="en-US" dirty="0"/>
              <a:t>课程内容简介</a:t>
            </a:r>
          </a:p>
        </p:txBody>
      </p:sp>
      <p:graphicFrame>
        <p:nvGraphicFramePr>
          <p:cNvPr id="4" name="表格 4">
            <a:extLst>
              <a:ext uri="{FF2B5EF4-FFF2-40B4-BE49-F238E27FC236}">
                <a16:creationId xmlns:a16="http://schemas.microsoft.com/office/drawing/2014/main" id="{84946B48-2D94-46B0-9F27-74BE81C2C17E}"/>
              </a:ext>
            </a:extLst>
          </p:cNvPr>
          <p:cNvGraphicFramePr>
            <a:graphicFrameLocks noGrp="1"/>
          </p:cNvGraphicFramePr>
          <p:nvPr>
            <p:ph idx="1"/>
            <p:extLst>
              <p:ext uri="{D42A27DB-BD31-4B8C-83A1-F6EECF244321}">
                <p14:modId xmlns:p14="http://schemas.microsoft.com/office/powerpoint/2010/main" val="2606996152"/>
              </p:ext>
            </p:extLst>
          </p:nvPr>
        </p:nvGraphicFramePr>
        <p:xfrm>
          <a:off x="234892" y="1115736"/>
          <a:ext cx="11601974" cy="466344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1322242"/>
                    </a:ext>
                  </a:extLst>
                </a:gridCol>
                <a:gridCol w="3766657">
                  <a:extLst>
                    <a:ext uri="{9D8B030D-6E8A-4147-A177-3AD203B41FA5}">
                      <a16:colId xmlns:a16="http://schemas.microsoft.com/office/drawing/2014/main" val="3427072774"/>
                    </a:ext>
                  </a:extLst>
                </a:gridCol>
                <a:gridCol w="3263317">
                  <a:extLst>
                    <a:ext uri="{9D8B030D-6E8A-4147-A177-3AD203B41FA5}">
                      <a16:colId xmlns:a16="http://schemas.microsoft.com/office/drawing/2014/main" val="82990262"/>
                    </a:ext>
                  </a:extLst>
                </a:gridCol>
              </a:tblGrid>
              <a:tr h="0">
                <a:tc>
                  <a:txBody>
                    <a:bodyPr/>
                    <a:lstStyle/>
                    <a:p>
                      <a:endParaRPr lang="zh-CN" altLang="en-US" sz="2800" dirty="0">
                        <a:latin typeface="华康俪金黑W8(P)" panose="020B0800000000000000" pitchFamily="34" charset="-122"/>
                        <a:ea typeface="华康俪金黑W8(P)" panose="020B0800000000000000" pitchFamily="34" charset="-122"/>
                      </a:endParaRPr>
                    </a:p>
                  </a:txBody>
                  <a:tcPr/>
                </a:tc>
                <a:tc>
                  <a:txBody>
                    <a:bodyPr/>
                    <a:lstStyle/>
                    <a:p>
                      <a:endParaRPr lang="zh-CN" altLang="en-US" sz="2800" dirty="0">
                        <a:latin typeface="华康俪金黑W8(P)" panose="020B0800000000000000" pitchFamily="34" charset="-122"/>
                        <a:ea typeface="华康俪金黑W8(P)" panose="020B0800000000000000" pitchFamily="34" charset="-122"/>
                      </a:endParaRPr>
                    </a:p>
                  </a:txBody>
                  <a:tcPr/>
                </a:tc>
                <a:tc>
                  <a:txBody>
                    <a:bodyPr/>
                    <a:lstStyle/>
                    <a:p>
                      <a:endParaRPr lang="zh-CN" altLang="en-US" sz="2800" dirty="0">
                        <a:latin typeface="华康俪金黑W8(P)" panose="020B0800000000000000" pitchFamily="34" charset="-122"/>
                        <a:ea typeface="华康俪金黑W8(P)" panose="020B0800000000000000" pitchFamily="34" charset="-122"/>
                      </a:endParaRPr>
                    </a:p>
                  </a:txBody>
                  <a:tcPr/>
                </a:tc>
                <a:extLst>
                  <a:ext uri="{0D108BD9-81ED-4DB2-BD59-A6C34878D82A}">
                    <a16:rowId xmlns:a16="http://schemas.microsoft.com/office/drawing/2014/main" val="808456125"/>
                  </a:ext>
                </a:extLst>
              </a:tr>
              <a:tr h="0">
                <a:tc>
                  <a:txBody>
                    <a:bodyPr/>
                    <a:lstStyle/>
                    <a:p>
                      <a:r>
                        <a:rPr lang="zh-CN" altLang="zh-CN" sz="2800" kern="1200" dirty="0">
                          <a:solidFill>
                            <a:schemeClr val="dk1"/>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chemeClr val="dk1"/>
                          </a:solidFill>
                          <a:effectLst/>
                          <a:latin typeface="华康俪金黑W8(P)" panose="020B0800000000000000" pitchFamily="34" charset="-122"/>
                          <a:ea typeface="华康俪金黑W8(P)" panose="020B0800000000000000" pitchFamily="34" charset="-122"/>
                          <a:cs typeface="+mn-cs"/>
                        </a:rPr>
                        <a:t>1</a:t>
                      </a:r>
                      <a:r>
                        <a:rPr lang="zh-CN" altLang="zh-CN" sz="2800" kern="1200" dirty="0">
                          <a:solidFill>
                            <a:schemeClr val="dk1"/>
                          </a:solidFill>
                          <a:effectLst/>
                          <a:latin typeface="华康俪金黑W8(P)" panose="020B0800000000000000" pitchFamily="34" charset="-122"/>
                          <a:ea typeface="华康俪金黑W8(P)" panose="020B0800000000000000" pitchFamily="34" charset="-122"/>
                          <a:cs typeface="+mn-cs"/>
                        </a:rPr>
                        <a:t>章 绪论</a:t>
                      </a:r>
                      <a:endParaRPr lang="zh-CN" altLang="en-US" sz="2800" dirty="0">
                        <a:latin typeface="华康俪金黑W8(P)" panose="020B0800000000000000" pitchFamily="34" charset="-122"/>
                        <a:ea typeface="华康俪金黑W8(P)" panose="020B0800000000000000" pitchFamily="34" charset="-122"/>
                      </a:endParaRPr>
                    </a:p>
                  </a:txBody>
                  <a:tcPr anchor="ctr"/>
                </a:tc>
                <a:tc>
                  <a:txBody>
                    <a:bodyPr/>
                    <a:lstStyle/>
                    <a:p>
                      <a:r>
                        <a:rPr lang="zh-CN" altLang="en-US" sz="2800" kern="1200" dirty="0">
                          <a:solidFill>
                            <a:schemeClr val="dk1"/>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chemeClr val="dk1"/>
                          </a:solidFill>
                          <a:effectLst/>
                          <a:latin typeface="华康俪金黑W8(P)" panose="020B0800000000000000" pitchFamily="34" charset="-122"/>
                          <a:ea typeface="华康俪金黑W8(P)" panose="020B0800000000000000" pitchFamily="34" charset="-122"/>
                          <a:cs typeface="+mn-cs"/>
                        </a:rPr>
                        <a:t>8</a:t>
                      </a:r>
                      <a:r>
                        <a:rPr lang="zh-CN" altLang="en-US" sz="2800" kern="1200" dirty="0">
                          <a:solidFill>
                            <a:schemeClr val="dk1"/>
                          </a:solidFill>
                          <a:effectLst/>
                          <a:latin typeface="华康俪金黑W8(P)" panose="020B0800000000000000" pitchFamily="34" charset="-122"/>
                          <a:ea typeface="华康俪金黑W8(P)" panose="020B0800000000000000" pitchFamily="34" charset="-122"/>
                          <a:cs typeface="+mn-cs"/>
                        </a:rPr>
                        <a:t>章 </a:t>
                      </a:r>
                      <a:r>
                        <a:rPr lang="zh-CN" altLang="zh-CN" sz="2800" kern="1200" dirty="0">
                          <a:solidFill>
                            <a:schemeClr val="dk1"/>
                          </a:solidFill>
                          <a:effectLst/>
                          <a:latin typeface="华康俪金黑W8(P)" panose="020B0800000000000000" pitchFamily="34" charset="-122"/>
                          <a:ea typeface="华康俪金黑W8(P)" panose="020B0800000000000000" pitchFamily="34" charset="-122"/>
                          <a:cs typeface="+mn-cs"/>
                        </a:rPr>
                        <a:t>排序与分治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800" kern="1200" dirty="0">
                          <a:solidFill>
                            <a:srgbClr val="C00000"/>
                          </a:solidFill>
                          <a:effectLst/>
                          <a:latin typeface="华康俪金黑W8(P)" panose="020B0800000000000000" pitchFamily="34" charset="-122"/>
                          <a:ea typeface="华康俪金黑W8(P)" panose="020B0800000000000000" pitchFamily="34" charset="-122"/>
                          <a:cs typeface="+mn-cs"/>
                        </a:rPr>
                        <a:t>串与串匹配算法</a:t>
                      </a:r>
                    </a:p>
                  </a:txBody>
                  <a:tcPr anchor="ctr"/>
                </a:tc>
                <a:extLst>
                  <a:ext uri="{0D108BD9-81ED-4DB2-BD59-A6C34878D82A}">
                    <a16:rowId xmlns:a16="http://schemas.microsoft.com/office/drawing/2014/main" val="262272246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800" kern="1200" dirty="0">
                          <a:solidFill>
                            <a:schemeClr val="tx1">
                              <a:lumMod val="95000"/>
                              <a:lumOff val="5000"/>
                            </a:schemeClr>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chemeClr val="tx1">
                              <a:lumMod val="95000"/>
                              <a:lumOff val="5000"/>
                            </a:schemeClr>
                          </a:solidFill>
                          <a:effectLst/>
                          <a:latin typeface="华康俪金黑W8(P)" panose="020B0800000000000000" pitchFamily="34" charset="-122"/>
                          <a:ea typeface="华康俪金黑W8(P)" panose="020B0800000000000000" pitchFamily="34" charset="-122"/>
                          <a:cs typeface="+mn-cs"/>
                        </a:rPr>
                        <a:t>2</a:t>
                      </a:r>
                      <a:r>
                        <a:rPr lang="zh-CN" altLang="zh-CN" sz="2800" kern="1200" dirty="0">
                          <a:solidFill>
                            <a:schemeClr val="tx1">
                              <a:lumMod val="95000"/>
                              <a:lumOff val="5000"/>
                            </a:schemeClr>
                          </a:solidFill>
                          <a:effectLst/>
                          <a:latin typeface="华康俪金黑W8(P)" panose="020B0800000000000000" pitchFamily="34" charset="-122"/>
                          <a:ea typeface="华康俪金黑W8(P)" panose="020B0800000000000000" pitchFamily="34" charset="-122"/>
                          <a:cs typeface="+mn-cs"/>
                        </a:rPr>
                        <a:t>章 线性表</a:t>
                      </a:r>
                    </a:p>
                  </a:txBody>
                  <a:tcPr anchor="ctr"/>
                </a:tc>
                <a:tc>
                  <a:txBody>
                    <a:bodyPr/>
                    <a:lstStyle/>
                    <a:p>
                      <a:r>
                        <a:rPr lang="zh-CN" altLang="en-US" sz="2800" kern="1200" dirty="0">
                          <a:solidFill>
                            <a:schemeClr val="dk1"/>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chemeClr val="dk1"/>
                          </a:solidFill>
                          <a:effectLst/>
                          <a:latin typeface="华康俪金黑W8(P)" panose="020B0800000000000000" pitchFamily="34" charset="-122"/>
                          <a:ea typeface="华康俪金黑W8(P)" panose="020B0800000000000000" pitchFamily="34" charset="-122"/>
                          <a:cs typeface="+mn-cs"/>
                        </a:rPr>
                        <a:t>9</a:t>
                      </a:r>
                      <a:r>
                        <a:rPr lang="zh-CN" altLang="en-US" sz="2800" kern="1200" dirty="0">
                          <a:solidFill>
                            <a:schemeClr val="dk1"/>
                          </a:solidFill>
                          <a:effectLst/>
                          <a:latin typeface="华康俪金黑W8(P)" panose="020B0800000000000000" pitchFamily="34" charset="-122"/>
                          <a:ea typeface="华康俪金黑W8(P)" panose="020B0800000000000000" pitchFamily="34" charset="-122"/>
                          <a:cs typeface="+mn-cs"/>
                        </a:rPr>
                        <a:t>章 </a:t>
                      </a:r>
                      <a:r>
                        <a:rPr lang="zh-CN" altLang="zh-CN" sz="2800" kern="1200" dirty="0">
                          <a:solidFill>
                            <a:schemeClr val="dk1"/>
                          </a:solidFill>
                          <a:effectLst/>
                          <a:latin typeface="华康俪金黑W8(P)" panose="020B0800000000000000" pitchFamily="34" charset="-122"/>
                          <a:ea typeface="华康俪金黑W8(P)" panose="020B0800000000000000" pitchFamily="34" charset="-122"/>
                          <a:cs typeface="+mn-cs"/>
                        </a:rPr>
                        <a:t>外部排序</a:t>
                      </a:r>
                      <a:endParaRPr lang="zh-CN" altLang="en-US" sz="2800" dirty="0">
                        <a:latin typeface="华康俪金黑W8(P)" panose="020B0800000000000000" pitchFamily="34" charset="-122"/>
                        <a:ea typeface="华康俪金黑W8(P)" panose="020B0800000000000000" pitchFamily="34" charset="-122"/>
                      </a:endParaRPr>
                    </a:p>
                  </a:txBody>
                  <a:tcPr anchor="ctr"/>
                </a:tc>
                <a:tc>
                  <a:txBody>
                    <a:bodyPr/>
                    <a:lstStyle/>
                    <a:p>
                      <a:r>
                        <a:rPr lang="zh-CN" altLang="zh-CN" sz="2800" kern="1200" dirty="0">
                          <a:solidFill>
                            <a:schemeClr val="accent2">
                              <a:lumMod val="75000"/>
                            </a:schemeClr>
                          </a:solidFill>
                          <a:effectLst/>
                          <a:latin typeface="华康俪金黑W8(P)" panose="020B0800000000000000" pitchFamily="34" charset="-122"/>
                          <a:ea typeface="华康俪金黑W8(P)" panose="020B0800000000000000" pitchFamily="34" charset="-122"/>
                          <a:cs typeface="+mn-cs"/>
                        </a:rPr>
                        <a:t>红黑树</a:t>
                      </a:r>
                      <a:endParaRPr lang="zh-CN" altLang="en-US" sz="2800" dirty="0">
                        <a:solidFill>
                          <a:schemeClr val="accent2">
                            <a:lumMod val="75000"/>
                          </a:schemeClr>
                        </a:solidFill>
                        <a:latin typeface="华康俪金黑W8(P)" panose="020B0800000000000000" pitchFamily="34" charset="-122"/>
                        <a:ea typeface="华康俪金黑W8(P)" panose="020B0800000000000000" pitchFamily="34" charset="-122"/>
                      </a:endParaRPr>
                    </a:p>
                  </a:txBody>
                  <a:tcPr anchor="ctr"/>
                </a:tc>
                <a:extLst>
                  <a:ext uri="{0D108BD9-81ED-4DB2-BD59-A6C34878D82A}">
                    <a16:rowId xmlns:a16="http://schemas.microsoft.com/office/drawing/2014/main" val="355094495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800" kern="1200" dirty="0">
                          <a:solidFill>
                            <a:schemeClr val="tx1"/>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chemeClr val="tx1"/>
                          </a:solidFill>
                          <a:effectLst/>
                          <a:latin typeface="华康俪金黑W8(P)" panose="020B0800000000000000" pitchFamily="34" charset="-122"/>
                          <a:ea typeface="华康俪金黑W8(P)" panose="020B0800000000000000" pitchFamily="34" charset="-122"/>
                          <a:cs typeface="+mn-cs"/>
                        </a:rPr>
                        <a:t>3</a:t>
                      </a:r>
                      <a:r>
                        <a:rPr lang="zh-CN" altLang="zh-CN" sz="2800" kern="1200" dirty="0">
                          <a:solidFill>
                            <a:schemeClr val="tx1"/>
                          </a:solidFill>
                          <a:effectLst/>
                          <a:latin typeface="华康俪金黑W8(P)" panose="020B0800000000000000" pitchFamily="34" charset="-122"/>
                          <a:ea typeface="华康俪金黑W8(P)" panose="020B0800000000000000" pitchFamily="34" charset="-122"/>
                          <a:cs typeface="+mn-cs"/>
                        </a:rPr>
                        <a:t>章 栈和队列</a:t>
                      </a:r>
                    </a:p>
                  </a:txBody>
                  <a:tcPr anchor="ctr"/>
                </a:tc>
                <a:tc>
                  <a:txBody>
                    <a:bodyPr/>
                    <a:lstStyle/>
                    <a:p>
                      <a:r>
                        <a:rPr lang="zh-CN"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10</a:t>
                      </a:r>
                      <a:r>
                        <a:rPr lang="zh-CN"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章 动态规划算法</a:t>
                      </a:r>
                      <a:endParaRPr lang="zh-CN" altLang="en-US" sz="2800" dirty="0">
                        <a:solidFill>
                          <a:srgbClr val="0070C0"/>
                        </a:solidFill>
                        <a:latin typeface="华康俪金黑W8(P)" panose="020B0800000000000000" pitchFamily="34" charset="-122"/>
                        <a:ea typeface="华康俪金黑W8(P)" panose="020B0800000000000000" pitchFamily="34" charset="-122"/>
                      </a:endParaRPr>
                    </a:p>
                  </a:txBody>
                  <a:tcPr anchor="ctr"/>
                </a:tc>
                <a:tc>
                  <a:txBody>
                    <a:bodyPr/>
                    <a:lstStyle/>
                    <a:p>
                      <a:r>
                        <a:rPr lang="en-US" altLang="zh-CN" sz="2800" kern="1200" dirty="0">
                          <a:solidFill>
                            <a:schemeClr val="accent2">
                              <a:lumMod val="75000"/>
                            </a:schemeClr>
                          </a:solidFill>
                          <a:effectLst/>
                          <a:latin typeface="华康俪金黑W8(P)" panose="020B0800000000000000" pitchFamily="34" charset="-122"/>
                          <a:ea typeface="华康俪金黑W8(P)" panose="020B0800000000000000" pitchFamily="34" charset="-122"/>
                          <a:cs typeface="+mn-cs"/>
                        </a:rPr>
                        <a:t>k-d</a:t>
                      </a:r>
                      <a:r>
                        <a:rPr lang="zh-CN" altLang="zh-CN" sz="2800" kern="1200" dirty="0">
                          <a:solidFill>
                            <a:schemeClr val="accent2">
                              <a:lumMod val="75000"/>
                            </a:schemeClr>
                          </a:solidFill>
                          <a:effectLst/>
                          <a:latin typeface="华康俪金黑W8(P)" panose="020B0800000000000000" pitchFamily="34" charset="-122"/>
                          <a:ea typeface="华康俪金黑W8(P)" panose="020B0800000000000000" pitchFamily="34" charset="-122"/>
                          <a:cs typeface="+mn-cs"/>
                        </a:rPr>
                        <a:t>树</a:t>
                      </a:r>
                      <a:endParaRPr lang="zh-CN" altLang="en-US" sz="2800" dirty="0">
                        <a:solidFill>
                          <a:schemeClr val="accent2">
                            <a:lumMod val="75000"/>
                          </a:schemeClr>
                        </a:solidFill>
                        <a:latin typeface="华康俪金黑W8(P)" panose="020B0800000000000000" pitchFamily="34" charset="-122"/>
                        <a:ea typeface="华康俪金黑W8(P)" panose="020B0800000000000000" pitchFamily="34" charset="-122"/>
                      </a:endParaRPr>
                    </a:p>
                  </a:txBody>
                  <a:tcPr anchor="ctr"/>
                </a:tc>
                <a:extLst>
                  <a:ext uri="{0D108BD9-81ED-4DB2-BD59-A6C34878D82A}">
                    <a16:rowId xmlns:a16="http://schemas.microsoft.com/office/drawing/2014/main" val="1483205973"/>
                  </a:ext>
                </a:extLst>
              </a:tr>
              <a:tr h="0">
                <a:tc>
                  <a:txBody>
                    <a:bodyPr/>
                    <a:lstStyle/>
                    <a:p>
                      <a:r>
                        <a:rPr lang="zh-CN" altLang="zh-CN" sz="2800" kern="1200" dirty="0">
                          <a:solidFill>
                            <a:schemeClr val="tx1"/>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chemeClr val="tx1"/>
                          </a:solidFill>
                          <a:effectLst/>
                          <a:latin typeface="华康俪金黑W8(P)" panose="020B0800000000000000" pitchFamily="34" charset="-122"/>
                          <a:ea typeface="华康俪金黑W8(P)" panose="020B0800000000000000" pitchFamily="34" charset="-122"/>
                          <a:cs typeface="+mn-cs"/>
                        </a:rPr>
                        <a:t>4</a:t>
                      </a:r>
                      <a:r>
                        <a:rPr lang="zh-CN" altLang="zh-CN" sz="2800" kern="1200" dirty="0">
                          <a:solidFill>
                            <a:schemeClr val="tx1"/>
                          </a:solidFill>
                          <a:effectLst/>
                          <a:latin typeface="华康俪金黑W8(P)" panose="020B0800000000000000" pitchFamily="34" charset="-122"/>
                          <a:ea typeface="华康俪金黑W8(P)" panose="020B0800000000000000" pitchFamily="34" charset="-122"/>
                          <a:cs typeface="+mn-cs"/>
                        </a:rPr>
                        <a:t>章 数组和广义表</a:t>
                      </a:r>
                      <a:endParaRPr lang="zh-CN" altLang="en-US" sz="2800" dirty="0">
                        <a:solidFill>
                          <a:schemeClr val="tx1"/>
                        </a:solidFill>
                        <a:latin typeface="华康俪金黑W8(P)" panose="020B0800000000000000" pitchFamily="34" charset="-122"/>
                        <a:ea typeface="华康俪金黑W8(P)" panose="020B0800000000000000" pitchFamily="34" charset="-122"/>
                      </a:endParaRPr>
                    </a:p>
                  </a:txBody>
                  <a:tcPr anchor="ctr"/>
                </a:tc>
                <a:tc>
                  <a:txBody>
                    <a:bodyPr/>
                    <a:lstStyle/>
                    <a:p>
                      <a:r>
                        <a:rPr lang="zh-CN"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11</a:t>
                      </a:r>
                      <a:r>
                        <a:rPr lang="zh-CN"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章 有限自动机</a:t>
                      </a:r>
                      <a:endParaRPr lang="zh-CN" altLang="en-US" sz="2800" dirty="0">
                        <a:solidFill>
                          <a:srgbClr val="0070C0"/>
                        </a:solidFill>
                        <a:latin typeface="华康俪金黑W8(P)" panose="020B0800000000000000" pitchFamily="34" charset="-122"/>
                        <a:ea typeface="华康俪金黑W8(P)" panose="020B0800000000000000" pitchFamily="34" charset="-122"/>
                      </a:endParaRPr>
                    </a:p>
                  </a:txBody>
                  <a:tcPr anchor="ctr"/>
                </a:tc>
                <a:tc>
                  <a:txBody>
                    <a:bodyPr/>
                    <a:lstStyle/>
                    <a:p>
                      <a:r>
                        <a:rPr lang="zh-CN" altLang="zh-CN" sz="2800" kern="1200" dirty="0">
                          <a:solidFill>
                            <a:schemeClr val="accent2">
                              <a:lumMod val="75000"/>
                            </a:schemeClr>
                          </a:solidFill>
                          <a:effectLst/>
                          <a:latin typeface="华康俪金黑W8(P)" panose="020B0800000000000000" pitchFamily="34" charset="-122"/>
                          <a:ea typeface="华康俪金黑W8(P)" panose="020B0800000000000000" pitchFamily="34" charset="-122"/>
                          <a:cs typeface="+mn-cs"/>
                        </a:rPr>
                        <a:t>复杂图算法</a:t>
                      </a:r>
                      <a:endParaRPr lang="zh-CN" altLang="en-US" sz="2800" dirty="0">
                        <a:solidFill>
                          <a:schemeClr val="accent2">
                            <a:lumMod val="75000"/>
                          </a:schemeClr>
                        </a:solidFill>
                        <a:latin typeface="华康俪金黑W8(P)" panose="020B0800000000000000" pitchFamily="34" charset="-122"/>
                        <a:ea typeface="华康俪金黑W8(P)" panose="020B0800000000000000" pitchFamily="34" charset="-122"/>
                      </a:endParaRPr>
                    </a:p>
                  </a:txBody>
                  <a:tcPr anchor="ctr"/>
                </a:tc>
                <a:extLst>
                  <a:ext uri="{0D108BD9-81ED-4DB2-BD59-A6C34878D82A}">
                    <a16:rowId xmlns:a16="http://schemas.microsoft.com/office/drawing/2014/main" val="3228114625"/>
                  </a:ext>
                </a:extLst>
              </a:tr>
              <a:tr h="0">
                <a:tc>
                  <a:txBody>
                    <a:bodyPr/>
                    <a:lstStyle/>
                    <a:p>
                      <a:r>
                        <a:rPr lang="zh-CN" altLang="zh-CN" sz="2800" kern="1200" dirty="0">
                          <a:solidFill>
                            <a:schemeClr val="tx1"/>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chemeClr val="tx1"/>
                          </a:solidFill>
                          <a:effectLst/>
                          <a:latin typeface="华康俪金黑W8(P)" panose="020B0800000000000000" pitchFamily="34" charset="-122"/>
                          <a:ea typeface="华康俪金黑W8(P)" panose="020B0800000000000000" pitchFamily="34" charset="-122"/>
                          <a:cs typeface="+mn-cs"/>
                        </a:rPr>
                        <a:t>5</a:t>
                      </a:r>
                      <a:r>
                        <a:rPr lang="zh-CN" altLang="zh-CN" sz="2800" kern="1200" dirty="0">
                          <a:solidFill>
                            <a:schemeClr val="tx1"/>
                          </a:solidFill>
                          <a:effectLst/>
                          <a:latin typeface="华康俪金黑W8(P)" panose="020B0800000000000000" pitchFamily="34" charset="-122"/>
                          <a:ea typeface="华康俪金黑W8(P)" panose="020B0800000000000000" pitchFamily="34" charset="-122"/>
                          <a:cs typeface="+mn-cs"/>
                        </a:rPr>
                        <a:t>章 树、二叉树、回溯法</a:t>
                      </a:r>
                      <a:endParaRPr lang="zh-CN" altLang="en-US" sz="2800" dirty="0">
                        <a:solidFill>
                          <a:schemeClr val="tx1"/>
                        </a:solidFill>
                        <a:latin typeface="华康俪金黑W8(P)" panose="020B0800000000000000" pitchFamily="34" charset="-122"/>
                        <a:ea typeface="华康俪金黑W8(P)" panose="020B0800000000000000" pitchFamily="34" charset="-122"/>
                      </a:endParaRPr>
                    </a:p>
                  </a:txBody>
                  <a:tcPr anchor="ctr"/>
                </a:tc>
                <a:tc>
                  <a:txBody>
                    <a:bodyPr/>
                    <a:lstStyle/>
                    <a:p>
                      <a:r>
                        <a:rPr lang="zh-CN"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12</a:t>
                      </a:r>
                      <a:r>
                        <a:rPr lang="zh-CN"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章 图灵机</a:t>
                      </a:r>
                      <a:endParaRPr lang="zh-CN" altLang="en-US" sz="2800" dirty="0">
                        <a:solidFill>
                          <a:srgbClr val="0070C0"/>
                        </a:solidFill>
                        <a:latin typeface="华康俪金黑W8(P)" panose="020B0800000000000000" pitchFamily="34" charset="-122"/>
                        <a:ea typeface="华康俪金黑W8(P)" panose="020B0800000000000000" pitchFamily="34" charset="-122"/>
                      </a:endParaRPr>
                    </a:p>
                  </a:txBody>
                  <a:tcPr anchor="ctr"/>
                </a:tc>
                <a:tc>
                  <a:txBody>
                    <a:bodyPr/>
                    <a:lstStyle/>
                    <a:p>
                      <a:r>
                        <a:rPr lang="zh-CN" altLang="zh-CN" sz="2800" kern="1200" dirty="0">
                          <a:solidFill>
                            <a:schemeClr val="accent2">
                              <a:lumMod val="75000"/>
                            </a:schemeClr>
                          </a:solidFill>
                          <a:effectLst/>
                          <a:latin typeface="华康俪金黑W8(P)" panose="020B0800000000000000" pitchFamily="34" charset="-122"/>
                          <a:ea typeface="华康俪金黑W8(P)" panose="020B0800000000000000" pitchFamily="34" charset="-122"/>
                          <a:cs typeface="+mn-cs"/>
                        </a:rPr>
                        <a:t>文本检索技术</a:t>
                      </a:r>
                      <a:endParaRPr lang="zh-CN" altLang="en-US" sz="2800" dirty="0">
                        <a:solidFill>
                          <a:schemeClr val="accent2">
                            <a:lumMod val="75000"/>
                          </a:schemeClr>
                        </a:solidFill>
                        <a:latin typeface="华康俪金黑W8(P)" panose="020B0800000000000000" pitchFamily="34" charset="-122"/>
                        <a:ea typeface="华康俪金黑W8(P)" panose="020B0800000000000000" pitchFamily="34" charset="-122"/>
                      </a:endParaRPr>
                    </a:p>
                  </a:txBody>
                  <a:tcPr anchor="ctr"/>
                </a:tc>
                <a:extLst>
                  <a:ext uri="{0D108BD9-81ED-4DB2-BD59-A6C34878D82A}">
                    <a16:rowId xmlns:a16="http://schemas.microsoft.com/office/drawing/2014/main" val="2669064516"/>
                  </a:ext>
                </a:extLst>
              </a:tr>
              <a:tr h="0">
                <a:tc>
                  <a:txBody>
                    <a:bodyPr/>
                    <a:lstStyle/>
                    <a:p>
                      <a:r>
                        <a:rPr lang="zh-CN" altLang="zh-CN" sz="2800" kern="1200" dirty="0">
                          <a:solidFill>
                            <a:schemeClr val="tx1"/>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chemeClr val="tx1"/>
                          </a:solidFill>
                          <a:effectLst/>
                          <a:latin typeface="华康俪金黑W8(P)" panose="020B0800000000000000" pitchFamily="34" charset="-122"/>
                          <a:ea typeface="华康俪金黑W8(P)" panose="020B0800000000000000" pitchFamily="34" charset="-122"/>
                          <a:cs typeface="+mn-cs"/>
                        </a:rPr>
                        <a:t>6</a:t>
                      </a:r>
                      <a:r>
                        <a:rPr lang="zh-CN" altLang="zh-CN" sz="2800" kern="1200" dirty="0">
                          <a:solidFill>
                            <a:schemeClr val="tx1"/>
                          </a:solidFill>
                          <a:effectLst/>
                          <a:latin typeface="华康俪金黑W8(P)" panose="020B0800000000000000" pitchFamily="34" charset="-122"/>
                          <a:ea typeface="华康俪金黑W8(P)" panose="020B0800000000000000" pitchFamily="34" charset="-122"/>
                          <a:cs typeface="+mn-cs"/>
                        </a:rPr>
                        <a:t>章 图与贪心算法</a:t>
                      </a:r>
                      <a:endParaRPr lang="zh-CN" altLang="en-US" sz="2800" dirty="0">
                        <a:solidFill>
                          <a:schemeClr val="tx1"/>
                        </a:solidFill>
                        <a:latin typeface="华康俪金黑W8(P)" panose="020B0800000000000000" pitchFamily="34" charset="-122"/>
                        <a:ea typeface="华康俪金黑W8(P)" panose="020B0800000000000000" pitchFamily="34" charset="-122"/>
                      </a:endParaRPr>
                    </a:p>
                  </a:txBody>
                  <a:tcPr anchor="ctr"/>
                </a:tc>
                <a:tc>
                  <a:txBody>
                    <a:bodyPr/>
                    <a:lstStyle/>
                    <a:p>
                      <a:r>
                        <a:rPr lang="zh-CN"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13</a:t>
                      </a:r>
                      <a:r>
                        <a:rPr lang="zh-CN"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章可判定性</a:t>
                      </a:r>
                      <a:endParaRPr lang="zh-CN" altLang="en-US" sz="2800" dirty="0">
                        <a:solidFill>
                          <a:srgbClr val="0070C0"/>
                        </a:solidFill>
                        <a:latin typeface="华康俪金黑W8(P)" panose="020B0800000000000000" pitchFamily="34" charset="-122"/>
                        <a:ea typeface="华康俪金黑W8(P)" panose="020B0800000000000000" pitchFamily="34" charset="-122"/>
                      </a:endParaRPr>
                    </a:p>
                  </a:txBody>
                  <a:tcPr anchor="ctr"/>
                </a:tc>
                <a:tc>
                  <a:txBody>
                    <a:bodyPr/>
                    <a:lstStyle/>
                    <a:p>
                      <a:r>
                        <a:rPr lang="zh-CN" altLang="zh-CN" sz="2800" kern="1200" dirty="0">
                          <a:solidFill>
                            <a:schemeClr val="accent2">
                              <a:lumMod val="75000"/>
                            </a:schemeClr>
                          </a:solidFill>
                          <a:effectLst/>
                          <a:latin typeface="华康俪金黑W8(P)" panose="020B0800000000000000" pitchFamily="34" charset="-122"/>
                          <a:ea typeface="华康俪金黑W8(P)" panose="020B0800000000000000" pitchFamily="34" charset="-122"/>
                          <a:cs typeface="+mn-cs"/>
                        </a:rPr>
                        <a:t>分支限界算法</a:t>
                      </a:r>
                      <a:endParaRPr lang="zh-CN" altLang="en-US" sz="2800" dirty="0">
                        <a:solidFill>
                          <a:schemeClr val="accent2">
                            <a:lumMod val="75000"/>
                          </a:schemeClr>
                        </a:solidFill>
                        <a:latin typeface="华康俪金黑W8(P)" panose="020B0800000000000000" pitchFamily="34" charset="-122"/>
                        <a:ea typeface="华康俪金黑W8(P)" panose="020B0800000000000000" pitchFamily="34" charset="-122"/>
                      </a:endParaRPr>
                    </a:p>
                  </a:txBody>
                  <a:tcPr anchor="ctr"/>
                </a:tc>
                <a:extLst>
                  <a:ext uri="{0D108BD9-81ED-4DB2-BD59-A6C34878D82A}">
                    <a16:rowId xmlns:a16="http://schemas.microsoft.com/office/drawing/2014/main" val="56370419"/>
                  </a:ext>
                </a:extLst>
              </a:tr>
              <a:tr h="0">
                <a:tc>
                  <a:txBody>
                    <a:bodyPr/>
                    <a:lstStyle/>
                    <a:p>
                      <a:r>
                        <a:rPr lang="zh-CN" altLang="zh-CN" sz="2800" kern="1200" dirty="0">
                          <a:solidFill>
                            <a:srgbClr val="FF0000"/>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rgbClr val="FF0000"/>
                          </a:solidFill>
                          <a:effectLst/>
                          <a:latin typeface="华康俪金黑W8(P)" panose="020B0800000000000000" pitchFamily="34" charset="-122"/>
                          <a:ea typeface="华康俪金黑W8(P)" panose="020B0800000000000000" pitchFamily="34" charset="-122"/>
                          <a:cs typeface="+mn-cs"/>
                        </a:rPr>
                        <a:t>7</a:t>
                      </a:r>
                      <a:r>
                        <a:rPr lang="zh-CN" altLang="zh-CN" sz="2800" kern="1200" dirty="0">
                          <a:solidFill>
                            <a:srgbClr val="FF0000"/>
                          </a:solidFill>
                          <a:effectLst/>
                          <a:latin typeface="华康俪金黑W8(P)" panose="020B0800000000000000" pitchFamily="34" charset="-122"/>
                          <a:ea typeface="华康俪金黑W8(P)" panose="020B0800000000000000" pitchFamily="34" charset="-122"/>
                          <a:cs typeface="+mn-cs"/>
                        </a:rPr>
                        <a:t>章 查找</a:t>
                      </a:r>
                      <a:endParaRPr lang="zh-CN" altLang="en-US" sz="2800" dirty="0">
                        <a:solidFill>
                          <a:srgbClr val="FF0000"/>
                        </a:solidFill>
                        <a:latin typeface="华康俪金黑W8(P)" panose="020B0800000000000000" pitchFamily="34" charset="-122"/>
                        <a:ea typeface="华康俪金黑W8(P)" panose="020B0800000000000000"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第</a:t>
                      </a:r>
                      <a:r>
                        <a:rPr lang="en-US"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14</a:t>
                      </a:r>
                      <a:r>
                        <a:rPr lang="zh-CN" altLang="zh-CN" sz="2800" kern="1200" dirty="0">
                          <a:solidFill>
                            <a:srgbClr val="0070C0"/>
                          </a:solidFill>
                          <a:effectLst/>
                          <a:latin typeface="华康俪金黑W8(P)" panose="020B0800000000000000" pitchFamily="34" charset="-122"/>
                          <a:ea typeface="华康俪金黑W8(P)" panose="020B0800000000000000" pitchFamily="34" charset="-122"/>
                          <a:cs typeface="+mn-cs"/>
                        </a:rPr>
                        <a:t>章 时间复杂性</a:t>
                      </a:r>
                    </a:p>
                  </a:txBody>
                  <a:tcPr anchor="ctr"/>
                </a:tc>
                <a:tc>
                  <a:txBody>
                    <a:bodyPr/>
                    <a:lstStyle/>
                    <a:p>
                      <a:r>
                        <a:rPr lang="zh-CN" altLang="zh-CN" sz="2800" kern="1200" dirty="0">
                          <a:solidFill>
                            <a:schemeClr val="accent2">
                              <a:lumMod val="75000"/>
                            </a:schemeClr>
                          </a:solidFill>
                          <a:effectLst/>
                          <a:latin typeface="华康俪金黑W8(P)" panose="020B0800000000000000" pitchFamily="34" charset="-122"/>
                          <a:ea typeface="华康俪金黑W8(P)" panose="020B0800000000000000" pitchFamily="34" charset="-122"/>
                          <a:cs typeface="+mn-cs"/>
                        </a:rPr>
                        <a:t>随机化算法</a:t>
                      </a:r>
                      <a:endParaRPr lang="zh-CN" altLang="en-US" sz="2800" dirty="0">
                        <a:solidFill>
                          <a:schemeClr val="accent2">
                            <a:lumMod val="75000"/>
                          </a:schemeClr>
                        </a:solidFill>
                        <a:latin typeface="华康俪金黑W8(P)" panose="020B0800000000000000" pitchFamily="34" charset="-122"/>
                        <a:ea typeface="华康俪金黑W8(P)" panose="020B0800000000000000" pitchFamily="34" charset="-122"/>
                      </a:endParaRPr>
                    </a:p>
                  </a:txBody>
                  <a:tcPr anchor="ctr"/>
                </a:tc>
                <a:extLst>
                  <a:ext uri="{0D108BD9-81ED-4DB2-BD59-A6C34878D82A}">
                    <a16:rowId xmlns:a16="http://schemas.microsoft.com/office/drawing/2014/main" val="3012000668"/>
                  </a:ext>
                </a:extLst>
              </a:tr>
              <a:tr h="0">
                <a:tc>
                  <a:txBody>
                    <a:bodyPr/>
                    <a:lstStyle/>
                    <a:p>
                      <a:endParaRPr lang="zh-CN" altLang="en-US" sz="2800" dirty="0">
                        <a:latin typeface="华康俪金黑W8(P)" panose="020B0800000000000000" pitchFamily="34" charset="-122"/>
                        <a:ea typeface="华康俪金黑W8(P)" panose="020B0800000000000000"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2800" kern="1200" dirty="0">
                        <a:solidFill>
                          <a:schemeClr val="dk1"/>
                        </a:solidFill>
                        <a:effectLst/>
                        <a:latin typeface="华康俪金黑W8(P)" panose="020B0800000000000000" pitchFamily="34" charset="-122"/>
                        <a:ea typeface="华康俪金黑W8(P)" panose="020B0800000000000000" pitchFamily="34" charset="-122"/>
                        <a:cs typeface="+mn-cs"/>
                      </a:endParaRPr>
                    </a:p>
                  </a:txBody>
                  <a:tcPr/>
                </a:tc>
                <a:tc>
                  <a:txBody>
                    <a:bodyPr/>
                    <a:lstStyle/>
                    <a:p>
                      <a:r>
                        <a:rPr lang="zh-CN" altLang="zh-CN" sz="2800" kern="1200" dirty="0">
                          <a:solidFill>
                            <a:schemeClr val="accent2">
                              <a:lumMod val="75000"/>
                            </a:schemeClr>
                          </a:solidFill>
                          <a:effectLst/>
                          <a:latin typeface="华康俪金黑W8(P)" panose="020B0800000000000000" pitchFamily="34" charset="-122"/>
                          <a:ea typeface="华康俪金黑W8(P)" panose="020B0800000000000000" pitchFamily="34" charset="-122"/>
                          <a:cs typeface="+mn-cs"/>
                        </a:rPr>
                        <a:t>上下文无关文法</a:t>
                      </a:r>
                      <a:endParaRPr lang="zh-CN" altLang="en-US" sz="2800" dirty="0">
                        <a:solidFill>
                          <a:schemeClr val="accent2">
                            <a:lumMod val="75000"/>
                          </a:schemeClr>
                        </a:solidFill>
                        <a:latin typeface="华康俪金黑W8(P)" panose="020B0800000000000000" pitchFamily="34" charset="-122"/>
                        <a:ea typeface="华康俪金黑W8(P)" panose="020B0800000000000000" pitchFamily="34" charset="-122"/>
                      </a:endParaRPr>
                    </a:p>
                  </a:txBody>
                  <a:tcPr anchor="ctr"/>
                </a:tc>
                <a:extLst>
                  <a:ext uri="{0D108BD9-81ED-4DB2-BD59-A6C34878D82A}">
                    <a16:rowId xmlns:a16="http://schemas.microsoft.com/office/drawing/2014/main" val="2434692988"/>
                  </a:ext>
                </a:extLst>
              </a:tr>
            </a:tbl>
          </a:graphicData>
        </a:graphic>
      </p:graphicFrame>
    </p:spTree>
    <p:extLst>
      <p:ext uri="{BB962C8B-B14F-4D97-AF65-F5344CB8AC3E}">
        <p14:creationId xmlns:p14="http://schemas.microsoft.com/office/powerpoint/2010/main" val="3603469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03A2F2E1-EF4E-4F78-8789-E556E4EB6A7F}"/>
              </a:ext>
            </a:extLst>
          </p:cNvPr>
          <p:cNvSpPr>
            <a:spLocks noGrp="1" noChangeArrowheads="1"/>
          </p:cNvSpPr>
          <p:nvPr>
            <p:ph type="title"/>
          </p:nvPr>
        </p:nvSpPr>
        <p:spPr>
          <a:xfrm>
            <a:off x="0" y="-20170"/>
            <a:ext cx="10515600" cy="1325563"/>
          </a:xfrm>
        </p:spPr>
        <p:txBody>
          <a:bodyPr/>
          <a:lstStyle/>
          <a:p>
            <a:pPr eaLnBrk="1" hangingPunct="1"/>
            <a:r>
              <a:rPr lang="en-US" altLang="zh-CN" dirty="0"/>
              <a:t>8.1.2 </a:t>
            </a:r>
            <a:r>
              <a:rPr lang="zh-CN" altLang="en-US" dirty="0"/>
              <a:t>有序表查找</a:t>
            </a:r>
          </a:p>
        </p:txBody>
      </p:sp>
      <p:sp>
        <p:nvSpPr>
          <p:cNvPr id="1120258" name="Rectangle 2">
            <a:extLst>
              <a:ext uri="{FF2B5EF4-FFF2-40B4-BE49-F238E27FC236}">
                <a16:creationId xmlns:a16="http://schemas.microsoft.com/office/drawing/2014/main" id="{65EE0004-C958-4FD3-8CB4-F62F03B71232}"/>
              </a:ext>
            </a:extLst>
          </p:cNvPr>
          <p:cNvSpPr>
            <a:spLocks noGrp="1" noChangeArrowheads="1"/>
          </p:cNvSpPr>
          <p:nvPr>
            <p:ph idx="1"/>
          </p:nvPr>
        </p:nvSpPr>
        <p:spPr>
          <a:xfrm>
            <a:off x="781050" y="1352550"/>
            <a:ext cx="10515600" cy="4351338"/>
          </a:xfrm>
        </p:spPr>
        <p:txBody>
          <a:bodyPr rtlCol="0">
            <a:normAutofit lnSpcReduction="10000"/>
          </a:bodyPr>
          <a:lstStyle/>
          <a:p>
            <a:pPr eaLnBrk="1" fontAlgn="auto" hangingPunct="1">
              <a:spcAft>
                <a:spcPts val="0"/>
              </a:spcAft>
              <a:defRPr/>
            </a:pPr>
            <a:r>
              <a:rPr lang="zh-CN" altLang="en-US" sz="3200" dirty="0"/>
              <a:t>查找表：用有序表表示</a:t>
            </a:r>
          </a:p>
          <a:p>
            <a:pPr eaLnBrk="1" fontAlgn="auto" hangingPunct="1">
              <a:spcAft>
                <a:spcPts val="0"/>
              </a:spcAft>
              <a:defRPr/>
            </a:pPr>
            <a:r>
              <a:rPr lang="zh-CN" altLang="en-US" sz="3200" dirty="0"/>
              <a:t>查找方法：</a:t>
            </a:r>
            <a:r>
              <a:rPr lang="zh-CN" altLang="en-US" sz="3200" dirty="0">
                <a:solidFill>
                  <a:srgbClr val="C00000"/>
                </a:solidFill>
              </a:rPr>
              <a:t>折半查找</a:t>
            </a:r>
            <a:r>
              <a:rPr lang="zh-CN" altLang="en-US" sz="3200" dirty="0"/>
              <a:t>（二分查找）</a:t>
            </a:r>
          </a:p>
          <a:p>
            <a:pPr eaLnBrk="1" fontAlgn="auto" hangingPunct="1">
              <a:spcAft>
                <a:spcPts val="0"/>
              </a:spcAft>
              <a:defRPr/>
            </a:pPr>
            <a:r>
              <a:rPr lang="zh-CN" altLang="en-US" sz="3200" dirty="0">
                <a:solidFill>
                  <a:schemeClr val="hlink"/>
                </a:solidFill>
              </a:rPr>
              <a:t>查找过程</a:t>
            </a:r>
            <a:r>
              <a:rPr lang="zh-CN" altLang="en-US" sz="3200" dirty="0"/>
              <a:t>：先确定待查记录所在的范围（区间），然后逐步缩小范围直到找到或找不到该记录为止。</a:t>
            </a:r>
          </a:p>
          <a:p>
            <a:pPr eaLnBrk="1" fontAlgn="auto" hangingPunct="1">
              <a:spcAft>
                <a:spcPts val="0"/>
              </a:spcAft>
              <a:buFont typeface="Wingdings" panose="05000000000000000000" pitchFamily="2" charset="2"/>
              <a:buNone/>
              <a:defRPr/>
            </a:pPr>
            <a:r>
              <a:rPr lang="zh-CN" altLang="en-US" sz="3200" dirty="0"/>
              <a:t>	例：有原始查找表</a:t>
            </a:r>
          </a:p>
          <a:p>
            <a:pPr algn="ctr" eaLnBrk="1" fontAlgn="auto" hangingPunct="1">
              <a:spcAft>
                <a:spcPts val="0"/>
              </a:spcAft>
              <a:buFont typeface="Wingdings" panose="05000000000000000000" pitchFamily="2" charset="2"/>
              <a:buNone/>
              <a:defRPr/>
            </a:pPr>
            <a:r>
              <a:rPr lang="en-US" altLang="zh-CN" sz="3200" dirty="0"/>
              <a:t>{ 45, 61, 12, 3, 37, 24, 90, 53, 98, 78 }</a:t>
            </a:r>
          </a:p>
          <a:p>
            <a:pPr eaLnBrk="1" fontAlgn="auto" hangingPunct="1">
              <a:spcAft>
                <a:spcPts val="0"/>
              </a:spcAft>
              <a:buFont typeface="Wingdings" panose="05000000000000000000" pitchFamily="2" charset="2"/>
              <a:buNone/>
              <a:defRPr/>
            </a:pPr>
            <a:r>
              <a:rPr lang="en-US" altLang="zh-CN" sz="3200" dirty="0"/>
              <a:t>	</a:t>
            </a:r>
            <a:r>
              <a:rPr lang="zh-CN" altLang="en-US" sz="3200" dirty="0"/>
              <a:t>为进行折半查找，需要先进行排序：</a:t>
            </a:r>
          </a:p>
          <a:p>
            <a:pPr algn="ctr" fontAlgn="auto">
              <a:lnSpc>
                <a:spcPct val="110000"/>
              </a:lnSpc>
              <a:spcBef>
                <a:spcPct val="30000"/>
              </a:spcBef>
              <a:spcAft>
                <a:spcPts val="0"/>
              </a:spcAft>
              <a:buFontTx/>
              <a:buNone/>
              <a:defRPr/>
            </a:pPr>
            <a:r>
              <a:rPr lang="en-US" altLang="zh-CN" sz="3200" dirty="0">
                <a:solidFill>
                  <a:srgbClr val="0070C0"/>
                </a:solidFill>
              </a:rPr>
              <a:t>    L=(3, 12, 24, 37, 45, 53, 61, 78, 90, 98)</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02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02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025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025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025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025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02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0258"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E47675C6-34F7-4608-A433-1854B8106B7B}"/>
              </a:ext>
            </a:extLst>
          </p:cNvPr>
          <p:cNvSpPr>
            <a:spLocks noGrp="1" noChangeArrowheads="1"/>
          </p:cNvSpPr>
          <p:nvPr>
            <p:ph type="title"/>
          </p:nvPr>
        </p:nvSpPr>
        <p:spPr>
          <a:xfrm>
            <a:off x="0" y="9524"/>
            <a:ext cx="10515600" cy="1325563"/>
          </a:xfrm>
        </p:spPr>
        <p:txBody>
          <a:bodyPr/>
          <a:lstStyle/>
          <a:p>
            <a:pPr eaLnBrk="1" hangingPunct="1"/>
            <a:r>
              <a:rPr lang="en-US" altLang="zh-CN" dirty="0"/>
              <a:t>8.1.2 </a:t>
            </a:r>
            <a:r>
              <a:rPr lang="zh-CN" altLang="en-US" dirty="0"/>
              <a:t>有序表查找</a:t>
            </a:r>
          </a:p>
        </p:txBody>
      </p:sp>
      <p:sp>
        <p:nvSpPr>
          <p:cNvPr id="26627" name="Rectangle 2">
            <a:extLst>
              <a:ext uri="{FF2B5EF4-FFF2-40B4-BE49-F238E27FC236}">
                <a16:creationId xmlns:a16="http://schemas.microsoft.com/office/drawing/2014/main" id="{C25E2BFC-F438-493C-A655-03A741E191CB}"/>
              </a:ext>
            </a:extLst>
          </p:cNvPr>
          <p:cNvSpPr>
            <a:spLocks noGrp="1" noChangeArrowheads="1"/>
          </p:cNvSpPr>
          <p:nvPr>
            <p:ph idx="1"/>
          </p:nvPr>
        </p:nvSpPr>
        <p:spPr>
          <a:xfrm>
            <a:off x="442913" y="966788"/>
            <a:ext cx="10515600" cy="4351337"/>
          </a:xfrm>
        </p:spPr>
        <p:txBody>
          <a:bodyPr/>
          <a:lstStyle/>
          <a:p>
            <a:pPr eaLnBrk="1" hangingPunct="1">
              <a:spcBef>
                <a:spcPct val="50000"/>
              </a:spcBef>
              <a:buFontTx/>
              <a:buNone/>
            </a:pPr>
            <a:r>
              <a:rPr lang="zh-CN" altLang="en-US" sz="3200" dirty="0"/>
              <a:t>例：查找 </a:t>
            </a:r>
            <a:r>
              <a:rPr lang="en-US" altLang="zh-CN" sz="3200" dirty="0">
                <a:solidFill>
                  <a:srgbClr val="C00000"/>
                </a:solidFill>
              </a:rPr>
              <a:t>Key=24</a:t>
            </a:r>
            <a:r>
              <a:rPr lang="en-US" altLang="zh-CN" sz="3200" dirty="0"/>
              <a:t> </a:t>
            </a:r>
            <a:r>
              <a:rPr lang="zh-CN" altLang="en-US" sz="3200" dirty="0"/>
              <a:t>的记录。</a:t>
            </a:r>
          </a:p>
        </p:txBody>
      </p:sp>
      <p:sp>
        <p:nvSpPr>
          <p:cNvPr id="1121285" name="Text Box 5">
            <a:extLst>
              <a:ext uri="{FF2B5EF4-FFF2-40B4-BE49-F238E27FC236}">
                <a16:creationId xmlns:a16="http://schemas.microsoft.com/office/drawing/2014/main" id="{621E0683-9E81-4B14-8926-ADA0D3A6847F}"/>
              </a:ext>
            </a:extLst>
          </p:cNvPr>
          <p:cNvSpPr txBox="1">
            <a:spLocks noChangeArrowheads="1"/>
          </p:cNvSpPr>
          <p:nvPr/>
        </p:nvSpPr>
        <p:spPr bwMode="auto">
          <a:xfrm>
            <a:off x="1524000" y="3141663"/>
            <a:ext cx="9144000" cy="10668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FontTx/>
              <a:buNone/>
            </a:pPr>
            <a:r>
              <a:rPr lang="zh-CN" altLang="en-US" sz="2400" dirty="0">
                <a:solidFill>
                  <a:srgbClr val="FFFF66"/>
                </a:solidFill>
                <a:latin typeface="宋体" panose="02010600030101010101" pitchFamily="2" charset="-122"/>
                <a:ea typeface="华康俪金黑W8(P)" panose="020B0800000000000000" pitchFamily="34" charset="-122"/>
              </a:rPr>
              <a:t>            </a:t>
            </a:r>
            <a:r>
              <a:rPr lang="en-US" altLang="zh-CN" sz="3200" dirty="0">
                <a:solidFill>
                  <a:srgbClr val="0070C0"/>
                </a:solidFill>
                <a:latin typeface="宋体" panose="02010600030101010101" pitchFamily="2" charset="-122"/>
                <a:ea typeface="华康俪金黑W8(P)" panose="020B0800000000000000" pitchFamily="34" charset="-122"/>
              </a:rPr>
              <a:t>1  2  3  4  5  6  7  8  9  10</a:t>
            </a:r>
          </a:p>
          <a:p>
            <a:pPr>
              <a:lnSpc>
                <a:spcPct val="100000"/>
              </a:lnSpc>
              <a:spcBef>
                <a:spcPct val="0"/>
              </a:spcBef>
              <a:buFontTx/>
              <a:buNone/>
            </a:pPr>
            <a:r>
              <a:rPr lang="en-US" altLang="zh-CN" sz="3200" dirty="0">
                <a:solidFill>
                  <a:srgbClr val="008000"/>
                </a:solidFill>
                <a:latin typeface="宋体" panose="02010600030101010101" pitchFamily="2" charset="-122"/>
                <a:ea typeface="华康俪金黑W8(P)" panose="020B0800000000000000" pitchFamily="34" charset="-122"/>
              </a:rPr>
              <a:t>         </a:t>
            </a:r>
            <a:r>
              <a:rPr lang="en-US" altLang="zh-CN" sz="3200" dirty="0">
                <a:latin typeface="宋体" panose="02010600030101010101" pitchFamily="2" charset="-122"/>
                <a:ea typeface="华康俪金黑W8(P)" panose="020B0800000000000000" pitchFamily="34" charset="-122"/>
              </a:rPr>
              <a:t>3 12  24 37 45 53 61 78 90 98</a:t>
            </a:r>
            <a:endParaRPr lang="en-US" altLang="zh-CN" sz="3200" b="0" dirty="0">
              <a:latin typeface="宋体" panose="02010600030101010101" pitchFamily="2" charset="-122"/>
              <a:ea typeface="华康俪金黑W8(P)" panose="020B0800000000000000" pitchFamily="34" charset="-122"/>
            </a:endParaRPr>
          </a:p>
        </p:txBody>
      </p:sp>
      <p:grpSp>
        <p:nvGrpSpPr>
          <p:cNvPr id="1121286" name="Group 6">
            <a:extLst>
              <a:ext uri="{FF2B5EF4-FFF2-40B4-BE49-F238E27FC236}">
                <a16:creationId xmlns:a16="http://schemas.microsoft.com/office/drawing/2014/main" id="{B480A3E0-6CEE-41DF-9B96-DEF064E948AE}"/>
              </a:ext>
            </a:extLst>
          </p:cNvPr>
          <p:cNvGrpSpPr>
            <a:grpSpLocks/>
          </p:cNvGrpSpPr>
          <p:nvPr/>
        </p:nvGrpSpPr>
        <p:grpSpPr bwMode="auto">
          <a:xfrm>
            <a:off x="3078163" y="4149725"/>
            <a:ext cx="1125537" cy="701675"/>
            <a:chOff x="979" y="2568"/>
            <a:chExt cx="709" cy="442"/>
          </a:xfrm>
        </p:grpSpPr>
        <p:sp>
          <p:nvSpPr>
            <p:cNvPr id="26656" name="Text Box 7">
              <a:extLst>
                <a:ext uri="{FF2B5EF4-FFF2-40B4-BE49-F238E27FC236}">
                  <a16:creationId xmlns:a16="http://schemas.microsoft.com/office/drawing/2014/main" id="{9AC79D1E-A562-4D4C-8D4F-3437AA69B460}"/>
                </a:ext>
              </a:extLst>
            </p:cNvPr>
            <p:cNvSpPr txBox="1">
              <a:spLocks noChangeArrowheads="1"/>
            </p:cNvSpPr>
            <p:nvPr/>
          </p:nvSpPr>
          <p:spPr bwMode="auto">
            <a:xfrm>
              <a:off x="979" y="2645"/>
              <a:ext cx="709"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sz="3200">
                  <a:solidFill>
                    <a:srgbClr val="FF6600"/>
                  </a:solidFill>
                  <a:latin typeface="隶书" panose="02010509060101010101" pitchFamily="49" charset="-122"/>
                  <a:ea typeface="隶书" panose="02010509060101010101" pitchFamily="49" charset="-122"/>
                </a:rPr>
                <a:t>low</a:t>
              </a:r>
            </a:p>
          </p:txBody>
        </p:sp>
        <p:sp>
          <p:nvSpPr>
            <p:cNvPr id="26657" name="Line 8">
              <a:extLst>
                <a:ext uri="{FF2B5EF4-FFF2-40B4-BE49-F238E27FC236}">
                  <a16:creationId xmlns:a16="http://schemas.microsoft.com/office/drawing/2014/main" id="{EECEE0E3-F3C2-4DE3-B37B-517BB2F05FDE}"/>
                </a:ext>
              </a:extLst>
            </p:cNvPr>
            <p:cNvSpPr>
              <a:spLocks noChangeShapeType="1"/>
            </p:cNvSpPr>
            <p:nvPr/>
          </p:nvSpPr>
          <p:spPr bwMode="auto">
            <a:xfrm flipV="1">
              <a:off x="1333" y="2568"/>
              <a:ext cx="0" cy="192"/>
            </a:xfrm>
            <a:prstGeom prst="line">
              <a:avLst/>
            </a:prstGeom>
            <a:noFill/>
            <a:ln w="19050" cap="rnd">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121289" name="Text Box 9">
            <a:extLst>
              <a:ext uri="{FF2B5EF4-FFF2-40B4-BE49-F238E27FC236}">
                <a16:creationId xmlns:a16="http://schemas.microsoft.com/office/drawing/2014/main" id="{250569DF-8647-42C2-A39B-E614CB493E2E}"/>
              </a:ext>
            </a:extLst>
          </p:cNvPr>
          <p:cNvSpPr txBox="1">
            <a:spLocks noChangeArrowheads="1"/>
          </p:cNvSpPr>
          <p:nvPr/>
        </p:nvSpPr>
        <p:spPr bwMode="auto">
          <a:xfrm>
            <a:off x="3717925" y="4429125"/>
            <a:ext cx="1125538" cy="5794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sz="3200">
                <a:solidFill>
                  <a:srgbClr val="FF6600"/>
                </a:solidFill>
                <a:latin typeface="隶书" panose="02010509060101010101" pitchFamily="49" charset="-122"/>
                <a:ea typeface="隶书" panose="02010509060101010101" pitchFamily="49" charset="-122"/>
              </a:rPr>
              <a:t>mid</a:t>
            </a:r>
          </a:p>
        </p:txBody>
      </p:sp>
      <p:sp>
        <p:nvSpPr>
          <p:cNvPr id="1121290" name="Line 10">
            <a:extLst>
              <a:ext uri="{FF2B5EF4-FFF2-40B4-BE49-F238E27FC236}">
                <a16:creationId xmlns:a16="http://schemas.microsoft.com/office/drawing/2014/main" id="{7A182A6D-0D8F-415B-931C-76D7A80B8255}"/>
              </a:ext>
            </a:extLst>
          </p:cNvPr>
          <p:cNvSpPr>
            <a:spLocks noChangeShapeType="1"/>
          </p:cNvSpPr>
          <p:nvPr/>
        </p:nvSpPr>
        <p:spPr bwMode="auto">
          <a:xfrm flipV="1">
            <a:off x="4216400" y="4149725"/>
            <a:ext cx="0" cy="304800"/>
          </a:xfrm>
          <a:prstGeom prst="line">
            <a:avLst/>
          </a:prstGeom>
          <a:noFill/>
          <a:ln w="19050" cap="rnd">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21291" name="Text Box 11">
            <a:extLst>
              <a:ext uri="{FF2B5EF4-FFF2-40B4-BE49-F238E27FC236}">
                <a16:creationId xmlns:a16="http://schemas.microsoft.com/office/drawing/2014/main" id="{4BCC6F3E-D2F5-4B9B-9CF0-A7B215BBEC1A}"/>
              </a:ext>
            </a:extLst>
          </p:cNvPr>
          <p:cNvSpPr txBox="1">
            <a:spLocks noChangeArrowheads="1"/>
          </p:cNvSpPr>
          <p:nvPr/>
        </p:nvSpPr>
        <p:spPr bwMode="auto">
          <a:xfrm>
            <a:off x="4833938" y="4373563"/>
            <a:ext cx="1295400"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zh-CN" altLang="en-US" sz="2400" b="0">
                <a:solidFill>
                  <a:srgbClr val="FF6600"/>
                </a:solidFill>
                <a:latin typeface="隶书" panose="02010509060101010101" pitchFamily="49" charset="-122"/>
                <a:ea typeface="隶书" panose="02010509060101010101" pitchFamily="49" charset="-122"/>
              </a:rPr>
              <a:t> </a:t>
            </a:r>
            <a:r>
              <a:rPr lang="en-US" altLang="zh-CN" sz="3200">
                <a:solidFill>
                  <a:srgbClr val="FF6600"/>
                </a:solidFill>
                <a:latin typeface="隶书" panose="02010509060101010101" pitchFamily="49" charset="-122"/>
                <a:ea typeface="隶书" panose="02010509060101010101" pitchFamily="49" charset="-122"/>
              </a:rPr>
              <a:t>high</a:t>
            </a:r>
          </a:p>
        </p:txBody>
      </p:sp>
      <p:sp>
        <p:nvSpPr>
          <p:cNvPr id="1121292" name="Line 12">
            <a:extLst>
              <a:ext uri="{FF2B5EF4-FFF2-40B4-BE49-F238E27FC236}">
                <a16:creationId xmlns:a16="http://schemas.microsoft.com/office/drawing/2014/main" id="{5EE47EEC-A804-44BD-90BA-0FF545E1A799}"/>
              </a:ext>
            </a:extLst>
          </p:cNvPr>
          <p:cNvSpPr>
            <a:spLocks noChangeShapeType="1"/>
          </p:cNvSpPr>
          <p:nvPr/>
        </p:nvSpPr>
        <p:spPr bwMode="auto">
          <a:xfrm flipV="1">
            <a:off x="5448300" y="4149725"/>
            <a:ext cx="0" cy="304800"/>
          </a:xfrm>
          <a:prstGeom prst="line">
            <a:avLst/>
          </a:prstGeom>
          <a:noFill/>
          <a:ln w="19050" cap="rnd">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26634" name="Text Box 14">
            <a:extLst>
              <a:ext uri="{FF2B5EF4-FFF2-40B4-BE49-F238E27FC236}">
                <a16:creationId xmlns:a16="http://schemas.microsoft.com/office/drawing/2014/main" id="{BC152351-C18D-4782-9198-7B0BAEFF40E8}"/>
              </a:ext>
            </a:extLst>
          </p:cNvPr>
          <p:cNvSpPr txBox="1">
            <a:spLocks noChangeArrowheads="1"/>
          </p:cNvSpPr>
          <p:nvPr/>
        </p:nvSpPr>
        <p:spPr bwMode="auto">
          <a:xfrm>
            <a:off x="1524000" y="1390650"/>
            <a:ext cx="9144000" cy="10668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FontTx/>
              <a:buNone/>
            </a:pPr>
            <a:r>
              <a:rPr lang="zh-CN" altLang="en-US" sz="2400" dirty="0">
                <a:solidFill>
                  <a:srgbClr val="FFFF66"/>
                </a:solidFill>
                <a:latin typeface="宋体" panose="02010600030101010101" pitchFamily="2" charset="-122"/>
                <a:ea typeface="华康俪金黑W8(P)" panose="020B0800000000000000" pitchFamily="34" charset="-122"/>
              </a:rPr>
              <a:t>            </a:t>
            </a:r>
            <a:r>
              <a:rPr lang="en-US" altLang="zh-CN" sz="3200" dirty="0">
                <a:solidFill>
                  <a:srgbClr val="0070C0"/>
                </a:solidFill>
                <a:latin typeface="宋体" panose="02010600030101010101" pitchFamily="2" charset="-122"/>
                <a:ea typeface="华康俪金黑W8(P)" panose="020B0800000000000000" pitchFamily="34" charset="-122"/>
              </a:rPr>
              <a:t>1  2  3  4  5  6  7  8  9 10</a:t>
            </a:r>
          </a:p>
          <a:p>
            <a:pPr>
              <a:lnSpc>
                <a:spcPct val="100000"/>
              </a:lnSpc>
              <a:spcBef>
                <a:spcPct val="0"/>
              </a:spcBef>
              <a:buFontTx/>
              <a:buNone/>
            </a:pPr>
            <a:r>
              <a:rPr lang="en-US" altLang="zh-CN" sz="3200" dirty="0">
                <a:solidFill>
                  <a:srgbClr val="FFFFA5"/>
                </a:solidFill>
                <a:latin typeface="宋体" panose="02010600030101010101" pitchFamily="2" charset="-122"/>
                <a:ea typeface="华康俪金黑W8(P)" panose="020B0800000000000000" pitchFamily="34" charset="-122"/>
              </a:rPr>
              <a:t>         </a:t>
            </a:r>
            <a:r>
              <a:rPr lang="en-US" altLang="zh-CN" sz="3200" dirty="0">
                <a:latin typeface="宋体" panose="02010600030101010101" pitchFamily="2" charset="-122"/>
                <a:ea typeface="华康俪金黑W8(P)" panose="020B0800000000000000" pitchFamily="34" charset="-122"/>
              </a:rPr>
              <a:t>3 12 24 37 45 53 61 78 90 98</a:t>
            </a:r>
            <a:endParaRPr lang="en-US" altLang="zh-CN" sz="3200" dirty="0">
              <a:latin typeface="隶书" panose="02010509060101010101" pitchFamily="49" charset="-122"/>
              <a:ea typeface="隶书" panose="02010509060101010101" pitchFamily="49" charset="-122"/>
            </a:endParaRPr>
          </a:p>
        </p:txBody>
      </p:sp>
      <p:grpSp>
        <p:nvGrpSpPr>
          <p:cNvPr id="1121295" name="Group 15">
            <a:extLst>
              <a:ext uri="{FF2B5EF4-FFF2-40B4-BE49-F238E27FC236}">
                <a16:creationId xmlns:a16="http://schemas.microsoft.com/office/drawing/2014/main" id="{D5CB9D83-65D4-49B9-86CB-F27A54790EA4}"/>
              </a:ext>
            </a:extLst>
          </p:cNvPr>
          <p:cNvGrpSpPr>
            <a:grpSpLocks/>
          </p:cNvGrpSpPr>
          <p:nvPr/>
        </p:nvGrpSpPr>
        <p:grpSpPr bwMode="auto">
          <a:xfrm>
            <a:off x="3090863" y="2398713"/>
            <a:ext cx="1125537" cy="655637"/>
            <a:chOff x="921" y="1344"/>
            <a:chExt cx="768" cy="413"/>
          </a:xfrm>
        </p:grpSpPr>
        <p:sp>
          <p:nvSpPr>
            <p:cNvPr id="26654" name="Text Box 16">
              <a:extLst>
                <a:ext uri="{FF2B5EF4-FFF2-40B4-BE49-F238E27FC236}">
                  <a16:creationId xmlns:a16="http://schemas.microsoft.com/office/drawing/2014/main" id="{5D35ED59-1E76-4BD0-B038-EAAD12AACE65}"/>
                </a:ext>
              </a:extLst>
            </p:cNvPr>
            <p:cNvSpPr txBox="1">
              <a:spLocks noChangeArrowheads="1"/>
            </p:cNvSpPr>
            <p:nvPr/>
          </p:nvSpPr>
          <p:spPr bwMode="auto">
            <a:xfrm>
              <a:off x="921" y="1392"/>
              <a:ext cx="768"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sz="3200">
                  <a:solidFill>
                    <a:srgbClr val="FF6600"/>
                  </a:solidFill>
                  <a:latin typeface="隶书" panose="02010509060101010101" pitchFamily="49" charset="-122"/>
                  <a:ea typeface="隶书" panose="02010509060101010101" pitchFamily="49" charset="-122"/>
                </a:rPr>
                <a:t>low</a:t>
              </a:r>
            </a:p>
          </p:txBody>
        </p:sp>
        <p:sp>
          <p:nvSpPr>
            <p:cNvPr id="26655" name="Line 17">
              <a:extLst>
                <a:ext uri="{FF2B5EF4-FFF2-40B4-BE49-F238E27FC236}">
                  <a16:creationId xmlns:a16="http://schemas.microsoft.com/office/drawing/2014/main" id="{CED5CC84-4E58-4F06-B7E2-6398D38F5F10}"/>
                </a:ext>
              </a:extLst>
            </p:cNvPr>
            <p:cNvSpPr>
              <a:spLocks noChangeShapeType="1"/>
            </p:cNvSpPr>
            <p:nvPr/>
          </p:nvSpPr>
          <p:spPr bwMode="auto">
            <a:xfrm flipV="1">
              <a:off x="1296" y="1344"/>
              <a:ext cx="0" cy="192"/>
            </a:xfrm>
            <a:prstGeom prst="line">
              <a:avLst/>
            </a:prstGeom>
            <a:noFill/>
            <a:ln w="19050" cap="rnd">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grpSp>
        <p:nvGrpSpPr>
          <p:cNvPr id="1121298" name="Group 18">
            <a:extLst>
              <a:ext uri="{FF2B5EF4-FFF2-40B4-BE49-F238E27FC236}">
                <a16:creationId xmlns:a16="http://schemas.microsoft.com/office/drawing/2014/main" id="{F6969DD7-8C3D-4410-ADFA-B39F06E2DF26}"/>
              </a:ext>
            </a:extLst>
          </p:cNvPr>
          <p:cNvGrpSpPr>
            <a:grpSpLocks/>
          </p:cNvGrpSpPr>
          <p:nvPr/>
        </p:nvGrpSpPr>
        <p:grpSpPr bwMode="auto">
          <a:xfrm>
            <a:off x="5383213" y="2398713"/>
            <a:ext cx="1125537" cy="728662"/>
            <a:chOff x="912" y="1344"/>
            <a:chExt cx="768" cy="459"/>
          </a:xfrm>
        </p:grpSpPr>
        <p:sp>
          <p:nvSpPr>
            <p:cNvPr id="26652" name="Text Box 19">
              <a:extLst>
                <a:ext uri="{FF2B5EF4-FFF2-40B4-BE49-F238E27FC236}">
                  <a16:creationId xmlns:a16="http://schemas.microsoft.com/office/drawing/2014/main" id="{5AD65E30-CF87-438F-BFCB-B8C74C3EA1E2}"/>
                </a:ext>
              </a:extLst>
            </p:cNvPr>
            <p:cNvSpPr txBox="1">
              <a:spLocks noChangeArrowheads="1"/>
            </p:cNvSpPr>
            <p:nvPr/>
          </p:nvSpPr>
          <p:spPr bwMode="auto">
            <a:xfrm>
              <a:off x="912" y="1438"/>
              <a:ext cx="768"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sz="3200">
                  <a:solidFill>
                    <a:srgbClr val="FF6600"/>
                  </a:solidFill>
                  <a:latin typeface="隶书" panose="02010509060101010101" pitchFamily="49" charset="-122"/>
                  <a:ea typeface="隶书" panose="02010509060101010101" pitchFamily="49" charset="-122"/>
                </a:rPr>
                <a:t>mid</a:t>
              </a:r>
            </a:p>
          </p:txBody>
        </p:sp>
        <p:sp>
          <p:nvSpPr>
            <p:cNvPr id="26653" name="Line 20">
              <a:extLst>
                <a:ext uri="{FF2B5EF4-FFF2-40B4-BE49-F238E27FC236}">
                  <a16:creationId xmlns:a16="http://schemas.microsoft.com/office/drawing/2014/main" id="{D512A2B1-FB8E-4D8E-BBA5-36D9F0FCECE7}"/>
                </a:ext>
              </a:extLst>
            </p:cNvPr>
            <p:cNvSpPr>
              <a:spLocks noChangeShapeType="1"/>
            </p:cNvSpPr>
            <p:nvPr/>
          </p:nvSpPr>
          <p:spPr bwMode="auto">
            <a:xfrm flipV="1">
              <a:off x="1296" y="1344"/>
              <a:ext cx="0" cy="192"/>
            </a:xfrm>
            <a:prstGeom prst="line">
              <a:avLst/>
            </a:prstGeom>
            <a:noFill/>
            <a:ln w="19050" cap="rnd">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grpSp>
        <p:nvGrpSpPr>
          <p:cNvPr id="1121301" name="Group 21">
            <a:extLst>
              <a:ext uri="{FF2B5EF4-FFF2-40B4-BE49-F238E27FC236}">
                <a16:creationId xmlns:a16="http://schemas.microsoft.com/office/drawing/2014/main" id="{3AFA386E-115C-4CD6-8AF2-A8191ADA26D1}"/>
              </a:ext>
            </a:extLst>
          </p:cNvPr>
          <p:cNvGrpSpPr>
            <a:grpSpLocks/>
          </p:cNvGrpSpPr>
          <p:nvPr/>
        </p:nvGrpSpPr>
        <p:grpSpPr bwMode="auto">
          <a:xfrm>
            <a:off x="8348663" y="2398713"/>
            <a:ext cx="1295400" cy="752475"/>
            <a:chOff x="4299" y="1480"/>
            <a:chExt cx="816" cy="474"/>
          </a:xfrm>
        </p:grpSpPr>
        <p:sp>
          <p:nvSpPr>
            <p:cNvPr id="26650" name="Text Box 22">
              <a:extLst>
                <a:ext uri="{FF2B5EF4-FFF2-40B4-BE49-F238E27FC236}">
                  <a16:creationId xmlns:a16="http://schemas.microsoft.com/office/drawing/2014/main" id="{51DFE882-67C9-414C-914D-4369DAA79AF1}"/>
                </a:ext>
              </a:extLst>
            </p:cNvPr>
            <p:cNvSpPr txBox="1">
              <a:spLocks noChangeArrowheads="1"/>
            </p:cNvSpPr>
            <p:nvPr/>
          </p:nvSpPr>
          <p:spPr bwMode="auto">
            <a:xfrm>
              <a:off x="4299" y="1589"/>
              <a:ext cx="816"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zh-CN" altLang="en-US" sz="2400" b="0">
                  <a:solidFill>
                    <a:srgbClr val="FF6600"/>
                  </a:solidFill>
                  <a:latin typeface="隶书" panose="02010509060101010101" pitchFamily="49" charset="-122"/>
                  <a:ea typeface="隶书" panose="02010509060101010101" pitchFamily="49" charset="-122"/>
                </a:rPr>
                <a:t> </a:t>
              </a:r>
              <a:r>
                <a:rPr lang="en-US" altLang="zh-CN" sz="3200">
                  <a:solidFill>
                    <a:srgbClr val="FF6600"/>
                  </a:solidFill>
                  <a:latin typeface="隶书" panose="02010509060101010101" pitchFamily="49" charset="-122"/>
                  <a:ea typeface="隶书" panose="02010509060101010101" pitchFamily="49" charset="-122"/>
                </a:rPr>
                <a:t>high</a:t>
              </a:r>
            </a:p>
          </p:txBody>
        </p:sp>
        <p:sp>
          <p:nvSpPr>
            <p:cNvPr id="26651" name="Line 23">
              <a:extLst>
                <a:ext uri="{FF2B5EF4-FFF2-40B4-BE49-F238E27FC236}">
                  <a16:creationId xmlns:a16="http://schemas.microsoft.com/office/drawing/2014/main" id="{C3CCB131-ED6A-4B6B-834C-28AFAA40394C}"/>
                </a:ext>
              </a:extLst>
            </p:cNvPr>
            <p:cNvSpPr>
              <a:spLocks noChangeShapeType="1"/>
            </p:cNvSpPr>
            <p:nvPr/>
          </p:nvSpPr>
          <p:spPr bwMode="auto">
            <a:xfrm flipV="1">
              <a:off x="4690" y="1480"/>
              <a:ext cx="0" cy="192"/>
            </a:xfrm>
            <a:prstGeom prst="line">
              <a:avLst/>
            </a:prstGeom>
            <a:noFill/>
            <a:ln w="19050" cap="rnd">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121304" name="Text Box 24">
            <a:extLst>
              <a:ext uri="{FF2B5EF4-FFF2-40B4-BE49-F238E27FC236}">
                <a16:creationId xmlns:a16="http://schemas.microsoft.com/office/drawing/2014/main" id="{169619AA-09E3-4A3F-B3FB-E5120FFF30B4}"/>
              </a:ext>
            </a:extLst>
          </p:cNvPr>
          <p:cNvSpPr txBox="1">
            <a:spLocks noChangeArrowheads="1"/>
          </p:cNvSpPr>
          <p:nvPr/>
        </p:nvSpPr>
        <p:spPr bwMode="auto">
          <a:xfrm>
            <a:off x="1524000" y="3141663"/>
            <a:ext cx="6542088"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2400" b="0" dirty="0">
                <a:solidFill>
                  <a:srgbClr val="FFFF66"/>
                </a:solidFill>
                <a:latin typeface="隶书" panose="02010509060101010101" pitchFamily="49" charset="-122"/>
                <a:ea typeface="隶书" panose="02010509060101010101" pitchFamily="49" charset="-122"/>
              </a:rPr>
              <a:t>  </a:t>
            </a:r>
            <a:r>
              <a:rPr lang="en-US" altLang="zh-CN" sz="3200" dirty="0">
                <a:latin typeface="隶书" panose="02010509060101010101" pitchFamily="49" charset="-122"/>
                <a:ea typeface="隶书" panose="02010509060101010101" pitchFamily="49" charset="-122"/>
              </a:rPr>
              <a:t>24</a:t>
            </a:r>
            <a:r>
              <a:rPr lang="zh-CN" altLang="en-US" sz="3200" dirty="0">
                <a:latin typeface="宋体" panose="02010600030101010101" pitchFamily="2" charset="-122"/>
                <a:ea typeface="华康俪金黑W8(P)" panose="020B0800000000000000" pitchFamily="34" charset="-122"/>
              </a:rPr>
              <a:t>＜</a:t>
            </a:r>
            <a:r>
              <a:rPr lang="en-US" altLang="zh-CN" sz="3200" dirty="0">
                <a:latin typeface="隶书" panose="02010509060101010101" pitchFamily="49" charset="-122"/>
                <a:ea typeface="隶书" panose="02010509060101010101" pitchFamily="49" charset="-122"/>
              </a:rPr>
              <a:t>45  </a:t>
            </a:r>
            <a:endParaRPr lang="en-US" altLang="zh-CN" sz="3200" dirty="0">
              <a:latin typeface="宋体" panose="02010600030101010101" pitchFamily="2" charset="-122"/>
              <a:ea typeface="华康俪金黑W8(P)" panose="020B0800000000000000" pitchFamily="34" charset="-122"/>
            </a:endParaRPr>
          </a:p>
        </p:txBody>
      </p:sp>
      <p:sp>
        <p:nvSpPr>
          <p:cNvPr id="1121305" name="Text Box 25">
            <a:extLst>
              <a:ext uri="{FF2B5EF4-FFF2-40B4-BE49-F238E27FC236}">
                <a16:creationId xmlns:a16="http://schemas.microsoft.com/office/drawing/2014/main" id="{1DA97747-CADC-41A0-AFE3-00E30CB35403}"/>
              </a:ext>
            </a:extLst>
          </p:cNvPr>
          <p:cNvSpPr txBox="1">
            <a:spLocks noChangeArrowheads="1"/>
          </p:cNvSpPr>
          <p:nvPr/>
        </p:nvSpPr>
        <p:spPr bwMode="auto">
          <a:xfrm>
            <a:off x="1524000" y="4976813"/>
            <a:ext cx="6542088"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2400" b="0" dirty="0">
                <a:solidFill>
                  <a:srgbClr val="FFFF66"/>
                </a:solidFill>
                <a:latin typeface="隶书" panose="02010509060101010101" pitchFamily="49" charset="-122"/>
                <a:ea typeface="隶书" panose="02010509060101010101" pitchFamily="49" charset="-122"/>
              </a:rPr>
              <a:t>  </a:t>
            </a:r>
            <a:r>
              <a:rPr lang="en-US" altLang="zh-CN" sz="3200" dirty="0">
                <a:latin typeface="隶书" panose="02010509060101010101" pitchFamily="49" charset="-122"/>
                <a:ea typeface="隶书" panose="02010509060101010101" pitchFamily="49" charset="-122"/>
              </a:rPr>
              <a:t>24</a:t>
            </a:r>
            <a:r>
              <a:rPr lang="zh-CN" altLang="en-US" sz="3200" dirty="0">
                <a:latin typeface="宋体" panose="02010600030101010101" pitchFamily="2" charset="-122"/>
                <a:ea typeface="华康俪金黑W8(P)" panose="020B0800000000000000" pitchFamily="34" charset="-122"/>
              </a:rPr>
              <a:t>＞</a:t>
            </a:r>
            <a:r>
              <a:rPr lang="en-US" altLang="zh-CN" sz="3200" dirty="0">
                <a:latin typeface="隶书" panose="02010509060101010101" pitchFamily="49" charset="-122"/>
                <a:ea typeface="隶书" panose="02010509060101010101" pitchFamily="49" charset="-122"/>
              </a:rPr>
              <a:t>12</a:t>
            </a:r>
            <a:endParaRPr lang="en-US" altLang="zh-CN" sz="3200" dirty="0">
              <a:latin typeface="宋体" panose="02010600030101010101" pitchFamily="2" charset="-122"/>
              <a:ea typeface="华康俪金黑W8(P)" panose="020B0800000000000000" pitchFamily="34" charset="-122"/>
            </a:endParaRPr>
          </a:p>
        </p:txBody>
      </p:sp>
      <p:sp>
        <p:nvSpPr>
          <p:cNvPr id="1121307" name="Text Box 27">
            <a:extLst>
              <a:ext uri="{FF2B5EF4-FFF2-40B4-BE49-F238E27FC236}">
                <a16:creationId xmlns:a16="http://schemas.microsoft.com/office/drawing/2014/main" id="{7CFCBFBE-8C07-4D94-A815-A453DA1815C9}"/>
              </a:ext>
            </a:extLst>
          </p:cNvPr>
          <p:cNvSpPr txBox="1">
            <a:spLocks noChangeArrowheads="1"/>
          </p:cNvSpPr>
          <p:nvPr/>
        </p:nvSpPr>
        <p:spPr bwMode="auto">
          <a:xfrm>
            <a:off x="1524000" y="4994275"/>
            <a:ext cx="9144000" cy="10668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FontTx/>
              <a:buNone/>
            </a:pPr>
            <a:r>
              <a:rPr lang="zh-CN" altLang="en-US" sz="2400" dirty="0">
                <a:solidFill>
                  <a:srgbClr val="FFFF66"/>
                </a:solidFill>
                <a:latin typeface="宋体" panose="02010600030101010101" pitchFamily="2" charset="-122"/>
                <a:ea typeface="华康俪金黑W8(P)" panose="020B0800000000000000" pitchFamily="34" charset="-122"/>
              </a:rPr>
              <a:t>             </a:t>
            </a:r>
            <a:r>
              <a:rPr lang="en-US" altLang="zh-CN" sz="3200" dirty="0">
                <a:solidFill>
                  <a:srgbClr val="0070C0"/>
                </a:solidFill>
                <a:latin typeface="宋体" panose="02010600030101010101" pitchFamily="2" charset="-122"/>
                <a:ea typeface="华康俪金黑W8(P)" panose="020B0800000000000000" pitchFamily="34" charset="-122"/>
              </a:rPr>
              <a:t>1  2  3   4  5  6  7  8  9  10</a:t>
            </a:r>
          </a:p>
          <a:p>
            <a:pPr>
              <a:lnSpc>
                <a:spcPct val="100000"/>
              </a:lnSpc>
              <a:spcBef>
                <a:spcPct val="0"/>
              </a:spcBef>
              <a:buFontTx/>
              <a:buNone/>
            </a:pPr>
            <a:r>
              <a:rPr lang="en-US" altLang="zh-CN" sz="3200" dirty="0">
                <a:latin typeface="宋体" panose="02010600030101010101" pitchFamily="2" charset="-122"/>
                <a:ea typeface="华康俪金黑W8(P)" panose="020B0800000000000000" pitchFamily="34" charset="-122"/>
              </a:rPr>
              <a:t>          3 12  24  37 45 53 61 78 90 98</a:t>
            </a:r>
            <a:endParaRPr lang="en-US" altLang="zh-CN" sz="3200" b="0" dirty="0">
              <a:latin typeface="隶书" panose="02010509060101010101" pitchFamily="49" charset="-122"/>
              <a:ea typeface="隶书" panose="02010509060101010101" pitchFamily="49" charset="-122"/>
            </a:endParaRPr>
          </a:p>
        </p:txBody>
      </p:sp>
      <p:grpSp>
        <p:nvGrpSpPr>
          <p:cNvPr id="1121316" name="Group 36">
            <a:extLst>
              <a:ext uri="{FF2B5EF4-FFF2-40B4-BE49-F238E27FC236}">
                <a16:creationId xmlns:a16="http://schemas.microsoft.com/office/drawing/2014/main" id="{9E8A811D-FD20-470A-B7CA-F94E0BED24FA}"/>
              </a:ext>
            </a:extLst>
          </p:cNvPr>
          <p:cNvGrpSpPr>
            <a:grpSpLocks/>
          </p:cNvGrpSpPr>
          <p:nvPr/>
        </p:nvGrpSpPr>
        <p:grpSpPr bwMode="auto">
          <a:xfrm>
            <a:off x="3892550" y="6019800"/>
            <a:ext cx="898525" cy="665163"/>
            <a:chOff x="1493" y="3741"/>
            <a:chExt cx="566" cy="129"/>
          </a:xfrm>
        </p:grpSpPr>
        <p:sp>
          <p:nvSpPr>
            <p:cNvPr id="26648" name="Line 29">
              <a:extLst>
                <a:ext uri="{FF2B5EF4-FFF2-40B4-BE49-F238E27FC236}">
                  <a16:creationId xmlns:a16="http://schemas.microsoft.com/office/drawing/2014/main" id="{2806461C-9509-4017-BC2C-09DA19EA7F99}"/>
                </a:ext>
              </a:extLst>
            </p:cNvPr>
            <p:cNvSpPr>
              <a:spLocks noChangeShapeType="1"/>
            </p:cNvSpPr>
            <p:nvPr/>
          </p:nvSpPr>
          <p:spPr bwMode="auto">
            <a:xfrm flipV="1">
              <a:off x="1747" y="3741"/>
              <a:ext cx="3" cy="59"/>
            </a:xfrm>
            <a:prstGeom prst="line">
              <a:avLst/>
            </a:prstGeom>
            <a:noFill/>
            <a:ln w="19050" cap="rnd">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26649" name="Text Box 31">
              <a:extLst>
                <a:ext uri="{FF2B5EF4-FFF2-40B4-BE49-F238E27FC236}">
                  <a16:creationId xmlns:a16="http://schemas.microsoft.com/office/drawing/2014/main" id="{1629807F-F24A-4A95-87A5-0954A91828DE}"/>
                </a:ext>
              </a:extLst>
            </p:cNvPr>
            <p:cNvSpPr txBox="1">
              <a:spLocks noChangeArrowheads="1"/>
            </p:cNvSpPr>
            <p:nvPr/>
          </p:nvSpPr>
          <p:spPr bwMode="auto">
            <a:xfrm>
              <a:off x="1493" y="3757"/>
              <a:ext cx="566" cy="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3200">
                  <a:solidFill>
                    <a:srgbClr val="FF6600"/>
                  </a:solidFill>
                  <a:latin typeface="隶书" panose="02010509060101010101" pitchFamily="49" charset="-122"/>
                  <a:ea typeface="隶书" panose="02010509060101010101" pitchFamily="49" charset="-122"/>
                </a:rPr>
                <a:t>low</a:t>
              </a:r>
            </a:p>
          </p:txBody>
        </p:sp>
      </p:grpSp>
      <p:grpSp>
        <p:nvGrpSpPr>
          <p:cNvPr id="1121312" name="Group 32">
            <a:extLst>
              <a:ext uri="{FF2B5EF4-FFF2-40B4-BE49-F238E27FC236}">
                <a16:creationId xmlns:a16="http://schemas.microsoft.com/office/drawing/2014/main" id="{3CF40E4F-3A99-4F4A-A730-FBCE27394E1F}"/>
              </a:ext>
            </a:extLst>
          </p:cNvPr>
          <p:cNvGrpSpPr>
            <a:grpSpLocks/>
          </p:cNvGrpSpPr>
          <p:nvPr/>
        </p:nvGrpSpPr>
        <p:grpSpPr bwMode="auto">
          <a:xfrm>
            <a:off x="5319713" y="5986463"/>
            <a:ext cx="1295400" cy="765175"/>
            <a:chOff x="4318" y="1480"/>
            <a:chExt cx="816" cy="482"/>
          </a:xfrm>
        </p:grpSpPr>
        <p:sp>
          <p:nvSpPr>
            <p:cNvPr id="26646" name="Text Box 33">
              <a:extLst>
                <a:ext uri="{FF2B5EF4-FFF2-40B4-BE49-F238E27FC236}">
                  <a16:creationId xmlns:a16="http://schemas.microsoft.com/office/drawing/2014/main" id="{102D643B-65B2-4694-AEF8-F07419220C70}"/>
                </a:ext>
              </a:extLst>
            </p:cNvPr>
            <p:cNvSpPr txBox="1">
              <a:spLocks noChangeArrowheads="1"/>
            </p:cNvSpPr>
            <p:nvPr/>
          </p:nvSpPr>
          <p:spPr bwMode="auto">
            <a:xfrm>
              <a:off x="4318" y="1597"/>
              <a:ext cx="816"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zh-CN" altLang="en-US" sz="2400" b="0">
                  <a:solidFill>
                    <a:srgbClr val="FF6600"/>
                  </a:solidFill>
                  <a:latin typeface="隶书" panose="02010509060101010101" pitchFamily="49" charset="-122"/>
                  <a:ea typeface="隶书" panose="02010509060101010101" pitchFamily="49" charset="-122"/>
                </a:rPr>
                <a:t> </a:t>
              </a:r>
              <a:r>
                <a:rPr lang="en-US" altLang="zh-CN" sz="3200">
                  <a:solidFill>
                    <a:srgbClr val="FF6600"/>
                  </a:solidFill>
                  <a:latin typeface="隶书" panose="02010509060101010101" pitchFamily="49" charset="-122"/>
                  <a:ea typeface="隶书" panose="02010509060101010101" pitchFamily="49" charset="-122"/>
                </a:rPr>
                <a:t>high</a:t>
              </a:r>
            </a:p>
          </p:txBody>
        </p:sp>
        <p:sp>
          <p:nvSpPr>
            <p:cNvPr id="26647" name="Line 34">
              <a:extLst>
                <a:ext uri="{FF2B5EF4-FFF2-40B4-BE49-F238E27FC236}">
                  <a16:creationId xmlns:a16="http://schemas.microsoft.com/office/drawing/2014/main" id="{ED63087C-1BC5-4CBB-A527-1DCBA04D996B}"/>
                </a:ext>
              </a:extLst>
            </p:cNvPr>
            <p:cNvSpPr>
              <a:spLocks noChangeShapeType="1"/>
            </p:cNvSpPr>
            <p:nvPr/>
          </p:nvSpPr>
          <p:spPr bwMode="auto">
            <a:xfrm flipV="1">
              <a:off x="4690" y="1480"/>
              <a:ext cx="0" cy="192"/>
            </a:xfrm>
            <a:prstGeom prst="line">
              <a:avLst/>
            </a:prstGeom>
            <a:noFill/>
            <a:ln w="19050" cap="rnd">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grpSp>
        <p:nvGrpSpPr>
          <p:cNvPr id="1121317" name="Group 37">
            <a:extLst>
              <a:ext uri="{FF2B5EF4-FFF2-40B4-BE49-F238E27FC236}">
                <a16:creationId xmlns:a16="http://schemas.microsoft.com/office/drawing/2014/main" id="{41B42FD4-224F-4FA7-BF5C-A0D47F637C80}"/>
              </a:ext>
            </a:extLst>
          </p:cNvPr>
          <p:cNvGrpSpPr>
            <a:grpSpLocks/>
          </p:cNvGrpSpPr>
          <p:nvPr/>
        </p:nvGrpSpPr>
        <p:grpSpPr bwMode="auto">
          <a:xfrm>
            <a:off x="4833938" y="6021388"/>
            <a:ext cx="971550" cy="736600"/>
            <a:chOff x="2108" y="3816"/>
            <a:chExt cx="612" cy="464"/>
          </a:xfrm>
        </p:grpSpPr>
        <p:sp>
          <p:nvSpPr>
            <p:cNvPr id="26644" name="Line 30">
              <a:extLst>
                <a:ext uri="{FF2B5EF4-FFF2-40B4-BE49-F238E27FC236}">
                  <a16:creationId xmlns:a16="http://schemas.microsoft.com/office/drawing/2014/main" id="{B382F15F-78C7-472F-9341-1ADDFC7B4FEC}"/>
                </a:ext>
              </a:extLst>
            </p:cNvPr>
            <p:cNvSpPr>
              <a:spLocks noChangeShapeType="1"/>
            </p:cNvSpPr>
            <p:nvPr/>
          </p:nvSpPr>
          <p:spPr bwMode="auto">
            <a:xfrm flipV="1">
              <a:off x="2358" y="3816"/>
              <a:ext cx="0" cy="192"/>
            </a:xfrm>
            <a:prstGeom prst="line">
              <a:avLst/>
            </a:prstGeom>
            <a:noFill/>
            <a:ln w="28575" cap="rnd">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26645" name="Text Box 35">
              <a:extLst>
                <a:ext uri="{FF2B5EF4-FFF2-40B4-BE49-F238E27FC236}">
                  <a16:creationId xmlns:a16="http://schemas.microsoft.com/office/drawing/2014/main" id="{9FA94345-B477-4DBF-97A8-746C1F5D38A0}"/>
                </a:ext>
              </a:extLst>
            </p:cNvPr>
            <p:cNvSpPr txBox="1">
              <a:spLocks noChangeArrowheads="1"/>
            </p:cNvSpPr>
            <p:nvPr/>
          </p:nvSpPr>
          <p:spPr bwMode="auto">
            <a:xfrm>
              <a:off x="2108" y="3915"/>
              <a:ext cx="612"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3200">
                  <a:solidFill>
                    <a:srgbClr val="FF6600"/>
                  </a:solidFill>
                  <a:latin typeface="隶书" panose="02010509060101010101" pitchFamily="49" charset="-122"/>
                  <a:ea typeface="隶书" panose="02010509060101010101" pitchFamily="49" charset="-122"/>
                </a:rPr>
                <a:t>mid</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12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13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12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1304"/>
                                        </p:tgtEl>
                                        <p:attrNameLst>
                                          <p:attrName>style.visibility</p:attrName>
                                        </p:attrNameLst>
                                      </p:cBhvr>
                                      <p:to>
                                        <p:strVal val="visible"/>
                                      </p:to>
                                    </p:set>
                                    <p:anim calcmode="lin" valueType="num">
                                      <p:cBhvr additive="base">
                                        <p:cTn id="19" dur="500" fill="hold"/>
                                        <p:tgtEl>
                                          <p:spTgt spid="1121304"/>
                                        </p:tgtEl>
                                        <p:attrNameLst>
                                          <p:attrName>ppt_x</p:attrName>
                                        </p:attrNameLst>
                                      </p:cBhvr>
                                      <p:tavLst>
                                        <p:tav tm="0">
                                          <p:val>
                                            <p:strVal val="0-#ppt_w/2"/>
                                          </p:val>
                                        </p:tav>
                                        <p:tav tm="100000">
                                          <p:val>
                                            <p:strVal val="#ppt_x"/>
                                          </p:val>
                                        </p:tav>
                                      </p:tavLst>
                                    </p:anim>
                                    <p:anim calcmode="lin" valueType="num">
                                      <p:cBhvr additive="base">
                                        <p:cTn id="20" dur="500" fill="hold"/>
                                        <p:tgtEl>
                                          <p:spTgt spid="11213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1285"/>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112128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121292"/>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12129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21290"/>
                                        </p:tgtEl>
                                        <p:attrNameLst>
                                          <p:attrName>style.visibility</p:attrName>
                                        </p:attrNameLst>
                                      </p:cBhvr>
                                      <p:to>
                                        <p:strVal val="visible"/>
                                      </p:to>
                                    </p:set>
                                  </p:childTnLst>
                                </p:cTn>
                              </p:par>
                            </p:childTnLst>
                          </p:cTn>
                        </p:par>
                        <p:par>
                          <p:cTn id="39" fill="hold" nodeType="afterGroup">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12128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121305"/>
                                        </p:tgtEl>
                                        <p:attrNameLst>
                                          <p:attrName>style.visibility</p:attrName>
                                        </p:attrNameLst>
                                      </p:cBhvr>
                                      <p:to>
                                        <p:strVal val="visible"/>
                                      </p:to>
                                    </p:set>
                                    <p:anim calcmode="lin" valueType="num">
                                      <p:cBhvr additive="base">
                                        <p:cTn id="46" dur="500" fill="hold"/>
                                        <p:tgtEl>
                                          <p:spTgt spid="1121305"/>
                                        </p:tgtEl>
                                        <p:attrNameLst>
                                          <p:attrName>ppt_x</p:attrName>
                                        </p:attrNameLst>
                                      </p:cBhvr>
                                      <p:tavLst>
                                        <p:tav tm="0">
                                          <p:val>
                                            <p:strVal val="0-#ppt_w/2"/>
                                          </p:val>
                                        </p:tav>
                                        <p:tav tm="100000">
                                          <p:val>
                                            <p:strVal val="#ppt_x"/>
                                          </p:val>
                                        </p:tav>
                                      </p:tavLst>
                                    </p:anim>
                                    <p:anim calcmode="lin" valueType="num">
                                      <p:cBhvr additive="base">
                                        <p:cTn id="47" dur="500" fill="hold"/>
                                        <p:tgtEl>
                                          <p:spTgt spid="1121305"/>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121307"/>
                                        </p:tgtEl>
                                        <p:attrNameLst>
                                          <p:attrName>style.visibility</p:attrName>
                                        </p:attrNameLst>
                                      </p:cBhvr>
                                      <p:to>
                                        <p:strVal val="visible"/>
                                      </p:to>
                                    </p:set>
                                  </p:childTnLst>
                                </p:cTn>
                              </p:par>
                            </p:childTnLst>
                          </p:cTn>
                        </p:par>
                        <p:par>
                          <p:cTn id="52" fill="hold" nodeType="afterGroup">
                            <p:stCondLst>
                              <p:cond delay="0"/>
                            </p:stCondLst>
                            <p:childTnLst>
                              <p:par>
                                <p:cTn id="53" presetID="1" presetClass="entr" presetSubtype="0" fill="hold" nodeType="afterEffect">
                                  <p:stCondLst>
                                    <p:cond delay="0"/>
                                  </p:stCondLst>
                                  <p:childTnLst>
                                    <p:set>
                                      <p:cBhvr>
                                        <p:cTn id="54" dur="1" fill="hold">
                                          <p:stCondLst>
                                            <p:cond delay="0"/>
                                          </p:stCondLst>
                                        </p:cTn>
                                        <p:tgtEl>
                                          <p:spTgt spid="112131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12131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7" presetClass="entr" presetSubtype="4" fill="hold" nodeType="clickEffect">
                                  <p:stCondLst>
                                    <p:cond delay="0"/>
                                  </p:stCondLst>
                                  <p:childTnLst>
                                    <p:set>
                                      <p:cBhvr>
                                        <p:cTn id="62" dur="1" fill="hold">
                                          <p:stCondLst>
                                            <p:cond delay="0"/>
                                          </p:stCondLst>
                                        </p:cTn>
                                        <p:tgtEl>
                                          <p:spTgt spid="1121317"/>
                                        </p:tgtEl>
                                        <p:attrNameLst>
                                          <p:attrName>style.visibility</p:attrName>
                                        </p:attrNameLst>
                                      </p:cBhvr>
                                      <p:to>
                                        <p:strVal val="visible"/>
                                      </p:to>
                                    </p:set>
                                    <p:anim calcmode="lin" valueType="num">
                                      <p:cBhvr additive="base">
                                        <p:cTn id="63" dur="5000" fill="hold"/>
                                        <p:tgtEl>
                                          <p:spTgt spid="1121317"/>
                                        </p:tgtEl>
                                        <p:attrNameLst>
                                          <p:attrName>ppt_x</p:attrName>
                                        </p:attrNameLst>
                                      </p:cBhvr>
                                      <p:tavLst>
                                        <p:tav tm="0">
                                          <p:val>
                                            <p:strVal val="#ppt_x"/>
                                          </p:val>
                                        </p:tav>
                                        <p:tav tm="100000">
                                          <p:val>
                                            <p:strVal val="#ppt_x"/>
                                          </p:val>
                                        </p:tav>
                                      </p:tavLst>
                                    </p:anim>
                                    <p:anim calcmode="lin" valueType="num">
                                      <p:cBhvr additive="base">
                                        <p:cTn id="64" dur="5000" fill="hold"/>
                                        <p:tgtEl>
                                          <p:spTgt spid="11213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5" grpId="0"/>
      <p:bldP spid="1121289" grpId="0"/>
      <p:bldP spid="1121291" grpId="0"/>
      <p:bldP spid="1121304" grpId="0" autoUpdateAnimBg="0"/>
      <p:bldP spid="1121305" grpId="0" autoUpdateAnimBg="0"/>
      <p:bldP spid="1121307"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341E7106-C2FE-4D29-A7AF-02BE03E95F0B}"/>
              </a:ext>
            </a:extLst>
          </p:cNvPr>
          <p:cNvSpPr>
            <a:spLocks noGrp="1" noChangeArrowheads="1"/>
          </p:cNvSpPr>
          <p:nvPr>
            <p:ph type="title"/>
          </p:nvPr>
        </p:nvSpPr>
        <p:spPr>
          <a:xfrm>
            <a:off x="0" y="0"/>
            <a:ext cx="10515600" cy="1325563"/>
          </a:xfrm>
        </p:spPr>
        <p:txBody>
          <a:bodyPr/>
          <a:lstStyle/>
          <a:p>
            <a:pPr eaLnBrk="1" hangingPunct="1"/>
            <a:r>
              <a:rPr lang="en-US" altLang="zh-CN" dirty="0"/>
              <a:t>8.1.2 </a:t>
            </a:r>
            <a:r>
              <a:rPr lang="zh-CN" altLang="en-US" dirty="0"/>
              <a:t>有序表查找</a:t>
            </a:r>
          </a:p>
        </p:txBody>
      </p:sp>
      <p:sp>
        <p:nvSpPr>
          <p:cNvPr id="1122306" name="Rectangle 2">
            <a:extLst>
              <a:ext uri="{FF2B5EF4-FFF2-40B4-BE49-F238E27FC236}">
                <a16:creationId xmlns:a16="http://schemas.microsoft.com/office/drawing/2014/main" id="{FD6BD33E-4830-4CFE-95B1-AC4F4DB8CDE4}"/>
              </a:ext>
            </a:extLst>
          </p:cNvPr>
          <p:cNvSpPr>
            <a:spLocks noGrp="1" noChangeArrowheads="1"/>
          </p:cNvSpPr>
          <p:nvPr>
            <p:ph idx="1"/>
          </p:nvPr>
        </p:nvSpPr>
        <p:spPr>
          <a:xfrm>
            <a:off x="1782078" y="1129464"/>
            <a:ext cx="10515600" cy="5728536"/>
          </a:xfrm>
          <a:solidFill>
            <a:schemeClr val="bg1"/>
          </a:solidFill>
        </p:spPr>
        <p:txBody>
          <a:bodyPr rtlCol="0">
            <a:noAutofit/>
          </a:bodyPr>
          <a:lstStyle/>
          <a:p>
            <a:pPr eaLnBrk="1" fontAlgn="auto" hangingPunct="1">
              <a:lnSpc>
                <a:spcPct val="170000"/>
              </a:lnSpc>
              <a:spcBef>
                <a:spcPct val="0"/>
              </a:spcBef>
              <a:spcAft>
                <a:spcPts val="0"/>
              </a:spcAft>
              <a:buFont typeface="Wingdings" panose="05000000000000000000" pitchFamily="2" charset="2"/>
              <a:buNone/>
              <a:defRPr/>
            </a:pPr>
            <a:r>
              <a:rPr lang="en-US" altLang="zh-CN" sz="2800" dirty="0" err="1"/>
              <a:t>int</a:t>
            </a:r>
            <a:r>
              <a:rPr lang="en-US" altLang="zh-CN" sz="2800" dirty="0"/>
              <a:t> </a:t>
            </a:r>
            <a:r>
              <a:rPr lang="en-US" altLang="zh-CN" sz="2800" dirty="0" err="1"/>
              <a:t>Search_Bin</a:t>
            </a:r>
            <a:r>
              <a:rPr lang="en-US" altLang="zh-CN" sz="2800" dirty="0"/>
              <a:t> ( </a:t>
            </a:r>
            <a:r>
              <a:rPr lang="en-US" altLang="zh-CN" sz="2800" dirty="0" err="1"/>
              <a:t>SSTable</a:t>
            </a:r>
            <a:r>
              <a:rPr lang="en-US" altLang="zh-CN" sz="2800" dirty="0"/>
              <a:t> ST, </a:t>
            </a:r>
            <a:r>
              <a:rPr lang="en-US" altLang="zh-CN" sz="2800" dirty="0" err="1"/>
              <a:t>KeyType</a:t>
            </a:r>
            <a:r>
              <a:rPr lang="en-US" altLang="zh-CN" sz="2800" dirty="0"/>
              <a:t> key )</a:t>
            </a:r>
          </a:p>
          <a:p>
            <a:pPr eaLnBrk="1" fontAlgn="auto" hangingPunct="1">
              <a:lnSpc>
                <a:spcPct val="95000"/>
              </a:lnSpc>
              <a:spcBef>
                <a:spcPct val="0"/>
              </a:spcBef>
              <a:spcAft>
                <a:spcPts val="0"/>
              </a:spcAft>
              <a:buFont typeface="Wingdings" panose="05000000000000000000" pitchFamily="2" charset="2"/>
              <a:buNone/>
              <a:defRPr/>
            </a:pPr>
            <a:r>
              <a:rPr lang="en-US" altLang="zh-CN" sz="2800" dirty="0"/>
              <a:t>{ </a:t>
            </a:r>
            <a:r>
              <a:rPr lang="en-US" altLang="zh-CN" sz="2800" dirty="0">
                <a:solidFill>
                  <a:schemeClr val="accent2">
                    <a:lumMod val="50000"/>
                  </a:schemeClr>
                </a:solidFill>
              </a:rPr>
              <a:t>//</a:t>
            </a:r>
            <a:r>
              <a:rPr lang="zh-CN" altLang="en-US" sz="2800" dirty="0">
                <a:solidFill>
                  <a:schemeClr val="accent2">
                    <a:lumMod val="50000"/>
                  </a:schemeClr>
                </a:solidFill>
              </a:rPr>
              <a:t>在有序表</a:t>
            </a:r>
            <a:r>
              <a:rPr lang="en-US" altLang="zh-CN" sz="2800" dirty="0">
                <a:solidFill>
                  <a:schemeClr val="accent2">
                    <a:lumMod val="50000"/>
                  </a:schemeClr>
                </a:solidFill>
              </a:rPr>
              <a:t>ST</a:t>
            </a:r>
            <a:r>
              <a:rPr lang="zh-CN" altLang="en-US" sz="2800" dirty="0">
                <a:solidFill>
                  <a:schemeClr val="accent2">
                    <a:lumMod val="50000"/>
                  </a:schemeClr>
                </a:solidFill>
              </a:rPr>
              <a:t>中折半查找法查找其关键字等于</a:t>
            </a:r>
            <a:r>
              <a:rPr lang="en-US" altLang="zh-CN" sz="2800" dirty="0">
                <a:solidFill>
                  <a:schemeClr val="accent2">
                    <a:lumMod val="50000"/>
                  </a:schemeClr>
                </a:solidFill>
              </a:rPr>
              <a:t>key</a:t>
            </a:r>
            <a:r>
              <a:rPr lang="zh-CN" altLang="en-US" sz="2800" dirty="0">
                <a:solidFill>
                  <a:schemeClr val="accent2">
                    <a:lumMod val="50000"/>
                  </a:schemeClr>
                </a:solidFill>
              </a:rPr>
              <a:t>的数据元素。若找到，则返回该元素在表中的位置，否则为</a:t>
            </a:r>
            <a:r>
              <a:rPr lang="en-US" altLang="zh-CN" sz="2800" dirty="0">
                <a:solidFill>
                  <a:schemeClr val="accent2">
                    <a:lumMod val="50000"/>
                  </a:schemeClr>
                </a:solidFill>
              </a:rPr>
              <a:t>0</a:t>
            </a:r>
            <a:r>
              <a:rPr lang="zh-CN" altLang="en-US" sz="2800" dirty="0">
                <a:solidFill>
                  <a:schemeClr val="accent2">
                    <a:lumMod val="50000"/>
                  </a:schemeClr>
                </a:solidFill>
              </a:rPr>
              <a:t>。</a:t>
            </a:r>
          </a:p>
          <a:p>
            <a:pPr eaLnBrk="1" fontAlgn="auto" hangingPunct="1">
              <a:lnSpc>
                <a:spcPct val="95000"/>
              </a:lnSpc>
              <a:spcBef>
                <a:spcPct val="0"/>
              </a:spcBef>
              <a:spcAft>
                <a:spcPts val="0"/>
              </a:spcAft>
              <a:buFont typeface="Wingdings" panose="05000000000000000000" pitchFamily="2" charset="2"/>
              <a:buNone/>
              <a:defRPr/>
            </a:pPr>
            <a:r>
              <a:rPr lang="zh-CN" altLang="en-US" sz="2800" dirty="0"/>
              <a:t>   </a:t>
            </a:r>
            <a:r>
              <a:rPr lang="en-US" altLang="zh-CN" sz="2800" dirty="0"/>
              <a:t>low=1;   high=</a:t>
            </a:r>
            <a:r>
              <a:rPr lang="en-US" altLang="zh-CN" sz="2800" dirty="0" err="1"/>
              <a:t>ST.length</a:t>
            </a:r>
            <a:r>
              <a:rPr lang="en-US" altLang="zh-CN" sz="2800" dirty="0"/>
              <a:t>;</a:t>
            </a:r>
          </a:p>
          <a:p>
            <a:pPr eaLnBrk="1" fontAlgn="auto" hangingPunct="1">
              <a:lnSpc>
                <a:spcPct val="95000"/>
              </a:lnSpc>
              <a:spcBef>
                <a:spcPct val="0"/>
              </a:spcBef>
              <a:spcAft>
                <a:spcPts val="0"/>
              </a:spcAft>
              <a:buFont typeface="Wingdings" panose="05000000000000000000" pitchFamily="2" charset="2"/>
              <a:buNone/>
              <a:defRPr/>
            </a:pPr>
            <a:r>
              <a:rPr lang="en-US" altLang="zh-CN" sz="2800" dirty="0"/>
              <a:t>   while ( </a:t>
            </a:r>
            <a:r>
              <a:rPr lang="en-US" altLang="zh-CN" sz="2800" dirty="0">
                <a:solidFill>
                  <a:schemeClr val="hlink"/>
                </a:solidFill>
              </a:rPr>
              <a:t>low &lt;= high </a:t>
            </a:r>
            <a:r>
              <a:rPr lang="en-US" altLang="zh-CN" sz="2800" dirty="0"/>
              <a:t>) </a:t>
            </a:r>
          </a:p>
          <a:p>
            <a:pPr eaLnBrk="1" fontAlgn="auto" hangingPunct="1">
              <a:lnSpc>
                <a:spcPct val="95000"/>
              </a:lnSpc>
              <a:spcBef>
                <a:spcPct val="0"/>
              </a:spcBef>
              <a:spcAft>
                <a:spcPts val="0"/>
              </a:spcAft>
              <a:buFont typeface="Wingdings" panose="05000000000000000000" pitchFamily="2" charset="2"/>
              <a:buNone/>
              <a:defRPr/>
            </a:pPr>
            <a:r>
              <a:rPr lang="en-US" altLang="zh-CN" sz="2800" dirty="0"/>
              <a:t>   {  </a:t>
            </a:r>
            <a:r>
              <a:rPr lang="en-US" altLang="zh-CN" sz="2800" dirty="0">
                <a:solidFill>
                  <a:schemeClr val="hlink"/>
                </a:solidFill>
              </a:rPr>
              <a:t>mid </a:t>
            </a:r>
            <a:r>
              <a:rPr lang="en-US" altLang="zh-CN" sz="2800" dirty="0"/>
              <a:t>= (</a:t>
            </a:r>
            <a:r>
              <a:rPr lang="en-US" altLang="zh-CN" sz="2800" dirty="0" err="1"/>
              <a:t>low+high</a:t>
            </a:r>
            <a:r>
              <a:rPr lang="en-US" altLang="zh-CN" sz="2800" dirty="0"/>
              <a:t>)/2;</a:t>
            </a:r>
          </a:p>
          <a:p>
            <a:pPr eaLnBrk="1" fontAlgn="auto" hangingPunct="1">
              <a:lnSpc>
                <a:spcPct val="95000"/>
              </a:lnSpc>
              <a:spcBef>
                <a:spcPct val="0"/>
              </a:spcBef>
              <a:spcAft>
                <a:spcPts val="0"/>
              </a:spcAft>
              <a:buFont typeface="Wingdings" panose="05000000000000000000" pitchFamily="2" charset="2"/>
              <a:buNone/>
              <a:defRPr/>
            </a:pPr>
            <a:r>
              <a:rPr lang="en-US" altLang="zh-CN" sz="2800" dirty="0"/>
              <a:t>       if EQ ( key, </a:t>
            </a:r>
            <a:r>
              <a:rPr lang="en-US" altLang="zh-CN" sz="2800" dirty="0" err="1"/>
              <a:t>ST.elem</a:t>
            </a:r>
            <a:r>
              <a:rPr lang="en-US" altLang="zh-CN" sz="2800" dirty="0"/>
              <a:t>[mid].key )  </a:t>
            </a:r>
            <a:r>
              <a:rPr lang="en-US" altLang="zh-CN" sz="2800" dirty="0">
                <a:solidFill>
                  <a:schemeClr val="hlink"/>
                </a:solidFill>
              </a:rPr>
              <a:t>return </a:t>
            </a:r>
            <a:r>
              <a:rPr lang="en-US" altLang="zh-CN" sz="2800" dirty="0">
                <a:solidFill>
                  <a:srgbClr val="C00000"/>
                </a:solidFill>
              </a:rPr>
              <a:t>mid</a:t>
            </a:r>
            <a:r>
              <a:rPr lang="en-US" altLang="zh-CN" sz="2800" dirty="0"/>
              <a:t>;      </a:t>
            </a:r>
          </a:p>
          <a:p>
            <a:pPr eaLnBrk="1" fontAlgn="auto" hangingPunct="1">
              <a:lnSpc>
                <a:spcPct val="95000"/>
              </a:lnSpc>
              <a:spcBef>
                <a:spcPct val="0"/>
              </a:spcBef>
              <a:spcAft>
                <a:spcPts val="0"/>
              </a:spcAft>
              <a:buFont typeface="Wingdings" panose="05000000000000000000" pitchFamily="2" charset="2"/>
              <a:buNone/>
              <a:defRPr/>
            </a:pPr>
            <a:r>
              <a:rPr lang="en-US" altLang="zh-CN" sz="2800" dirty="0"/>
              <a:t>       else</a:t>
            </a:r>
          </a:p>
          <a:p>
            <a:pPr eaLnBrk="1" fontAlgn="auto" hangingPunct="1">
              <a:lnSpc>
                <a:spcPct val="95000"/>
              </a:lnSpc>
              <a:spcBef>
                <a:spcPct val="0"/>
              </a:spcBef>
              <a:spcAft>
                <a:spcPts val="0"/>
              </a:spcAft>
              <a:buFont typeface="Wingdings" panose="05000000000000000000" pitchFamily="2" charset="2"/>
              <a:buNone/>
              <a:defRPr/>
            </a:pPr>
            <a:r>
              <a:rPr lang="en-US" altLang="zh-CN" sz="2800" dirty="0"/>
              <a:t>          if  LT ( key, </a:t>
            </a:r>
            <a:r>
              <a:rPr lang="en-US" altLang="zh-CN" sz="2800" dirty="0" err="1"/>
              <a:t>ST.elem</a:t>
            </a:r>
            <a:r>
              <a:rPr lang="en-US" altLang="zh-CN" sz="2800" dirty="0"/>
              <a:t>[mid].key ) high=mid-1; </a:t>
            </a:r>
          </a:p>
          <a:p>
            <a:pPr eaLnBrk="1" fontAlgn="auto" hangingPunct="1">
              <a:lnSpc>
                <a:spcPct val="95000"/>
              </a:lnSpc>
              <a:spcBef>
                <a:spcPct val="0"/>
              </a:spcBef>
              <a:spcAft>
                <a:spcPts val="0"/>
              </a:spcAft>
              <a:buFont typeface="Wingdings" panose="05000000000000000000" pitchFamily="2" charset="2"/>
              <a:buNone/>
              <a:defRPr/>
            </a:pPr>
            <a:r>
              <a:rPr lang="en-US" altLang="zh-CN" sz="2800" dirty="0"/>
              <a:t>          else  low = mid+1;     </a:t>
            </a:r>
          </a:p>
          <a:p>
            <a:pPr eaLnBrk="1" fontAlgn="auto" hangingPunct="1">
              <a:lnSpc>
                <a:spcPct val="95000"/>
              </a:lnSpc>
              <a:spcBef>
                <a:spcPct val="0"/>
              </a:spcBef>
              <a:spcAft>
                <a:spcPts val="0"/>
              </a:spcAft>
              <a:buFont typeface="Wingdings" panose="05000000000000000000" pitchFamily="2" charset="2"/>
              <a:buNone/>
              <a:defRPr/>
            </a:pPr>
            <a:r>
              <a:rPr lang="en-US" altLang="zh-CN" sz="2800" dirty="0"/>
              <a:t>   }</a:t>
            </a:r>
          </a:p>
          <a:p>
            <a:pPr eaLnBrk="1" fontAlgn="auto" hangingPunct="1">
              <a:lnSpc>
                <a:spcPct val="95000"/>
              </a:lnSpc>
              <a:spcBef>
                <a:spcPct val="0"/>
              </a:spcBef>
              <a:spcAft>
                <a:spcPts val="0"/>
              </a:spcAft>
              <a:buFont typeface="Wingdings" panose="05000000000000000000" pitchFamily="2" charset="2"/>
              <a:buNone/>
              <a:defRPr/>
            </a:pPr>
            <a:r>
              <a:rPr lang="en-US" altLang="zh-CN" sz="2800" dirty="0"/>
              <a:t>   return 0;    </a:t>
            </a:r>
            <a:r>
              <a:rPr lang="en-US" altLang="zh-CN" sz="2800" dirty="0">
                <a:solidFill>
                  <a:schemeClr val="accent2">
                    <a:lumMod val="50000"/>
                  </a:schemeClr>
                </a:solidFill>
              </a:rPr>
              <a:t>//</a:t>
            </a:r>
            <a:r>
              <a:rPr lang="zh-CN" altLang="en-US" sz="2800" dirty="0">
                <a:solidFill>
                  <a:schemeClr val="accent2">
                    <a:lumMod val="50000"/>
                  </a:schemeClr>
                </a:solidFill>
              </a:rPr>
              <a:t>表中不存在待查元素</a:t>
            </a:r>
          </a:p>
          <a:p>
            <a:pPr eaLnBrk="1" fontAlgn="auto" hangingPunct="1">
              <a:lnSpc>
                <a:spcPct val="95000"/>
              </a:lnSpc>
              <a:spcBef>
                <a:spcPct val="0"/>
              </a:spcBef>
              <a:spcAft>
                <a:spcPts val="0"/>
              </a:spcAft>
              <a:buFont typeface="Wingdings" panose="05000000000000000000" pitchFamily="2" charset="2"/>
              <a:buNone/>
              <a:defRPr/>
            </a:pPr>
            <a:r>
              <a:rPr lang="en-US" altLang="zh-CN" sz="2800" dirty="0"/>
              <a:t>}//</a:t>
            </a:r>
            <a:r>
              <a:rPr lang="en-US" altLang="zh-CN" sz="2800" dirty="0" err="1"/>
              <a:t>Search_Bin</a:t>
            </a:r>
            <a:endParaRPr lang="en-US" altLang="zh-CN" sz="2800" dirty="0"/>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3352C796-E7EB-4E31-B527-EBB146D5FBD8}"/>
              </a:ext>
            </a:extLst>
          </p:cNvPr>
          <p:cNvSpPr>
            <a:spLocks noGrp="1" noChangeArrowheads="1"/>
          </p:cNvSpPr>
          <p:nvPr>
            <p:ph type="title"/>
          </p:nvPr>
        </p:nvSpPr>
        <p:spPr>
          <a:xfrm>
            <a:off x="123825" y="-134938"/>
            <a:ext cx="10515600" cy="1327151"/>
          </a:xfrm>
        </p:spPr>
        <p:txBody>
          <a:bodyPr/>
          <a:lstStyle/>
          <a:p>
            <a:pPr eaLnBrk="1" hangingPunct="1"/>
            <a:r>
              <a:rPr lang="en-US" altLang="zh-CN" dirty="0"/>
              <a:t>8.1.2 </a:t>
            </a:r>
            <a:r>
              <a:rPr lang="zh-CN" altLang="en-US" dirty="0"/>
              <a:t>有序表查找</a:t>
            </a:r>
          </a:p>
        </p:txBody>
      </p:sp>
      <p:sp>
        <p:nvSpPr>
          <p:cNvPr id="1124354" name="Rectangle 2">
            <a:extLst>
              <a:ext uri="{FF2B5EF4-FFF2-40B4-BE49-F238E27FC236}">
                <a16:creationId xmlns:a16="http://schemas.microsoft.com/office/drawing/2014/main" id="{BF5BBED0-5E51-44F0-B17F-716227435DEF}"/>
              </a:ext>
            </a:extLst>
          </p:cNvPr>
          <p:cNvSpPr>
            <a:spLocks noGrp="1" noChangeArrowheads="1"/>
          </p:cNvSpPr>
          <p:nvPr>
            <p:ph idx="1"/>
          </p:nvPr>
        </p:nvSpPr>
        <p:spPr>
          <a:xfrm>
            <a:off x="611188" y="928688"/>
            <a:ext cx="10515600" cy="519112"/>
          </a:xfrm>
        </p:spPr>
        <p:txBody>
          <a:bodyPr rtlCol="0">
            <a:normAutofit lnSpcReduction="10000"/>
          </a:bodyPr>
          <a:lstStyle/>
          <a:p>
            <a:pPr eaLnBrk="1" fontAlgn="auto" hangingPunct="1">
              <a:spcBef>
                <a:spcPct val="50000"/>
              </a:spcBef>
              <a:spcAft>
                <a:spcPts val="0"/>
              </a:spcAft>
              <a:buFontTx/>
              <a:buNone/>
              <a:defRPr/>
            </a:pPr>
            <a:r>
              <a:rPr lang="zh-CN" altLang="en-US" sz="3200" dirty="0"/>
              <a:t>例</a:t>
            </a:r>
            <a:r>
              <a:rPr lang="en-US" altLang="zh-CN" sz="3200" dirty="0"/>
              <a:t>1</a:t>
            </a:r>
            <a:r>
              <a:rPr lang="zh-CN" altLang="en-US" sz="3200" dirty="0"/>
              <a:t>：在下表中查找 </a:t>
            </a:r>
            <a:r>
              <a:rPr lang="en-US" altLang="zh-CN" sz="3200" dirty="0"/>
              <a:t>key = 9 </a:t>
            </a:r>
            <a:r>
              <a:rPr lang="zh-CN" altLang="en-US" sz="3200" dirty="0"/>
              <a:t>的结点。</a:t>
            </a:r>
          </a:p>
        </p:txBody>
      </p:sp>
      <p:grpSp>
        <p:nvGrpSpPr>
          <p:cNvPr id="1124356" name="Group 4">
            <a:extLst>
              <a:ext uri="{FF2B5EF4-FFF2-40B4-BE49-F238E27FC236}">
                <a16:creationId xmlns:a16="http://schemas.microsoft.com/office/drawing/2014/main" id="{F230AAFE-5499-4A48-9049-7CA1A55E89F1}"/>
              </a:ext>
            </a:extLst>
          </p:cNvPr>
          <p:cNvGrpSpPr>
            <a:grpSpLocks/>
          </p:cNvGrpSpPr>
          <p:nvPr/>
        </p:nvGrpSpPr>
        <p:grpSpPr bwMode="auto">
          <a:xfrm>
            <a:off x="2667000" y="1492250"/>
            <a:ext cx="6553200" cy="3886200"/>
            <a:chOff x="720" y="864"/>
            <a:chExt cx="4128" cy="2448"/>
          </a:xfrm>
        </p:grpSpPr>
        <p:sp>
          <p:nvSpPr>
            <p:cNvPr id="28726" name="Text Box 5">
              <a:extLst>
                <a:ext uri="{FF2B5EF4-FFF2-40B4-BE49-F238E27FC236}">
                  <a16:creationId xmlns:a16="http://schemas.microsoft.com/office/drawing/2014/main" id="{B5143221-85FA-4006-9C84-CF06CA55F963}"/>
                </a:ext>
              </a:extLst>
            </p:cNvPr>
            <p:cNvSpPr txBox="1">
              <a:spLocks noChangeArrowheads="1"/>
            </p:cNvSpPr>
            <p:nvPr/>
          </p:nvSpPr>
          <p:spPr bwMode="auto">
            <a:xfrm>
              <a:off x="720" y="864"/>
              <a:ext cx="41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2000" dirty="0">
                  <a:latin typeface="华康俪金黑W8(P)" panose="020B0800000000000000" pitchFamily="34" charset="-122"/>
                  <a:ea typeface="华康俪金黑W8(P)" panose="020B0800000000000000" pitchFamily="34" charset="-122"/>
                </a:rPr>
                <a:t>此时</a:t>
              </a:r>
              <a:r>
                <a:rPr lang="en-US" altLang="zh-CN" sz="2000" dirty="0" err="1">
                  <a:solidFill>
                    <a:srgbClr val="C00000"/>
                  </a:solidFill>
                  <a:latin typeface="华康俪金黑W8(P)" panose="020B0800000000000000" pitchFamily="34" charset="-122"/>
                  <a:ea typeface="华康俪金黑W8(P)" panose="020B0800000000000000" pitchFamily="34" charset="-122"/>
                </a:rPr>
                <a:t>ST.elem</a:t>
              </a:r>
              <a:r>
                <a:rPr lang="en-US" altLang="zh-CN" sz="2000" dirty="0">
                  <a:solidFill>
                    <a:srgbClr val="C00000"/>
                  </a:solidFill>
                  <a:latin typeface="华康俪金黑W8(P)" panose="020B0800000000000000" pitchFamily="34" charset="-122"/>
                  <a:ea typeface="华康俪金黑W8(P)" panose="020B0800000000000000" pitchFamily="34" charset="-122"/>
                </a:rPr>
                <a:t>[mid].key</a:t>
              </a:r>
              <a:r>
                <a:rPr lang="zh-CN" altLang="en-US" sz="2000" dirty="0">
                  <a:solidFill>
                    <a:srgbClr val="C00000"/>
                  </a:solidFill>
                  <a:latin typeface="华康俪金黑W8(P)" panose="020B0800000000000000" pitchFamily="34" charset="-122"/>
                  <a:ea typeface="华康俪金黑W8(P)" panose="020B0800000000000000" pitchFamily="34" charset="-122"/>
                </a:rPr>
                <a:t>＝</a:t>
              </a:r>
              <a:r>
                <a:rPr lang="en-US" altLang="zh-CN" sz="2000" dirty="0">
                  <a:solidFill>
                    <a:srgbClr val="C00000"/>
                  </a:solidFill>
                  <a:latin typeface="华康俪金黑W8(P)" panose="020B0800000000000000" pitchFamily="34" charset="-122"/>
                  <a:ea typeface="华康俪金黑W8(P)" panose="020B0800000000000000" pitchFamily="34" charset="-122"/>
                </a:rPr>
                <a:t>10 &gt;key</a:t>
              </a:r>
              <a:r>
                <a:rPr lang="zh-CN" altLang="en-US" sz="2000" dirty="0">
                  <a:latin typeface="华康俪金黑W8(P)" panose="020B0800000000000000" pitchFamily="34" charset="-122"/>
                  <a:ea typeface="华康俪金黑W8(P)" panose="020B0800000000000000" pitchFamily="34" charset="-122"/>
                </a:rPr>
                <a:t>，因此令</a:t>
              </a:r>
              <a:r>
                <a:rPr lang="en-US" altLang="zh-CN" sz="2000" dirty="0">
                  <a:latin typeface="华康俪金黑W8(P)" panose="020B0800000000000000" pitchFamily="34" charset="-122"/>
                  <a:ea typeface="华康俪金黑W8(P)" panose="020B0800000000000000" pitchFamily="34" charset="-122"/>
                </a:rPr>
                <a:t>high</a:t>
              </a:r>
              <a:r>
                <a:rPr lang="zh-CN" altLang="en-US" sz="2000" dirty="0">
                  <a:latin typeface="华康俪金黑W8(P)" panose="020B0800000000000000" pitchFamily="34" charset="-122"/>
                  <a:ea typeface="华康俪金黑W8(P)" panose="020B0800000000000000" pitchFamily="34" charset="-122"/>
                </a:rPr>
                <a:t>＝</a:t>
              </a:r>
              <a:r>
                <a:rPr lang="en-US" altLang="zh-CN" sz="2000" dirty="0">
                  <a:latin typeface="华康俪金黑W8(P)" panose="020B0800000000000000" pitchFamily="34" charset="-122"/>
                  <a:ea typeface="华康俪金黑W8(P)" panose="020B0800000000000000" pitchFamily="34" charset="-122"/>
                </a:rPr>
                <a:t>mid</a:t>
              </a:r>
              <a:r>
                <a:rPr lang="zh-CN" altLang="en-US" sz="2000" dirty="0">
                  <a:latin typeface="华康俪金黑W8(P)" panose="020B0800000000000000" pitchFamily="34" charset="-122"/>
                  <a:ea typeface="华康俪金黑W8(P)" panose="020B0800000000000000" pitchFamily="34" charset="-122"/>
                </a:rPr>
                <a:t>－</a:t>
              </a:r>
              <a:r>
                <a:rPr lang="en-US" altLang="zh-CN" sz="2000" dirty="0">
                  <a:latin typeface="华康俪金黑W8(P)" panose="020B0800000000000000" pitchFamily="34" charset="-122"/>
                  <a:ea typeface="华康俪金黑W8(P)" panose="020B0800000000000000" pitchFamily="34" charset="-122"/>
                </a:rPr>
                <a:t>1</a:t>
              </a:r>
            </a:p>
          </p:txBody>
        </p:sp>
        <p:grpSp>
          <p:nvGrpSpPr>
            <p:cNvPr id="28727" name="Group 6">
              <a:extLst>
                <a:ext uri="{FF2B5EF4-FFF2-40B4-BE49-F238E27FC236}">
                  <a16:creationId xmlns:a16="http://schemas.microsoft.com/office/drawing/2014/main" id="{BAB19846-B7F2-4CE0-A635-BE06A72C9A7A}"/>
                </a:ext>
              </a:extLst>
            </p:cNvPr>
            <p:cNvGrpSpPr>
              <a:grpSpLocks/>
            </p:cNvGrpSpPr>
            <p:nvPr/>
          </p:nvGrpSpPr>
          <p:grpSpPr bwMode="auto">
            <a:xfrm>
              <a:off x="1614" y="2764"/>
              <a:ext cx="528" cy="548"/>
              <a:chOff x="1344" y="2908"/>
              <a:chExt cx="528" cy="548"/>
            </a:xfrm>
          </p:grpSpPr>
          <p:sp>
            <p:nvSpPr>
              <p:cNvPr id="28734" name="Line 7">
                <a:extLst>
                  <a:ext uri="{FF2B5EF4-FFF2-40B4-BE49-F238E27FC236}">
                    <a16:creationId xmlns:a16="http://schemas.microsoft.com/office/drawing/2014/main" id="{42D969AF-96AF-45B4-ACDE-D1394C28D3ED}"/>
                  </a:ext>
                </a:extLst>
              </p:cNvPr>
              <p:cNvSpPr>
                <a:spLocks noChangeShapeType="1"/>
              </p:cNvSpPr>
              <p:nvPr/>
            </p:nvSpPr>
            <p:spPr bwMode="auto">
              <a:xfrm>
                <a:off x="158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735" name="Text Box 8">
                <a:extLst>
                  <a:ext uri="{FF2B5EF4-FFF2-40B4-BE49-F238E27FC236}">
                    <a16:creationId xmlns:a16="http://schemas.microsoft.com/office/drawing/2014/main" id="{602CB28A-E0E8-4FF0-AC2B-811CD02D92F4}"/>
                  </a:ext>
                </a:extLst>
              </p:cNvPr>
              <p:cNvSpPr txBox="1">
                <a:spLocks noChangeArrowheads="1"/>
              </p:cNvSpPr>
              <p:nvPr/>
            </p:nvSpPr>
            <p:spPr bwMode="auto">
              <a:xfrm>
                <a:off x="1344" y="3206"/>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low=1</a:t>
                </a:r>
              </a:p>
            </p:txBody>
          </p:sp>
        </p:grpSp>
        <p:grpSp>
          <p:nvGrpSpPr>
            <p:cNvPr id="28728" name="Group 9">
              <a:extLst>
                <a:ext uri="{FF2B5EF4-FFF2-40B4-BE49-F238E27FC236}">
                  <a16:creationId xmlns:a16="http://schemas.microsoft.com/office/drawing/2014/main" id="{A7FA2FA7-110D-48E4-AC89-0403F06E9A23}"/>
                </a:ext>
              </a:extLst>
            </p:cNvPr>
            <p:cNvGrpSpPr>
              <a:grpSpLocks/>
            </p:cNvGrpSpPr>
            <p:nvPr/>
          </p:nvGrpSpPr>
          <p:grpSpPr bwMode="auto">
            <a:xfrm>
              <a:off x="4162" y="2764"/>
              <a:ext cx="624" cy="548"/>
              <a:chOff x="3936" y="2908"/>
              <a:chExt cx="624" cy="548"/>
            </a:xfrm>
          </p:grpSpPr>
          <p:sp>
            <p:nvSpPr>
              <p:cNvPr id="28732" name="Line 10">
                <a:extLst>
                  <a:ext uri="{FF2B5EF4-FFF2-40B4-BE49-F238E27FC236}">
                    <a16:creationId xmlns:a16="http://schemas.microsoft.com/office/drawing/2014/main" id="{A02F121F-D03D-4AC1-9B79-7FBA866F0C8D}"/>
                  </a:ext>
                </a:extLst>
              </p:cNvPr>
              <p:cNvSpPr>
                <a:spLocks noChangeShapeType="1"/>
              </p:cNvSpPr>
              <p:nvPr/>
            </p:nvSpPr>
            <p:spPr bwMode="auto">
              <a:xfrm>
                <a:off x="422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733" name="Text Box 11">
                <a:extLst>
                  <a:ext uri="{FF2B5EF4-FFF2-40B4-BE49-F238E27FC236}">
                    <a16:creationId xmlns:a16="http://schemas.microsoft.com/office/drawing/2014/main" id="{71137738-AAF8-469E-9C34-3A8C8CB9921B}"/>
                  </a:ext>
                </a:extLst>
              </p:cNvPr>
              <p:cNvSpPr txBox="1">
                <a:spLocks noChangeArrowheads="1"/>
              </p:cNvSpPr>
              <p:nvPr/>
            </p:nvSpPr>
            <p:spPr bwMode="auto">
              <a:xfrm>
                <a:off x="3936" y="3206"/>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high=7</a:t>
                </a:r>
              </a:p>
            </p:txBody>
          </p:sp>
        </p:grpSp>
        <p:grpSp>
          <p:nvGrpSpPr>
            <p:cNvPr id="28729" name="Group 12">
              <a:extLst>
                <a:ext uri="{FF2B5EF4-FFF2-40B4-BE49-F238E27FC236}">
                  <a16:creationId xmlns:a16="http://schemas.microsoft.com/office/drawing/2014/main" id="{E46F3DB3-ADF0-430F-B0C5-8247F8DE1863}"/>
                </a:ext>
              </a:extLst>
            </p:cNvPr>
            <p:cNvGrpSpPr>
              <a:grpSpLocks/>
            </p:cNvGrpSpPr>
            <p:nvPr/>
          </p:nvGrpSpPr>
          <p:grpSpPr bwMode="auto">
            <a:xfrm>
              <a:off x="2910" y="1632"/>
              <a:ext cx="537" cy="586"/>
              <a:chOff x="2640" y="1814"/>
              <a:chExt cx="537" cy="586"/>
            </a:xfrm>
          </p:grpSpPr>
          <p:sp>
            <p:nvSpPr>
              <p:cNvPr id="28730" name="Line 13">
                <a:extLst>
                  <a:ext uri="{FF2B5EF4-FFF2-40B4-BE49-F238E27FC236}">
                    <a16:creationId xmlns:a16="http://schemas.microsoft.com/office/drawing/2014/main" id="{5374B1D0-CEAB-45C9-B238-FBC99B77D04E}"/>
                  </a:ext>
                </a:extLst>
              </p:cNvPr>
              <p:cNvSpPr>
                <a:spLocks noChangeShapeType="1"/>
              </p:cNvSpPr>
              <p:nvPr/>
            </p:nvSpPr>
            <p:spPr bwMode="auto">
              <a:xfrm>
                <a:off x="2880" y="2044"/>
                <a:ext cx="0" cy="356"/>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731" name="Text Box 14">
                <a:extLst>
                  <a:ext uri="{FF2B5EF4-FFF2-40B4-BE49-F238E27FC236}">
                    <a16:creationId xmlns:a16="http://schemas.microsoft.com/office/drawing/2014/main" id="{F928EBA9-593F-427C-9A55-DEF4792EE143}"/>
                  </a:ext>
                </a:extLst>
              </p:cNvPr>
              <p:cNvSpPr txBox="1">
                <a:spLocks noChangeArrowheads="1"/>
              </p:cNvSpPr>
              <p:nvPr/>
            </p:nvSpPr>
            <p:spPr bwMode="auto">
              <a:xfrm>
                <a:off x="2640" y="1814"/>
                <a:ext cx="5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mid=4</a:t>
                </a:r>
              </a:p>
            </p:txBody>
          </p:sp>
        </p:grpSp>
      </p:grpSp>
      <p:grpSp>
        <p:nvGrpSpPr>
          <p:cNvPr id="28677" name="Group 15">
            <a:extLst>
              <a:ext uri="{FF2B5EF4-FFF2-40B4-BE49-F238E27FC236}">
                <a16:creationId xmlns:a16="http://schemas.microsoft.com/office/drawing/2014/main" id="{FC874F5A-EDB4-4064-80DE-DD06082F14D8}"/>
              </a:ext>
            </a:extLst>
          </p:cNvPr>
          <p:cNvGrpSpPr>
            <a:grpSpLocks/>
          </p:cNvGrpSpPr>
          <p:nvPr/>
        </p:nvGrpSpPr>
        <p:grpSpPr bwMode="auto">
          <a:xfrm>
            <a:off x="2667000" y="3213100"/>
            <a:ext cx="6337300" cy="1311275"/>
            <a:chOff x="472" y="2092"/>
            <a:chExt cx="3992" cy="826"/>
          </a:xfrm>
        </p:grpSpPr>
        <p:grpSp>
          <p:nvGrpSpPr>
            <p:cNvPr id="28700" name="Group 16">
              <a:extLst>
                <a:ext uri="{FF2B5EF4-FFF2-40B4-BE49-F238E27FC236}">
                  <a16:creationId xmlns:a16="http://schemas.microsoft.com/office/drawing/2014/main" id="{1F5245B0-6641-4096-80F6-0CCCA27B6AD8}"/>
                </a:ext>
              </a:extLst>
            </p:cNvPr>
            <p:cNvGrpSpPr>
              <a:grpSpLocks/>
            </p:cNvGrpSpPr>
            <p:nvPr/>
          </p:nvGrpSpPr>
          <p:grpSpPr bwMode="auto">
            <a:xfrm>
              <a:off x="816" y="2092"/>
              <a:ext cx="3648" cy="826"/>
              <a:chOff x="816" y="2092"/>
              <a:chExt cx="3648" cy="826"/>
            </a:xfrm>
          </p:grpSpPr>
          <p:sp>
            <p:nvSpPr>
              <p:cNvPr id="28702" name="Rectangle 17">
                <a:extLst>
                  <a:ext uri="{FF2B5EF4-FFF2-40B4-BE49-F238E27FC236}">
                    <a16:creationId xmlns:a16="http://schemas.microsoft.com/office/drawing/2014/main" id="{8E7EC617-17F5-4ACB-AA77-489E48235145}"/>
                  </a:ext>
                </a:extLst>
              </p:cNvPr>
              <p:cNvSpPr>
                <a:spLocks noChangeArrowheads="1"/>
              </p:cNvSpPr>
              <p:nvPr/>
            </p:nvSpPr>
            <p:spPr bwMode="auto">
              <a:xfrm>
                <a:off x="960" y="2380"/>
                <a:ext cx="3456" cy="288"/>
              </a:xfrm>
              <a:prstGeom prst="rect">
                <a:avLst/>
              </a:prstGeom>
              <a:noFill/>
              <a:ln w="19050">
                <a:solidFill>
                  <a:srgbClr val="007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28703" name="Line 18">
                <a:extLst>
                  <a:ext uri="{FF2B5EF4-FFF2-40B4-BE49-F238E27FC236}">
                    <a16:creationId xmlns:a16="http://schemas.microsoft.com/office/drawing/2014/main" id="{0F736C6D-ED93-4463-83F5-2A121F72B489}"/>
                  </a:ext>
                </a:extLst>
              </p:cNvPr>
              <p:cNvSpPr>
                <a:spLocks noChangeShapeType="1"/>
              </p:cNvSpPr>
              <p:nvPr/>
            </p:nvSpPr>
            <p:spPr bwMode="auto">
              <a:xfrm>
                <a:off x="1392"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704" name="Line 19">
                <a:extLst>
                  <a:ext uri="{FF2B5EF4-FFF2-40B4-BE49-F238E27FC236}">
                    <a16:creationId xmlns:a16="http://schemas.microsoft.com/office/drawing/2014/main" id="{DD1187BE-AE8C-477C-ADF8-AE5AFC3EE464}"/>
                  </a:ext>
                </a:extLst>
              </p:cNvPr>
              <p:cNvSpPr>
                <a:spLocks noChangeShapeType="1"/>
              </p:cNvSpPr>
              <p:nvPr/>
            </p:nvSpPr>
            <p:spPr bwMode="auto">
              <a:xfrm>
                <a:off x="2256"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705" name="Line 20">
                <a:extLst>
                  <a:ext uri="{FF2B5EF4-FFF2-40B4-BE49-F238E27FC236}">
                    <a16:creationId xmlns:a16="http://schemas.microsoft.com/office/drawing/2014/main" id="{A91CD10B-87FD-472C-A6C4-B199D5A653B6}"/>
                  </a:ext>
                </a:extLst>
              </p:cNvPr>
              <p:cNvSpPr>
                <a:spLocks noChangeShapeType="1"/>
              </p:cNvSpPr>
              <p:nvPr/>
            </p:nvSpPr>
            <p:spPr bwMode="auto">
              <a:xfrm>
                <a:off x="1824"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706" name="Line 21">
                <a:extLst>
                  <a:ext uri="{FF2B5EF4-FFF2-40B4-BE49-F238E27FC236}">
                    <a16:creationId xmlns:a16="http://schemas.microsoft.com/office/drawing/2014/main" id="{4BD97E81-78AC-4514-97B4-EAAE69B02615}"/>
                  </a:ext>
                </a:extLst>
              </p:cNvPr>
              <p:cNvSpPr>
                <a:spLocks noChangeShapeType="1"/>
              </p:cNvSpPr>
              <p:nvPr/>
            </p:nvSpPr>
            <p:spPr bwMode="auto">
              <a:xfrm>
                <a:off x="2688"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707" name="Line 22">
                <a:extLst>
                  <a:ext uri="{FF2B5EF4-FFF2-40B4-BE49-F238E27FC236}">
                    <a16:creationId xmlns:a16="http://schemas.microsoft.com/office/drawing/2014/main" id="{5C7E5E94-B132-408A-B8D1-68453107AF01}"/>
                  </a:ext>
                </a:extLst>
              </p:cNvPr>
              <p:cNvSpPr>
                <a:spLocks noChangeShapeType="1"/>
              </p:cNvSpPr>
              <p:nvPr/>
            </p:nvSpPr>
            <p:spPr bwMode="auto">
              <a:xfrm>
                <a:off x="3120"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708" name="Line 23">
                <a:extLst>
                  <a:ext uri="{FF2B5EF4-FFF2-40B4-BE49-F238E27FC236}">
                    <a16:creationId xmlns:a16="http://schemas.microsoft.com/office/drawing/2014/main" id="{8C109C2F-9759-4717-BAB8-FBDC2EEF3D73}"/>
                  </a:ext>
                </a:extLst>
              </p:cNvPr>
              <p:cNvSpPr>
                <a:spLocks noChangeShapeType="1"/>
              </p:cNvSpPr>
              <p:nvPr/>
            </p:nvSpPr>
            <p:spPr bwMode="auto">
              <a:xfrm>
                <a:off x="3552"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709" name="Line 24">
                <a:extLst>
                  <a:ext uri="{FF2B5EF4-FFF2-40B4-BE49-F238E27FC236}">
                    <a16:creationId xmlns:a16="http://schemas.microsoft.com/office/drawing/2014/main" id="{71E59830-0BA2-4290-BB59-56152F02B0C7}"/>
                  </a:ext>
                </a:extLst>
              </p:cNvPr>
              <p:cNvSpPr>
                <a:spLocks noChangeShapeType="1"/>
              </p:cNvSpPr>
              <p:nvPr/>
            </p:nvSpPr>
            <p:spPr bwMode="auto">
              <a:xfrm>
                <a:off x="3984"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710" name="Text Box 25">
                <a:extLst>
                  <a:ext uri="{FF2B5EF4-FFF2-40B4-BE49-F238E27FC236}">
                    <a16:creationId xmlns:a16="http://schemas.microsoft.com/office/drawing/2014/main" id="{16D2C6A0-4D55-4E07-85E6-B81D5BC20767}"/>
                  </a:ext>
                </a:extLst>
              </p:cNvPr>
              <p:cNvSpPr txBox="1">
                <a:spLocks noChangeArrowheads="1"/>
              </p:cNvSpPr>
              <p:nvPr/>
            </p:nvSpPr>
            <p:spPr bwMode="auto">
              <a:xfrm>
                <a:off x="1056"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0</a:t>
                </a:r>
              </a:p>
            </p:txBody>
          </p:sp>
          <p:sp>
            <p:nvSpPr>
              <p:cNvPr id="28711" name="Text Box 26">
                <a:extLst>
                  <a:ext uri="{FF2B5EF4-FFF2-40B4-BE49-F238E27FC236}">
                    <a16:creationId xmlns:a16="http://schemas.microsoft.com/office/drawing/2014/main" id="{85314FAC-9C29-4239-BAF3-F176DA980C39}"/>
                  </a:ext>
                </a:extLst>
              </p:cNvPr>
              <p:cNvSpPr txBox="1">
                <a:spLocks noChangeArrowheads="1"/>
              </p:cNvSpPr>
              <p:nvPr/>
            </p:nvSpPr>
            <p:spPr bwMode="auto">
              <a:xfrm>
                <a:off x="1509"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a:t>
                </a:r>
              </a:p>
            </p:txBody>
          </p:sp>
          <p:sp>
            <p:nvSpPr>
              <p:cNvPr id="28712" name="Text Box 27">
                <a:extLst>
                  <a:ext uri="{FF2B5EF4-FFF2-40B4-BE49-F238E27FC236}">
                    <a16:creationId xmlns:a16="http://schemas.microsoft.com/office/drawing/2014/main" id="{6B975856-5953-4CA8-ADDA-33EA8C766AF3}"/>
                  </a:ext>
                </a:extLst>
              </p:cNvPr>
              <p:cNvSpPr txBox="1">
                <a:spLocks noChangeArrowheads="1"/>
              </p:cNvSpPr>
              <p:nvPr/>
            </p:nvSpPr>
            <p:spPr bwMode="auto">
              <a:xfrm>
                <a:off x="1945"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2</a:t>
                </a:r>
              </a:p>
            </p:txBody>
          </p:sp>
          <p:sp>
            <p:nvSpPr>
              <p:cNvPr id="28713" name="Text Box 28">
                <a:extLst>
                  <a:ext uri="{FF2B5EF4-FFF2-40B4-BE49-F238E27FC236}">
                    <a16:creationId xmlns:a16="http://schemas.microsoft.com/office/drawing/2014/main" id="{59A2027C-AAE2-4B73-9B5D-1A7C65B263A0}"/>
                  </a:ext>
                </a:extLst>
              </p:cNvPr>
              <p:cNvSpPr txBox="1">
                <a:spLocks noChangeArrowheads="1"/>
              </p:cNvSpPr>
              <p:nvPr/>
            </p:nvSpPr>
            <p:spPr bwMode="auto">
              <a:xfrm>
                <a:off x="816" y="2092"/>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key</a:t>
                </a:r>
              </a:p>
            </p:txBody>
          </p:sp>
          <p:sp>
            <p:nvSpPr>
              <p:cNvPr id="28714" name="Text Box 29">
                <a:extLst>
                  <a:ext uri="{FF2B5EF4-FFF2-40B4-BE49-F238E27FC236}">
                    <a16:creationId xmlns:a16="http://schemas.microsoft.com/office/drawing/2014/main" id="{71EF3F4E-F5ED-4444-832C-688C60B23FB7}"/>
                  </a:ext>
                </a:extLst>
              </p:cNvPr>
              <p:cNvSpPr txBox="1">
                <a:spLocks noChangeArrowheads="1"/>
              </p:cNvSpPr>
              <p:nvPr/>
            </p:nvSpPr>
            <p:spPr bwMode="auto">
              <a:xfrm>
                <a:off x="1488" y="239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4</a:t>
                </a:r>
              </a:p>
            </p:txBody>
          </p:sp>
          <p:sp>
            <p:nvSpPr>
              <p:cNvPr id="28715" name="Text Box 30">
                <a:extLst>
                  <a:ext uri="{FF2B5EF4-FFF2-40B4-BE49-F238E27FC236}">
                    <a16:creationId xmlns:a16="http://schemas.microsoft.com/office/drawing/2014/main" id="{0CB46039-5C40-4A27-9AD0-3AC0D81761B9}"/>
                  </a:ext>
                </a:extLst>
              </p:cNvPr>
              <p:cNvSpPr txBox="1">
                <a:spLocks noChangeArrowheads="1"/>
              </p:cNvSpPr>
              <p:nvPr/>
            </p:nvSpPr>
            <p:spPr bwMode="auto">
              <a:xfrm>
                <a:off x="1942" y="239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8</a:t>
                </a:r>
              </a:p>
            </p:txBody>
          </p:sp>
          <p:sp>
            <p:nvSpPr>
              <p:cNvPr id="28716" name="Text Box 31">
                <a:extLst>
                  <a:ext uri="{FF2B5EF4-FFF2-40B4-BE49-F238E27FC236}">
                    <a16:creationId xmlns:a16="http://schemas.microsoft.com/office/drawing/2014/main" id="{CB41A075-3CD9-42EB-8739-6A217DED90F2}"/>
                  </a:ext>
                </a:extLst>
              </p:cNvPr>
              <p:cNvSpPr txBox="1">
                <a:spLocks noChangeArrowheads="1"/>
              </p:cNvSpPr>
              <p:nvPr/>
            </p:nvSpPr>
            <p:spPr bwMode="auto">
              <a:xfrm>
                <a:off x="2373" y="239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9</a:t>
                </a:r>
              </a:p>
            </p:txBody>
          </p:sp>
          <p:sp>
            <p:nvSpPr>
              <p:cNvPr id="28717" name="Text Box 32">
                <a:extLst>
                  <a:ext uri="{FF2B5EF4-FFF2-40B4-BE49-F238E27FC236}">
                    <a16:creationId xmlns:a16="http://schemas.microsoft.com/office/drawing/2014/main" id="{C2331EFE-1831-43DF-8E69-2E945D220A59}"/>
                  </a:ext>
                </a:extLst>
              </p:cNvPr>
              <p:cNvSpPr txBox="1">
                <a:spLocks noChangeArrowheads="1"/>
              </p:cNvSpPr>
              <p:nvPr/>
            </p:nvSpPr>
            <p:spPr bwMode="auto">
              <a:xfrm>
                <a:off x="2758" y="2390"/>
                <a:ext cx="33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10</a:t>
                </a:r>
              </a:p>
            </p:txBody>
          </p:sp>
          <p:sp>
            <p:nvSpPr>
              <p:cNvPr id="28718" name="Text Box 33">
                <a:extLst>
                  <a:ext uri="{FF2B5EF4-FFF2-40B4-BE49-F238E27FC236}">
                    <a16:creationId xmlns:a16="http://schemas.microsoft.com/office/drawing/2014/main" id="{1E848FE8-97AD-4EE7-ABF1-1F3371FBC16E}"/>
                  </a:ext>
                </a:extLst>
              </p:cNvPr>
              <p:cNvSpPr txBox="1">
                <a:spLocks noChangeArrowheads="1"/>
              </p:cNvSpPr>
              <p:nvPr/>
            </p:nvSpPr>
            <p:spPr bwMode="auto">
              <a:xfrm>
                <a:off x="3189" y="2390"/>
                <a:ext cx="33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11</a:t>
                </a:r>
              </a:p>
            </p:txBody>
          </p:sp>
          <p:sp>
            <p:nvSpPr>
              <p:cNvPr id="28719" name="Text Box 34">
                <a:extLst>
                  <a:ext uri="{FF2B5EF4-FFF2-40B4-BE49-F238E27FC236}">
                    <a16:creationId xmlns:a16="http://schemas.microsoft.com/office/drawing/2014/main" id="{F514923E-683C-4DA1-ACFD-2D34E4368EA1}"/>
                  </a:ext>
                </a:extLst>
              </p:cNvPr>
              <p:cNvSpPr txBox="1">
                <a:spLocks noChangeArrowheads="1"/>
              </p:cNvSpPr>
              <p:nvPr/>
            </p:nvSpPr>
            <p:spPr bwMode="auto">
              <a:xfrm>
                <a:off x="3622" y="2390"/>
                <a:ext cx="36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13</a:t>
                </a:r>
              </a:p>
            </p:txBody>
          </p:sp>
          <p:sp>
            <p:nvSpPr>
              <p:cNvPr id="28720" name="Text Box 35">
                <a:extLst>
                  <a:ext uri="{FF2B5EF4-FFF2-40B4-BE49-F238E27FC236}">
                    <a16:creationId xmlns:a16="http://schemas.microsoft.com/office/drawing/2014/main" id="{86C1C988-D0AC-49AC-A6F4-92C9B3F8B848}"/>
                  </a:ext>
                </a:extLst>
              </p:cNvPr>
              <p:cNvSpPr txBox="1">
                <a:spLocks noChangeArrowheads="1"/>
              </p:cNvSpPr>
              <p:nvPr/>
            </p:nvSpPr>
            <p:spPr bwMode="auto">
              <a:xfrm>
                <a:off x="4057" y="2390"/>
                <a:ext cx="40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19</a:t>
                </a:r>
              </a:p>
            </p:txBody>
          </p:sp>
          <p:sp>
            <p:nvSpPr>
              <p:cNvPr id="28721" name="Text Box 36">
                <a:extLst>
                  <a:ext uri="{FF2B5EF4-FFF2-40B4-BE49-F238E27FC236}">
                    <a16:creationId xmlns:a16="http://schemas.microsoft.com/office/drawing/2014/main" id="{B2CC8075-C03B-42A6-8DE5-03536EF597C0}"/>
                  </a:ext>
                </a:extLst>
              </p:cNvPr>
              <p:cNvSpPr txBox="1">
                <a:spLocks noChangeArrowheads="1"/>
              </p:cNvSpPr>
              <p:nvPr/>
            </p:nvSpPr>
            <p:spPr bwMode="auto">
              <a:xfrm>
                <a:off x="2373"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3</a:t>
                </a:r>
              </a:p>
            </p:txBody>
          </p:sp>
          <p:sp>
            <p:nvSpPr>
              <p:cNvPr id="28722" name="Text Box 37">
                <a:extLst>
                  <a:ext uri="{FF2B5EF4-FFF2-40B4-BE49-F238E27FC236}">
                    <a16:creationId xmlns:a16="http://schemas.microsoft.com/office/drawing/2014/main" id="{DB807B39-4959-44EB-B89E-278FDCB2AEA0}"/>
                  </a:ext>
                </a:extLst>
              </p:cNvPr>
              <p:cNvSpPr txBox="1">
                <a:spLocks noChangeArrowheads="1"/>
              </p:cNvSpPr>
              <p:nvPr/>
            </p:nvSpPr>
            <p:spPr bwMode="auto">
              <a:xfrm>
                <a:off x="2808"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4</a:t>
                </a:r>
              </a:p>
            </p:txBody>
          </p:sp>
          <p:sp>
            <p:nvSpPr>
              <p:cNvPr id="28723" name="Text Box 38">
                <a:extLst>
                  <a:ext uri="{FF2B5EF4-FFF2-40B4-BE49-F238E27FC236}">
                    <a16:creationId xmlns:a16="http://schemas.microsoft.com/office/drawing/2014/main" id="{EC3BBB54-A7BD-4BF5-8AFB-F3F67656A30F}"/>
                  </a:ext>
                </a:extLst>
              </p:cNvPr>
              <p:cNvSpPr txBox="1">
                <a:spLocks noChangeArrowheads="1"/>
              </p:cNvSpPr>
              <p:nvPr/>
            </p:nvSpPr>
            <p:spPr bwMode="auto">
              <a:xfrm>
                <a:off x="3241"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5</a:t>
                </a:r>
              </a:p>
            </p:txBody>
          </p:sp>
          <p:sp>
            <p:nvSpPr>
              <p:cNvPr id="28724" name="Text Box 39">
                <a:extLst>
                  <a:ext uri="{FF2B5EF4-FFF2-40B4-BE49-F238E27FC236}">
                    <a16:creationId xmlns:a16="http://schemas.microsoft.com/office/drawing/2014/main" id="{BC2A2885-970D-4F2A-B5A9-EB4ABBC9BAAE}"/>
                  </a:ext>
                </a:extLst>
              </p:cNvPr>
              <p:cNvSpPr txBox="1">
                <a:spLocks noChangeArrowheads="1"/>
              </p:cNvSpPr>
              <p:nvPr/>
            </p:nvSpPr>
            <p:spPr bwMode="auto">
              <a:xfrm>
                <a:off x="3672"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6</a:t>
                </a:r>
              </a:p>
            </p:txBody>
          </p:sp>
          <p:sp>
            <p:nvSpPr>
              <p:cNvPr id="28725" name="Text Box 40">
                <a:extLst>
                  <a:ext uri="{FF2B5EF4-FFF2-40B4-BE49-F238E27FC236}">
                    <a16:creationId xmlns:a16="http://schemas.microsoft.com/office/drawing/2014/main" id="{8F88D190-7B44-49FA-9F89-89C60B9B180C}"/>
                  </a:ext>
                </a:extLst>
              </p:cNvPr>
              <p:cNvSpPr txBox="1">
                <a:spLocks noChangeArrowheads="1"/>
              </p:cNvSpPr>
              <p:nvPr/>
            </p:nvSpPr>
            <p:spPr bwMode="auto">
              <a:xfrm>
                <a:off x="4103"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7</a:t>
                </a:r>
              </a:p>
            </p:txBody>
          </p:sp>
        </p:grpSp>
        <p:sp>
          <p:nvSpPr>
            <p:cNvPr id="28701" name="Text Box 41">
              <a:extLst>
                <a:ext uri="{FF2B5EF4-FFF2-40B4-BE49-F238E27FC236}">
                  <a16:creationId xmlns:a16="http://schemas.microsoft.com/office/drawing/2014/main" id="{00FBF1D3-87F5-487C-92B6-E4A3523F32A8}"/>
                </a:ext>
              </a:extLst>
            </p:cNvPr>
            <p:cNvSpPr txBox="1">
              <a:spLocks noChangeArrowheads="1"/>
            </p:cNvSpPr>
            <p:nvPr/>
          </p:nvSpPr>
          <p:spPr bwMode="auto">
            <a:xfrm>
              <a:off x="472" y="2400"/>
              <a:ext cx="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latin typeface="华康俪金黑W8(P)" panose="020B0800000000000000" pitchFamily="34" charset="-122"/>
                  <a:ea typeface="华康俪金黑W8(P)" panose="020B0800000000000000" pitchFamily="34" charset="-122"/>
                </a:rPr>
                <a:t>elem</a:t>
              </a:r>
              <a:endParaRPr lang="en-US" altLang="zh-CN" sz="2000" dirty="0">
                <a:latin typeface="华康俪金黑W8(P)" panose="020B0800000000000000" pitchFamily="34" charset="-122"/>
                <a:ea typeface="华康俪金黑W8(P)" panose="020B0800000000000000" pitchFamily="34" charset="-122"/>
              </a:endParaRPr>
            </a:p>
          </p:txBody>
        </p:sp>
      </p:grpSp>
      <p:grpSp>
        <p:nvGrpSpPr>
          <p:cNvPr id="1124394" name="Group 42">
            <a:extLst>
              <a:ext uri="{FF2B5EF4-FFF2-40B4-BE49-F238E27FC236}">
                <a16:creationId xmlns:a16="http://schemas.microsoft.com/office/drawing/2014/main" id="{9B5405F6-8D3D-4FC6-BA8B-A143EFD6CDCC}"/>
              </a:ext>
            </a:extLst>
          </p:cNvPr>
          <p:cNvGrpSpPr>
            <a:grpSpLocks/>
          </p:cNvGrpSpPr>
          <p:nvPr/>
        </p:nvGrpSpPr>
        <p:grpSpPr bwMode="auto">
          <a:xfrm>
            <a:off x="2674938" y="1868488"/>
            <a:ext cx="6553200" cy="3505200"/>
            <a:chOff x="720" y="1104"/>
            <a:chExt cx="4128" cy="2208"/>
          </a:xfrm>
        </p:grpSpPr>
        <p:grpSp>
          <p:nvGrpSpPr>
            <p:cNvPr id="28690" name="Group 43">
              <a:extLst>
                <a:ext uri="{FF2B5EF4-FFF2-40B4-BE49-F238E27FC236}">
                  <a16:creationId xmlns:a16="http://schemas.microsoft.com/office/drawing/2014/main" id="{612E4EFE-4155-430E-BD5C-F3B63F02D2E0}"/>
                </a:ext>
              </a:extLst>
            </p:cNvPr>
            <p:cNvGrpSpPr>
              <a:grpSpLocks/>
            </p:cNvGrpSpPr>
            <p:nvPr/>
          </p:nvGrpSpPr>
          <p:grpSpPr bwMode="auto">
            <a:xfrm>
              <a:off x="2425" y="2764"/>
              <a:ext cx="624" cy="548"/>
              <a:chOff x="3936" y="2908"/>
              <a:chExt cx="624" cy="548"/>
            </a:xfrm>
          </p:grpSpPr>
          <p:sp>
            <p:nvSpPr>
              <p:cNvPr id="28698" name="Line 44">
                <a:extLst>
                  <a:ext uri="{FF2B5EF4-FFF2-40B4-BE49-F238E27FC236}">
                    <a16:creationId xmlns:a16="http://schemas.microsoft.com/office/drawing/2014/main" id="{E9CB6AE2-5885-472F-9975-9929F324CBA1}"/>
                  </a:ext>
                </a:extLst>
              </p:cNvPr>
              <p:cNvSpPr>
                <a:spLocks noChangeShapeType="1"/>
              </p:cNvSpPr>
              <p:nvPr/>
            </p:nvSpPr>
            <p:spPr bwMode="auto">
              <a:xfrm>
                <a:off x="422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699" name="Text Box 45">
                <a:extLst>
                  <a:ext uri="{FF2B5EF4-FFF2-40B4-BE49-F238E27FC236}">
                    <a16:creationId xmlns:a16="http://schemas.microsoft.com/office/drawing/2014/main" id="{70B4DCD8-DAF9-460A-8342-94CCD5EDD979}"/>
                  </a:ext>
                </a:extLst>
              </p:cNvPr>
              <p:cNvSpPr txBox="1">
                <a:spLocks noChangeArrowheads="1"/>
              </p:cNvSpPr>
              <p:nvPr/>
            </p:nvSpPr>
            <p:spPr bwMode="auto">
              <a:xfrm>
                <a:off x="3936" y="3206"/>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high=3</a:t>
                </a:r>
              </a:p>
            </p:txBody>
          </p:sp>
        </p:grpSp>
        <p:grpSp>
          <p:nvGrpSpPr>
            <p:cNvPr id="28691" name="Group 46">
              <a:extLst>
                <a:ext uri="{FF2B5EF4-FFF2-40B4-BE49-F238E27FC236}">
                  <a16:creationId xmlns:a16="http://schemas.microsoft.com/office/drawing/2014/main" id="{939E9639-6D09-4382-B9CE-4416CA310336}"/>
                </a:ext>
              </a:extLst>
            </p:cNvPr>
            <p:cNvGrpSpPr>
              <a:grpSpLocks/>
            </p:cNvGrpSpPr>
            <p:nvPr/>
          </p:nvGrpSpPr>
          <p:grpSpPr bwMode="auto">
            <a:xfrm>
              <a:off x="2040" y="1632"/>
              <a:ext cx="537" cy="586"/>
              <a:chOff x="2640" y="1814"/>
              <a:chExt cx="537" cy="586"/>
            </a:xfrm>
          </p:grpSpPr>
          <p:sp>
            <p:nvSpPr>
              <p:cNvPr id="28696" name="Line 47">
                <a:extLst>
                  <a:ext uri="{FF2B5EF4-FFF2-40B4-BE49-F238E27FC236}">
                    <a16:creationId xmlns:a16="http://schemas.microsoft.com/office/drawing/2014/main" id="{DD01F162-D4B5-43F4-8A80-6822BC405A99}"/>
                  </a:ext>
                </a:extLst>
              </p:cNvPr>
              <p:cNvSpPr>
                <a:spLocks noChangeShapeType="1"/>
              </p:cNvSpPr>
              <p:nvPr/>
            </p:nvSpPr>
            <p:spPr bwMode="auto">
              <a:xfrm>
                <a:off x="2880" y="2044"/>
                <a:ext cx="0" cy="356"/>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697" name="Text Box 48">
                <a:extLst>
                  <a:ext uri="{FF2B5EF4-FFF2-40B4-BE49-F238E27FC236}">
                    <a16:creationId xmlns:a16="http://schemas.microsoft.com/office/drawing/2014/main" id="{BF21FA3C-C626-4DF4-AD2C-C924024A8D6A}"/>
                  </a:ext>
                </a:extLst>
              </p:cNvPr>
              <p:cNvSpPr txBox="1">
                <a:spLocks noChangeArrowheads="1"/>
              </p:cNvSpPr>
              <p:nvPr/>
            </p:nvSpPr>
            <p:spPr bwMode="auto">
              <a:xfrm>
                <a:off x="2640" y="1814"/>
                <a:ext cx="5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mid=2</a:t>
                </a:r>
              </a:p>
            </p:txBody>
          </p:sp>
        </p:grpSp>
        <p:grpSp>
          <p:nvGrpSpPr>
            <p:cNvPr id="28692" name="Group 49">
              <a:extLst>
                <a:ext uri="{FF2B5EF4-FFF2-40B4-BE49-F238E27FC236}">
                  <a16:creationId xmlns:a16="http://schemas.microsoft.com/office/drawing/2014/main" id="{3A6D7EFB-A9A4-4C86-8547-D313597A3A01}"/>
                </a:ext>
              </a:extLst>
            </p:cNvPr>
            <p:cNvGrpSpPr>
              <a:grpSpLocks/>
            </p:cNvGrpSpPr>
            <p:nvPr/>
          </p:nvGrpSpPr>
          <p:grpSpPr bwMode="auto">
            <a:xfrm>
              <a:off x="1604" y="2764"/>
              <a:ext cx="528" cy="546"/>
              <a:chOff x="1341" y="2908"/>
              <a:chExt cx="528" cy="546"/>
            </a:xfrm>
          </p:grpSpPr>
          <p:sp>
            <p:nvSpPr>
              <p:cNvPr id="28694" name="Line 50">
                <a:extLst>
                  <a:ext uri="{FF2B5EF4-FFF2-40B4-BE49-F238E27FC236}">
                    <a16:creationId xmlns:a16="http://schemas.microsoft.com/office/drawing/2014/main" id="{6A5BC0C8-563B-46ED-AC40-5D51BD733EDF}"/>
                  </a:ext>
                </a:extLst>
              </p:cNvPr>
              <p:cNvSpPr>
                <a:spLocks noChangeShapeType="1"/>
              </p:cNvSpPr>
              <p:nvPr/>
            </p:nvSpPr>
            <p:spPr bwMode="auto">
              <a:xfrm>
                <a:off x="158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695" name="Text Box 51">
                <a:extLst>
                  <a:ext uri="{FF2B5EF4-FFF2-40B4-BE49-F238E27FC236}">
                    <a16:creationId xmlns:a16="http://schemas.microsoft.com/office/drawing/2014/main" id="{2E380B5A-824D-413F-BA8B-83F86794E9D8}"/>
                  </a:ext>
                </a:extLst>
              </p:cNvPr>
              <p:cNvSpPr txBox="1">
                <a:spLocks noChangeArrowheads="1"/>
              </p:cNvSpPr>
              <p:nvPr/>
            </p:nvSpPr>
            <p:spPr bwMode="auto">
              <a:xfrm>
                <a:off x="1341" y="3204"/>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low=1</a:t>
                </a:r>
              </a:p>
            </p:txBody>
          </p:sp>
        </p:grpSp>
        <p:sp>
          <p:nvSpPr>
            <p:cNvPr id="28693" name="Text Box 52">
              <a:extLst>
                <a:ext uri="{FF2B5EF4-FFF2-40B4-BE49-F238E27FC236}">
                  <a16:creationId xmlns:a16="http://schemas.microsoft.com/office/drawing/2014/main" id="{56C20332-8C93-4A7F-9478-BAC33B2D656F}"/>
                </a:ext>
              </a:extLst>
            </p:cNvPr>
            <p:cNvSpPr txBox="1">
              <a:spLocks noChangeArrowheads="1"/>
            </p:cNvSpPr>
            <p:nvPr/>
          </p:nvSpPr>
          <p:spPr bwMode="auto">
            <a:xfrm>
              <a:off x="720" y="1104"/>
              <a:ext cx="41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2000" dirty="0">
                  <a:latin typeface="华康俪金黑W8(P)" panose="020B0800000000000000" pitchFamily="34" charset="-122"/>
                  <a:ea typeface="华康俪金黑W8(P)" panose="020B0800000000000000" pitchFamily="34" charset="-122"/>
                </a:rPr>
                <a:t>此时</a:t>
              </a:r>
              <a:r>
                <a:rPr lang="en-US" altLang="zh-CN" sz="2000" dirty="0" err="1">
                  <a:solidFill>
                    <a:srgbClr val="C00000"/>
                  </a:solidFill>
                  <a:latin typeface="华康俪金黑W8(P)" panose="020B0800000000000000" pitchFamily="34" charset="-122"/>
                  <a:ea typeface="华康俪金黑W8(P)" panose="020B0800000000000000" pitchFamily="34" charset="-122"/>
                </a:rPr>
                <a:t>ST.elem</a:t>
              </a:r>
              <a:r>
                <a:rPr lang="en-US" altLang="zh-CN" sz="2000" dirty="0">
                  <a:solidFill>
                    <a:srgbClr val="C00000"/>
                  </a:solidFill>
                  <a:latin typeface="华康俪金黑W8(P)" panose="020B0800000000000000" pitchFamily="34" charset="-122"/>
                  <a:ea typeface="华康俪金黑W8(P)" panose="020B0800000000000000" pitchFamily="34" charset="-122"/>
                </a:rPr>
                <a:t>[mid].key</a:t>
              </a:r>
              <a:r>
                <a:rPr lang="zh-CN" altLang="en-US" sz="2000" dirty="0">
                  <a:solidFill>
                    <a:srgbClr val="C00000"/>
                  </a:solidFill>
                  <a:latin typeface="华康俪金黑W8(P)" panose="020B0800000000000000" pitchFamily="34" charset="-122"/>
                  <a:ea typeface="华康俪金黑W8(P)" panose="020B0800000000000000" pitchFamily="34" charset="-122"/>
                </a:rPr>
                <a:t>＝</a:t>
              </a:r>
              <a:r>
                <a:rPr lang="en-US" altLang="zh-CN" sz="2000" dirty="0">
                  <a:solidFill>
                    <a:srgbClr val="C00000"/>
                  </a:solidFill>
                  <a:latin typeface="华康俪金黑W8(P)" panose="020B0800000000000000" pitchFamily="34" charset="-122"/>
                  <a:ea typeface="华康俪金黑W8(P)" panose="020B0800000000000000" pitchFamily="34" charset="-122"/>
                </a:rPr>
                <a:t>8 &lt;key</a:t>
              </a:r>
              <a:r>
                <a:rPr lang="zh-CN" altLang="en-US" sz="2000" dirty="0">
                  <a:latin typeface="华康俪金黑W8(P)" panose="020B0800000000000000" pitchFamily="34" charset="-122"/>
                  <a:ea typeface="华康俪金黑W8(P)" panose="020B0800000000000000" pitchFamily="34" charset="-122"/>
                </a:rPr>
                <a:t>，因此令</a:t>
              </a:r>
              <a:r>
                <a:rPr lang="en-US" altLang="zh-CN" sz="2000" dirty="0">
                  <a:latin typeface="华康俪金黑W8(P)" panose="020B0800000000000000" pitchFamily="34" charset="-122"/>
                  <a:ea typeface="华康俪金黑W8(P)" panose="020B0800000000000000" pitchFamily="34" charset="-122"/>
                </a:rPr>
                <a:t>low</a:t>
              </a:r>
              <a:r>
                <a:rPr lang="zh-CN" altLang="en-US" sz="2000" dirty="0">
                  <a:latin typeface="华康俪金黑W8(P)" panose="020B0800000000000000" pitchFamily="34" charset="-122"/>
                  <a:ea typeface="华康俪金黑W8(P)" panose="020B0800000000000000" pitchFamily="34" charset="-122"/>
                </a:rPr>
                <a:t>＝</a:t>
              </a:r>
              <a:r>
                <a:rPr lang="en-US" altLang="zh-CN" sz="2000" dirty="0">
                  <a:latin typeface="华康俪金黑W8(P)" panose="020B0800000000000000" pitchFamily="34" charset="-122"/>
                  <a:ea typeface="华康俪金黑W8(P)" panose="020B0800000000000000" pitchFamily="34" charset="-122"/>
                </a:rPr>
                <a:t>mid</a:t>
              </a:r>
              <a:r>
                <a:rPr lang="zh-CN" altLang="en-US" sz="2000" dirty="0">
                  <a:latin typeface="华康俪金黑W8(P)" panose="020B0800000000000000" pitchFamily="34" charset="-122"/>
                  <a:ea typeface="华康俪金黑W8(P)" panose="020B0800000000000000" pitchFamily="34" charset="-122"/>
                </a:rPr>
                <a:t>＋</a:t>
              </a:r>
              <a:r>
                <a:rPr lang="en-US" altLang="zh-CN" sz="2000" dirty="0">
                  <a:latin typeface="华康俪金黑W8(P)" panose="020B0800000000000000" pitchFamily="34" charset="-122"/>
                  <a:ea typeface="华康俪金黑W8(P)" panose="020B0800000000000000" pitchFamily="34" charset="-122"/>
                </a:rPr>
                <a:t>1</a:t>
              </a:r>
            </a:p>
          </p:txBody>
        </p:sp>
      </p:grpSp>
      <p:grpSp>
        <p:nvGrpSpPr>
          <p:cNvPr id="1124405" name="Group 53">
            <a:extLst>
              <a:ext uri="{FF2B5EF4-FFF2-40B4-BE49-F238E27FC236}">
                <a16:creationId xmlns:a16="http://schemas.microsoft.com/office/drawing/2014/main" id="{8D7FEDD8-A6C2-4C29-87A9-0ACEE2BD6639}"/>
              </a:ext>
            </a:extLst>
          </p:cNvPr>
          <p:cNvGrpSpPr>
            <a:grpSpLocks/>
          </p:cNvGrpSpPr>
          <p:nvPr/>
        </p:nvGrpSpPr>
        <p:grpSpPr bwMode="auto">
          <a:xfrm>
            <a:off x="2667000" y="2238375"/>
            <a:ext cx="6629400" cy="4010025"/>
            <a:chOff x="720" y="1334"/>
            <a:chExt cx="4176" cy="2526"/>
          </a:xfrm>
        </p:grpSpPr>
        <p:grpSp>
          <p:nvGrpSpPr>
            <p:cNvPr id="28680" name="Group 54">
              <a:extLst>
                <a:ext uri="{FF2B5EF4-FFF2-40B4-BE49-F238E27FC236}">
                  <a16:creationId xmlns:a16="http://schemas.microsoft.com/office/drawing/2014/main" id="{965F61B1-5208-4491-972F-D004BF50491E}"/>
                </a:ext>
              </a:extLst>
            </p:cNvPr>
            <p:cNvGrpSpPr>
              <a:grpSpLocks/>
            </p:cNvGrpSpPr>
            <p:nvPr/>
          </p:nvGrpSpPr>
          <p:grpSpPr bwMode="auto">
            <a:xfrm>
              <a:off x="2473" y="3312"/>
              <a:ext cx="528" cy="548"/>
              <a:chOff x="1344" y="2908"/>
              <a:chExt cx="528" cy="548"/>
            </a:xfrm>
          </p:grpSpPr>
          <p:sp>
            <p:nvSpPr>
              <p:cNvPr id="28688" name="Line 55">
                <a:extLst>
                  <a:ext uri="{FF2B5EF4-FFF2-40B4-BE49-F238E27FC236}">
                    <a16:creationId xmlns:a16="http://schemas.microsoft.com/office/drawing/2014/main" id="{A85B32C1-9C04-4F3C-B415-50D3F68DE20F}"/>
                  </a:ext>
                </a:extLst>
              </p:cNvPr>
              <p:cNvSpPr>
                <a:spLocks noChangeShapeType="1"/>
              </p:cNvSpPr>
              <p:nvPr/>
            </p:nvSpPr>
            <p:spPr bwMode="auto">
              <a:xfrm>
                <a:off x="158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689" name="Text Box 56">
                <a:extLst>
                  <a:ext uri="{FF2B5EF4-FFF2-40B4-BE49-F238E27FC236}">
                    <a16:creationId xmlns:a16="http://schemas.microsoft.com/office/drawing/2014/main" id="{821BA53A-47BC-4608-AAEE-6422DF35C310}"/>
                  </a:ext>
                </a:extLst>
              </p:cNvPr>
              <p:cNvSpPr txBox="1">
                <a:spLocks noChangeArrowheads="1"/>
              </p:cNvSpPr>
              <p:nvPr/>
            </p:nvSpPr>
            <p:spPr bwMode="auto">
              <a:xfrm>
                <a:off x="1344" y="3206"/>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low=3</a:t>
                </a:r>
              </a:p>
            </p:txBody>
          </p:sp>
        </p:grpSp>
        <p:grpSp>
          <p:nvGrpSpPr>
            <p:cNvPr id="28681" name="Group 57">
              <a:extLst>
                <a:ext uri="{FF2B5EF4-FFF2-40B4-BE49-F238E27FC236}">
                  <a16:creationId xmlns:a16="http://schemas.microsoft.com/office/drawing/2014/main" id="{D7F52D39-ADBC-4582-8002-63B5F4FC6E50}"/>
                </a:ext>
              </a:extLst>
            </p:cNvPr>
            <p:cNvGrpSpPr>
              <a:grpSpLocks/>
            </p:cNvGrpSpPr>
            <p:nvPr/>
          </p:nvGrpSpPr>
          <p:grpSpPr bwMode="auto">
            <a:xfrm>
              <a:off x="2471" y="1632"/>
              <a:ext cx="537" cy="586"/>
              <a:chOff x="2640" y="1814"/>
              <a:chExt cx="537" cy="586"/>
            </a:xfrm>
          </p:grpSpPr>
          <p:sp>
            <p:nvSpPr>
              <p:cNvPr id="28686" name="Line 58">
                <a:extLst>
                  <a:ext uri="{FF2B5EF4-FFF2-40B4-BE49-F238E27FC236}">
                    <a16:creationId xmlns:a16="http://schemas.microsoft.com/office/drawing/2014/main" id="{06990D56-68E6-4E7A-8C5A-3444E9991D4D}"/>
                  </a:ext>
                </a:extLst>
              </p:cNvPr>
              <p:cNvSpPr>
                <a:spLocks noChangeShapeType="1"/>
              </p:cNvSpPr>
              <p:nvPr/>
            </p:nvSpPr>
            <p:spPr bwMode="auto">
              <a:xfrm>
                <a:off x="2880" y="2044"/>
                <a:ext cx="0" cy="356"/>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687" name="Text Box 59">
                <a:extLst>
                  <a:ext uri="{FF2B5EF4-FFF2-40B4-BE49-F238E27FC236}">
                    <a16:creationId xmlns:a16="http://schemas.microsoft.com/office/drawing/2014/main" id="{2B224A57-8B2C-4A32-80CD-EE7CB820EF71}"/>
                  </a:ext>
                </a:extLst>
              </p:cNvPr>
              <p:cNvSpPr txBox="1">
                <a:spLocks noChangeArrowheads="1"/>
              </p:cNvSpPr>
              <p:nvPr/>
            </p:nvSpPr>
            <p:spPr bwMode="auto">
              <a:xfrm>
                <a:off x="2640" y="1814"/>
                <a:ext cx="5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FF0000"/>
                    </a:solidFill>
                    <a:latin typeface="华康俪金黑W8(P)" panose="020B0800000000000000" pitchFamily="34" charset="-122"/>
                    <a:ea typeface="华康俪金黑W8(P)" panose="020B0800000000000000" pitchFamily="34" charset="-122"/>
                  </a:rPr>
                  <a:t>mid=3</a:t>
                </a:r>
              </a:p>
            </p:txBody>
          </p:sp>
        </p:grpSp>
        <p:sp>
          <p:nvSpPr>
            <p:cNvPr id="28682" name="Text Box 60">
              <a:extLst>
                <a:ext uri="{FF2B5EF4-FFF2-40B4-BE49-F238E27FC236}">
                  <a16:creationId xmlns:a16="http://schemas.microsoft.com/office/drawing/2014/main" id="{4CFE66D5-86E3-40F3-A4D7-87DB3B2F3DD5}"/>
                </a:ext>
              </a:extLst>
            </p:cNvPr>
            <p:cNvSpPr txBox="1">
              <a:spLocks noChangeArrowheads="1"/>
            </p:cNvSpPr>
            <p:nvPr/>
          </p:nvSpPr>
          <p:spPr bwMode="auto">
            <a:xfrm>
              <a:off x="720" y="1334"/>
              <a:ext cx="41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2000" dirty="0">
                  <a:latin typeface="华康俪金黑W8(P)" panose="020B0800000000000000" pitchFamily="34" charset="-122"/>
                  <a:ea typeface="华康俪金黑W8(P)" panose="020B0800000000000000" pitchFamily="34" charset="-122"/>
                </a:rPr>
                <a:t>此时</a:t>
              </a:r>
              <a:r>
                <a:rPr lang="en-US" altLang="zh-CN" sz="2000" dirty="0" err="1">
                  <a:solidFill>
                    <a:srgbClr val="C00000"/>
                  </a:solidFill>
                  <a:latin typeface="华康俪金黑W8(P)" panose="020B0800000000000000" pitchFamily="34" charset="-122"/>
                  <a:ea typeface="华康俪金黑W8(P)" panose="020B0800000000000000" pitchFamily="34" charset="-122"/>
                </a:rPr>
                <a:t>ST.elem</a:t>
              </a:r>
              <a:r>
                <a:rPr lang="en-US" altLang="zh-CN" sz="2000" dirty="0">
                  <a:solidFill>
                    <a:srgbClr val="C00000"/>
                  </a:solidFill>
                  <a:latin typeface="华康俪金黑W8(P)" panose="020B0800000000000000" pitchFamily="34" charset="-122"/>
                  <a:ea typeface="华康俪金黑W8(P)" panose="020B0800000000000000" pitchFamily="34" charset="-122"/>
                </a:rPr>
                <a:t>[mid].key</a:t>
              </a:r>
              <a:r>
                <a:rPr lang="zh-CN" altLang="en-US" sz="2000" dirty="0">
                  <a:solidFill>
                    <a:srgbClr val="C00000"/>
                  </a:solidFill>
                  <a:latin typeface="华康俪金黑W8(P)" panose="020B0800000000000000" pitchFamily="34" charset="-122"/>
                  <a:ea typeface="华康俪金黑W8(P)" panose="020B0800000000000000" pitchFamily="34" charset="-122"/>
                </a:rPr>
                <a:t>＝</a:t>
              </a:r>
              <a:r>
                <a:rPr lang="en-US" altLang="zh-CN" sz="2000" dirty="0">
                  <a:solidFill>
                    <a:srgbClr val="C00000"/>
                  </a:solidFill>
                  <a:latin typeface="华康俪金黑W8(P)" panose="020B0800000000000000" pitchFamily="34" charset="-122"/>
                  <a:ea typeface="华康俪金黑W8(P)" panose="020B0800000000000000" pitchFamily="34" charset="-122"/>
                </a:rPr>
                <a:t>9 =key</a:t>
              </a:r>
              <a:r>
                <a:rPr lang="zh-CN" altLang="en-US" sz="2000" dirty="0">
                  <a:latin typeface="华康俪金黑W8(P)" panose="020B0800000000000000" pitchFamily="34" charset="-122"/>
                  <a:ea typeface="华康俪金黑W8(P)" panose="020B0800000000000000" pitchFamily="34" charset="-122"/>
                </a:rPr>
                <a:t>，查找成功，返回</a:t>
              </a:r>
              <a:r>
                <a:rPr lang="en-US" altLang="zh-CN" sz="2000" dirty="0">
                  <a:latin typeface="华康俪金黑W8(P)" panose="020B0800000000000000" pitchFamily="34" charset="-122"/>
                  <a:ea typeface="华康俪金黑W8(P)" panose="020B0800000000000000" pitchFamily="34" charset="-122"/>
                </a:rPr>
                <a:t>mid</a:t>
              </a:r>
              <a:r>
                <a:rPr lang="zh-CN" altLang="en-US" sz="2000" dirty="0">
                  <a:latin typeface="华康俪金黑W8(P)" panose="020B0800000000000000" pitchFamily="34" charset="-122"/>
                  <a:ea typeface="华康俪金黑W8(P)" panose="020B0800000000000000" pitchFamily="34" charset="-122"/>
                </a:rPr>
                <a:t>值</a:t>
              </a:r>
            </a:p>
          </p:txBody>
        </p:sp>
        <p:grpSp>
          <p:nvGrpSpPr>
            <p:cNvPr id="28683" name="Group 61">
              <a:extLst>
                <a:ext uri="{FF2B5EF4-FFF2-40B4-BE49-F238E27FC236}">
                  <a16:creationId xmlns:a16="http://schemas.microsoft.com/office/drawing/2014/main" id="{662656D1-EC28-41A4-A5A4-2F7287E591A6}"/>
                </a:ext>
              </a:extLst>
            </p:cNvPr>
            <p:cNvGrpSpPr>
              <a:grpSpLocks/>
            </p:cNvGrpSpPr>
            <p:nvPr/>
          </p:nvGrpSpPr>
          <p:grpSpPr bwMode="auto">
            <a:xfrm>
              <a:off x="2439" y="2764"/>
              <a:ext cx="624" cy="548"/>
              <a:chOff x="3950" y="2908"/>
              <a:chExt cx="624" cy="548"/>
            </a:xfrm>
          </p:grpSpPr>
          <p:sp>
            <p:nvSpPr>
              <p:cNvPr id="28684" name="Line 62">
                <a:extLst>
                  <a:ext uri="{FF2B5EF4-FFF2-40B4-BE49-F238E27FC236}">
                    <a16:creationId xmlns:a16="http://schemas.microsoft.com/office/drawing/2014/main" id="{E41FD20E-50FF-4F4A-829D-5CB67ABFCE6E}"/>
                  </a:ext>
                </a:extLst>
              </p:cNvPr>
              <p:cNvSpPr>
                <a:spLocks noChangeShapeType="1"/>
              </p:cNvSpPr>
              <p:nvPr/>
            </p:nvSpPr>
            <p:spPr bwMode="auto">
              <a:xfrm>
                <a:off x="422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8685" name="Text Box 63">
                <a:extLst>
                  <a:ext uri="{FF2B5EF4-FFF2-40B4-BE49-F238E27FC236}">
                    <a16:creationId xmlns:a16="http://schemas.microsoft.com/office/drawing/2014/main" id="{EFCBF08E-C6C1-4B8B-BDBA-B0D463C20744}"/>
                  </a:ext>
                </a:extLst>
              </p:cNvPr>
              <p:cNvSpPr txBox="1">
                <a:spLocks noChangeArrowheads="1"/>
              </p:cNvSpPr>
              <p:nvPr/>
            </p:nvSpPr>
            <p:spPr bwMode="auto">
              <a:xfrm>
                <a:off x="3950" y="3206"/>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high=3</a:t>
                </a: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24356"/>
                                        </p:tgtEl>
                                        <p:attrNameLst>
                                          <p:attrName>style.visibility</p:attrName>
                                        </p:attrNameLst>
                                      </p:cBhvr>
                                      <p:to>
                                        <p:strVal val="visible"/>
                                      </p:to>
                                    </p:set>
                                    <p:animEffect transition="in" filter="dissolve">
                                      <p:cBhvr>
                                        <p:cTn id="7" dur="500"/>
                                        <p:tgtEl>
                                          <p:spTgt spid="1124356"/>
                                        </p:tgtEl>
                                      </p:cBhvr>
                                    </p:animEffect>
                                  </p:childTnLst>
                                  <p:subTnLst>
                                    <p:set>
                                      <p:cBhvr override="childStyle">
                                        <p:cTn dur="1" fill="hold" display="0" masterRel="nextClick" afterEffect="1"/>
                                        <p:tgtEl>
                                          <p:spTgt spid="112435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24394"/>
                                        </p:tgtEl>
                                        <p:attrNameLst>
                                          <p:attrName>style.visibility</p:attrName>
                                        </p:attrNameLst>
                                      </p:cBhvr>
                                      <p:to>
                                        <p:strVal val="visible"/>
                                      </p:to>
                                    </p:set>
                                    <p:animEffect transition="in" filter="dissolve">
                                      <p:cBhvr>
                                        <p:cTn id="12" dur="500"/>
                                        <p:tgtEl>
                                          <p:spTgt spid="1124394"/>
                                        </p:tgtEl>
                                      </p:cBhvr>
                                    </p:animEffect>
                                  </p:childTnLst>
                                  <p:subTnLst>
                                    <p:set>
                                      <p:cBhvr override="childStyle">
                                        <p:cTn dur="1" fill="hold" display="0" masterRel="nextClick" afterEffect="1"/>
                                        <p:tgtEl>
                                          <p:spTgt spid="112439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4405"/>
                                        </p:tgtEl>
                                        <p:attrNameLst>
                                          <p:attrName>style.visibility</p:attrName>
                                        </p:attrNameLst>
                                      </p:cBhvr>
                                      <p:to>
                                        <p:strVal val="visible"/>
                                      </p:to>
                                    </p:set>
                                    <p:animEffect transition="in" filter="dissolve">
                                      <p:cBhvr>
                                        <p:cTn id="17" dur="500"/>
                                        <p:tgtEl>
                                          <p:spTgt spid="1124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8252A548-5172-46EF-8986-7D687CE7DC60}"/>
              </a:ext>
            </a:extLst>
          </p:cNvPr>
          <p:cNvSpPr>
            <a:spLocks noGrp="1" noChangeArrowheads="1"/>
          </p:cNvSpPr>
          <p:nvPr>
            <p:ph type="title"/>
          </p:nvPr>
        </p:nvSpPr>
        <p:spPr>
          <a:xfrm>
            <a:off x="146050" y="-149225"/>
            <a:ext cx="10515600" cy="1325563"/>
          </a:xfrm>
        </p:spPr>
        <p:txBody>
          <a:bodyPr/>
          <a:lstStyle/>
          <a:p>
            <a:pPr eaLnBrk="1" hangingPunct="1"/>
            <a:r>
              <a:rPr lang="en-US" altLang="zh-CN" dirty="0"/>
              <a:t>8.1.2 </a:t>
            </a:r>
            <a:r>
              <a:rPr lang="zh-CN" altLang="en-US" dirty="0"/>
              <a:t>有序表查找</a:t>
            </a:r>
          </a:p>
        </p:txBody>
      </p:sp>
      <p:sp>
        <p:nvSpPr>
          <p:cNvPr id="29699" name="Rectangle 2">
            <a:extLst>
              <a:ext uri="{FF2B5EF4-FFF2-40B4-BE49-F238E27FC236}">
                <a16:creationId xmlns:a16="http://schemas.microsoft.com/office/drawing/2014/main" id="{64149B72-A347-4048-A650-6D4EEBF5E9A1}"/>
              </a:ext>
            </a:extLst>
          </p:cNvPr>
          <p:cNvSpPr>
            <a:spLocks noGrp="1" noChangeArrowheads="1"/>
          </p:cNvSpPr>
          <p:nvPr>
            <p:ph idx="1"/>
          </p:nvPr>
        </p:nvSpPr>
        <p:spPr>
          <a:xfrm>
            <a:off x="725488" y="974725"/>
            <a:ext cx="10515600" cy="555625"/>
          </a:xfrm>
        </p:spPr>
        <p:txBody>
          <a:bodyPr/>
          <a:lstStyle/>
          <a:p>
            <a:pPr eaLnBrk="1" hangingPunct="1">
              <a:spcBef>
                <a:spcPct val="50000"/>
              </a:spcBef>
              <a:buFontTx/>
              <a:buNone/>
            </a:pPr>
            <a:r>
              <a:rPr lang="zh-CN" altLang="en-US" sz="3200" dirty="0"/>
              <a:t>例</a:t>
            </a:r>
            <a:r>
              <a:rPr lang="en-US" altLang="zh-CN" sz="3200" dirty="0"/>
              <a:t>2</a:t>
            </a:r>
            <a:r>
              <a:rPr lang="zh-CN" altLang="en-US" sz="3200" dirty="0"/>
              <a:t>：在下表中查找 </a:t>
            </a:r>
            <a:r>
              <a:rPr lang="en-US" altLang="zh-CN" sz="3200" dirty="0"/>
              <a:t>key = 5 </a:t>
            </a:r>
            <a:r>
              <a:rPr lang="zh-CN" altLang="en-US" sz="3200" dirty="0"/>
              <a:t>的结点。</a:t>
            </a:r>
          </a:p>
        </p:txBody>
      </p:sp>
      <p:grpSp>
        <p:nvGrpSpPr>
          <p:cNvPr id="29700" name="Group 94">
            <a:extLst>
              <a:ext uri="{FF2B5EF4-FFF2-40B4-BE49-F238E27FC236}">
                <a16:creationId xmlns:a16="http://schemas.microsoft.com/office/drawing/2014/main" id="{9B0E3702-A9FD-4F06-83E8-AD240E2B5A62}"/>
              </a:ext>
            </a:extLst>
          </p:cNvPr>
          <p:cNvGrpSpPr>
            <a:grpSpLocks/>
          </p:cNvGrpSpPr>
          <p:nvPr/>
        </p:nvGrpSpPr>
        <p:grpSpPr bwMode="auto">
          <a:xfrm>
            <a:off x="2846388" y="2859088"/>
            <a:ext cx="6261100" cy="1311275"/>
            <a:chOff x="472" y="2092"/>
            <a:chExt cx="3944" cy="826"/>
          </a:xfrm>
        </p:grpSpPr>
        <p:grpSp>
          <p:nvGrpSpPr>
            <p:cNvPr id="29745" name="Group 95">
              <a:extLst>
                <a:ext uri="{FF2B5EF4-FFF2-40B4-BE49-F238E27FC236}">
                  <a16:creationId xmlns:a16="http://schemas.microsoft.com/office/drawing/2014/main" id="{4B38ADFB-6876-4C7F-8856-056573D6ED7E}"/>
                </a:ext>
              </a:extLst>
            </p:cNvPr>
            <p:cNvGrpSpPr>
              <a:grpSpLocks/>
            </p:cNvGrpSpPr>
            <p:nvPr/>
          </p:nvGrpSpPr>
          <p:grpSpPr bwMode="auto">
            <a:xfrm>
              <a:off x="816" y="2092"/>
              <a:ext cx="3600" cy="826"/>
              <a:chOff x="816" y="2092"/>
              <a:chExt cx="3600" cy="826"/>
            </a:xfrm>
          </p:grpSpPr>
          <p:sp>
            <p:nvSpPr>
              <p:cNvPr id="29747" name="Rectangle 96">
                <a:extLst>
                  <a:ext uri="{FF2B5EF4-FFF2-40B4-BE49-F238E27FC236}">
                    <a16:creationId xmlns:a16="http://schemas.microsoft.com/office/drawing/2014/main" id="{E4742E41-0E68-4795-AE13-6892333AC1E0}"/>
                  </a:ext>
                </a:extLst>
              </p:cNvPr>
              <p:cNvSpPr>
                <a:spLocks noChangeArrowheads="1"/>
              </p:cNvSpPr>
              <p:nvPr/>
            </p:nvSpPr>
            <p:spPr bwMode="auto">
              <a:xfrm>
                <a:off x="960" y="2380"/>
                <a:ext cx="3456" cy="288"/>
              </a:xfrm>
              <a:prstGeom prst="rect">
                <a:avLst/>
              </a:prstGeom>
              <a:noFill/>
              <a:ln w="19050">
                <a:solidFill>
                  <a:srgbClr val="007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29748" name="Line 97">
                <a:extLst>
                  <a:ext uri="{FF2B5EF4-FFF2-40B4-BE49-F238E27FC236}">
                    <a16:creationId xmlns:a16="http://schemas.microsoft.com/office/drawing/2014/main" id="{C7EA6F25-5850-4C25-A0BC-411B347E54BD}"/>
                  </a:ext>
                </a:extLst>
              </p:cNvPr>
              <p:cNvSpPr>
                <a:spLocks noChangeShapeType="1"/>
              </p:cNvSpPr>
              <p:nvPr/>
            </p:nvSpPr>
            <p:spPr bwMode="auto">
              <a:xfrm>
                <a:off x="1392"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49" name="Line 98">
                <a:extLst>
                  <a:ext uri="{FF2B5EF4-FFF2-40B4-BE49-F238E27FC236}">
                    <a16:creationId xmlns:a16="http://schemas.microsoft.com/office/drawing/2014/main" id="{15A17234-9863-4F71-9BFE-2B37A4D63D53}"/>
                  </a:ext>
                </a:extLst>
              </p:cNvPr>
              <p:cNvSpPr>
                <a:spLocks noChangeShapeType="1"/>
              </p:cNvSpPr>
              <p:nvPr/>
            </p:nvSpPr>
            <p:spPr bwMode="auto">
              <a:xfrm>
                <a:off x="2256"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50" name="Line 99">
                <a:extLst>
                  <a:ext uri="{FF2B5EF4-FFF2-40B4-BE49-F238E27FC236}">
                    <a16:creationId xmlns:a16="http://schemas.microsoft.com/office/drawing/2014/main" id="{78236354-78D1-46F9-88D4-000795E2965C}"/>
                  </a:ext>
                </a:extLst>
              </p:cNvPr>
              <p:cNvSpPr>
                <a:spLocks noChangeShapeType="1"/>
              </p:cNvSpPr>
              <p:nvPr/>
            </p:nvSpPr>
            <p:spPr bwMode="auto">
              <a:xfrm>
                <a:off x="1824"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51" name="Line 100">
                <a:extLst>
                  <a:ext uri="{FF2B5EF4-FFF2-40B4-BE49-F238E27FC236}">
                    <a16:creationId xmlns:a16="http://schemas.microsoft.com/office/drawing/2014/main" id="{D347EDB4-73A2-4A5E-ABAF-5C31C5F90EBA}"/>
                  </a:ext>
                </a:extLst>
              </p:cNvPr>
              <p:cNvSpPr>
                <a:spLocks noChangeShapeType="1"/>
              </p:cNvSpPr>
              <p:nvPr/>
            </p:nvSpPr>
            <p:spPr bwMode="auto">
              <a:xfrm>
                <a:off x="2688"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52" name="Line 101">
                <a:extLst>
                  <a:ext uri="{FF2B5EF4-FFF2-40B4-BE49-F238E27FC236}">
                    <a16:creationId xmlns:a16="http://schemas.microsoft.com/office/drawing/2014/main" id="{6793553F-F4AB-44EF-9C94-351ED390D4B2}"/>
                  </a:ext>
                </a:extLst>
              </p:cNvPr>
              <p:cNvSpPr>
                <a:spLocks noChangeShapeType="1"/>
              </p:cNvSpPr>
              <p:nvPr/>
            </p:nvSpPr>
            <p:spPr bwMode="auto">
              <a:xfrm>
                <a:off x="3120"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53" name="Line 102">
                <a:extLst>
                  <a:ext uri="{FF2B5EF4-FFF2-40B4-BE49-F238E27FC236}">
                    <a16:creationId xmlns:a16="http://schemas.microsoft.com/office/drawing/2014/main" id="{7E6D8CE0-F4AD-4202-B18A-B46E2A3D87A5}"/>
                  </a:ext>
                </a:extLst>
              </p:cNvPr>
              <p:cNvSpPr>
                <a:spLocks noChangeShapeType="1"/>
              </p:cNvSpPr>
              <p:nvPr/>
            </p:nvSpPr>
            <p:spPr bwMode="auto">
              <a:xfrm>
                <a:off x="3552"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54" name="Line 103">
                <a:extLst>
                  <a:ext uri="{FF2B5EF4-FFF2-40B4-BE49-F238E27FC236}">
                    <a16:creationId xmlns:a16="http://schemas.microsoft.com/office/drawing/2014/main" id="{91BF0671-ED25-4758-812A-27899D51D3E3}"/>
                  </a:ext>
                </a:extLst>
              </p:cNvPr>
              <p:cNvSpPr>
                <a:spLocks noChangeShapeType="1"/>
              </p:cNvSpPr>
              <p:nvPr/>
            </p:nvSpPr>
            <p:spPr bwMode="auto">
              <a:xfrm>
                <a:off x="3984" y="2380"/>
                <a:ext cx="0" cy="288"/>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55" name="Text Box 104">
                <a:extLst>
                  <a:ext uri="{FF2B5EF4-FFF2-40B4-BE49-F238E27FC236}">
                    <a16:creationId xmlns:a16="http://schemas.microsoft.com/office/drawing/2014/main" id="{B9B9A562-2352-4701-A4B7-4B3D019E3F98}"/>
                  </a:ext>
                </a:extLst>
              </p:cNvPr>
              <p:cNvSpPr txBox="1">
                <a:spLocks noChangeArrowheads="1"/>
              </p:cNvSpPr>
              <p:nvPr/>
            </p:nvSpPr>
            <p:spPr bwMode="auto">
              <a:xfrm>
                <a:off x="1056"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0</a:t>
                </a:r>
              </a:p>
            </p:txBody>
          </p:sp>
          <p:sp>
            <p:nvSpPr>
              <p:cNvPr id="29756" name="Text Box 105">
                <a:extLst>
                  <a:ext uri="{FF2B5EF4-FFF2-40B4-BE49-F238E27FC236}">
                    <a16:creationId xmlns:a16="http://schemas.microsoft.com/office/drawing/2014/main" id="{D256A230-9799-46B8-8B1E-7BFCBE563879}"/>
                  </a:ext>
                </a:extLst>
              </p:cNvPr>
              <p:cNvSpPr txBox="1">
                <a:spLocks noChangeArrowheads="1"/>
              </p:cNvSpPr>
              <p:nvPr/>
            </p:nvSpPr>
            <p:spPr bwMode="auto">
              <a:xfrm>
                <a:off x="1509"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a:t>
                </a:r>
              </a:p>
            </p:txBody>
          </p:sp>
          <p:sp>
            <p:nvSpPr>
              <p:cNvPr id="29757" name="Text Box 106">
                <a:extLst>
                  <a:ext uri="{FF2B5EF4-FFF2-40B4-BE49-F238E27FC236}">
                    <a16:creationId xmlns:a16="http://schemas.microsoft.com/office/drawing/2014/main" id="{95B13515-3D93-4FA4-8383-759F253EE9BB}"/>
                  </a:ext>
                </a:extLst>
              </p:cNvPr>
              <p:cNvSpPr txBox="1">
                <a:spLocks noChangeArrowheads="1"/>
              </p:cNvSpPr>
              <p:nvPr/>
            </p:nvSpPr>
            <p:spPr bwMode="auto">
              <a:xfrm>
                <a:off x="1945"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2</a:t>
                </a:r>
              </a:p>
            </p:txBody>
          </p:sp>
          <p:sp>
            <p:nvSpPr>
              <p:cNvPr id="29758" name="Text Box 107">
                <a:extLst>
                  <a:ext uri="{FF2B5EF4-FFF2-40B4-BE49-F238E27FC236}">
                    <a16:creationId xmlns:a16="http://schemas.microsoft.com/office/drawing/2014/main" id="{5063934F-AF66-43AE-9F97-40269210B611}"/>
                  </a:ext>
                </a:extLst>
              </p:cNvPr>
              <p:cNvSpPr txBox="1">
                <a:spLocks noChangeArrowheads="1"/>
              </p:cNvSpPr>
              <p:nvPr/>
            </p:nvSpPr>
            <p:spPr bwMode="auto">
              <a:xfrm>
                <a:off x="816" y="2092"/>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key</a:t>
                </a:r>
              </a:p>
            </p:txBody>
          </p:sp>
          <p:sp>
            <p:nvSpPr>
              <p:cNvPr id="29759" name="Text Box 108">
                <a:extLst>
                  <a:ext uri="{FF2B5EF4-FFF2-40B4-BE49-F238E27FC236}">
                    <a16:creationId xmlns:a16="http://schemas.microsoft.com/office/drawing/2014/main" id="{87662ABF-7446-4A0A-95E8-789E7A10B6EA}"/>
                  </a:ext>
                </a:extLst>
              </p:cNvPr>
              <p:cNvSpPr txBox="1">
                <a:spLocks noChangeArrowheads="1"/>
              </p:cNvSpPr>
              <p:nvPr/>
            </p:nvSpPr>
            <p:spPr bwMode="auto">
              <a:xfrm>
                <a:off x="1488" y="239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4</a:t>
                </a:r>
              </a:p>
            </p:txBody>
          </p:sp>
          <p:sp>
            <p:nvSpPr>
              <p:cNvPr id="29760" name="Text Box 109">
                <a:extLst>
                  <a:ext uri="{FF2B5EF4-FFF2-40B4-BE49-F238E27FC236}">
                    <a16:creationId xmlns:a16="http://schemas.microsoft.com/office/drawing/2014/main" id="{2246DA84-AA61-4EC8-9715-E38C41286875}"/>
                  </a:ext>
                </a:extLst>
              </p:cNvPr>
              <p:cNvSpPr txBox="1">
                <a:spLocks noChangeArrowheads="1"/>
              </p:cNvSpPr>
              <p:nvPr/>
            </p:nvSpPr>
            <p:spPr bwMode="auto">
              <a:xfrm>
                <a:off x="1942" y="239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8</a:t>
                </a:r>
              </a:p>
            </p:txBody>
          </p:sp>
          <p:sp>
            <p:nvSpPr>
              <p:cNvPr id="29761" name="Text Box 110">
                <a:extLst>
                  <a:ext uri="{FF2B5EF4-FFF2-40B4-BE49-F238E27FC236}">
                    <a16:creationId xmlns:a16="http://schemas.microsoft.com/office/drawing/2014/main" id="{72875FBD-6E43-4400-8AC4-770BCE61BFB4}"/>
                  </a:ext>
                </a:extLst>
              </p:cNvPr>
              <p:cNvSpPr txBox="1">
                <a:spLocks noChangeArrowheads="1"/>
              </p:cNvSpPr>
              <p:nvPr/>
            </p:nvSpPr>
            <p:spPr bwMode="auto">
              <a:xfrm>
                <a:off x="2373" y="239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9</a:t>
                </a:r>
              </a:p>
            </p:txBody>
          </p:sp>
          <p:sp>
            <p:nvSpPr>
              <p:cNvPr id="29762" name="Text Box 111">
                <a:extLst>
                  <a:ext uri="{FF2B5EF4-FFF2-40B4-BE49-F238E27FC236}">
                    <a16:creationId xmlns:a16="http://schemas.microsoft.com/office/drawing/2014/main" id="{1641503C-D2F1-42E0-BAD6-2B6A4570FC73}"/>
                  </a:ext>
                </a:extLst>
              </p:cNvPr>
              <p:cNvSpPr txBox="1">
                <a:spLocks noChangeArrowheads="1"/>
              </p:cNvSpPr>
              <p:nvPr/>
            </p:nvSpPr>
            <p:spPr bwMode="auto">
              <a:xfrm>
                <a:off x="2758" y="2390"/>
                <a:ext cx="3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10</a:t>
                </a:r>
              </a:p>
            </p:txBody>
          </p:sp>
          <p:sp>
            <p:nvSpPr>
              <p:cNvPr id="29763" name="Text Box 112">
                <a:extLst>
                  <a:ext uri="{FF2B5EF4-FFF2-40B4-BE49-F238E27FC236}">
                    <a16:creationId xmlns:a16="http://schemas.microsoft.com/office/drawing/2014/main" id="{0551E247-29F3-4730-9DE9-E7B1F276F358}"/>
                  </a:ext>
                </a:extLst>
              </p:cNvPr>
              <p:cNvSpPr txBox="1">
                <a:spLocks noChangeArrowheads="1"/>
              </p:cNvSpPr>
              <p:nvPr/>
            </p:nvSpPr>
            <p:spPr bwMode="auto">
              <a:xfrm>
                <a:off x="3189" y="2390"/>
                <a:ext cx="35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11</a:t>
                </a:r>
              </a:p>
            </p:txBody>
          </p:sp>
          <p:sp>
            <p:nvSpPr>
              <p:cNvPr id="29764" name="Text Box 113">
                <a:extLst>
                  <a:ext uri="{FF2B5EF4-FFF2-40B4-BE49-F238E27FC236}">
                    <a16:creationId xmlns:a16="http://schemas.microsoft.com/office/drawing/2014/main" id="{64A92A38-96D4-4C6C-9177-1217D4D6475F}"/>
                  </a:ext>
                </a:extLst>
              </p:cNvPr>
              <p:cNvSpPr txBox="1">
                <a:spLocks noChangeArrowheads="1"/>
              </p:cNvSpPr>
              <p:nvPr/>
            </p:nvSpPr>
            <p:spPr bwMode="auto">
              <a:xfrm>
                <a:off x="3622" y="2390"/>
                <a:ext cx="36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13</a:t>
                </a:r>
              </a:p>
            </p:txBody>
          </p:sp>
          <p:sp>
            <p:nvSpPr>
              <p:cNvPr id="29765" name="Text Box 114">
                <a:extLst>
                  <a:ext uri="{FF2B5EF4-FFF2-40B4-BE49-F238E27FC236}">
                    <a16:creationId xmlns:a16="http://schemas.microsoft.com/office/drawing/2014/main" id="{72055E14-5DDF-4138-8F78-0D1C7DA14DF2}"/>
                  </a:ext>
                </a:extLst>
              </p:cNvPr>
              <p:cNvSpPr txBox="1">
                <a:spLocks noChangeArrowheads="1"/>
              </p:cNvSpPr>
              <p:nvPr/>
            </p:nvSpPr>
            <p:spPr bwMode="auto">
              <a:xfrm>
                <a:off x="4057" y="2390"/>
                <a:ext cx="35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19</a:t>
                </a:r>
              </a:p>
            </p:txBody>
          </p:sp>
          <p:sp>
            <p:nvSpPr>
              <p:cNvPr id="29766" name="Text Box 115">
                <a:extLst>
                  <a:ext uri="{FF2B5EF4-FFF2-40B4-BE49-F238E27FC236}">
                    <a16:creationId xmlns:a16="http://schemas.microsoft.com/office/drawing/2014/main" id="{63479182-9006-4A5F-9309-6D15B0D7CC40}"/>
                  </a:ext>
                </a:extLst>
              </p:cNvPr>
              <p:cNvSpPr txBox="1">
                <a:spLocks noChangeArrowheads="1"/>
              </p:cNvSpPr>
              <p:nvPr/>
            </p:nvSpPr>
            <p:spPr bwMode="auto">
              <a:xfrm>
                <a:off x="2373"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3</a:t>
                </a:r>
              </a:p>
            </p:txBody>
          </p:sp>
          <p:sp>
            <p:nvSpPr>
              <p:cNvPr id="29767" name="Text Box 116">
                <a:extLst>
                  <a:ext uri="{FF2B5EF4-FFF2-40B4-BE49-F238E27FC236}">
                    <a16:creationId xmlns:a16="http://schemas.microsoft.com/office/drawing/2014/main" id="{4C10F473-7EF7-4F1D-9E89-14FF99649E93}"/>
                  </a:ext>
                </a:extLst>
              </p:cNvPr>
              <p:cNvSpPr txBox="1">
                <a:spLocks noChangeArrowheads="1"/>
              </p:cNvSpPr>
              <p:nvPr/>
            </p:nvSpPr>
            <p:spPr bwMode="auto">
              <a:xfrm>
                <a:off x="2808"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4</a:t>
                </a:r>
              </a:p>
            </p:txBody>
          </p:sp>
          <p:sp>
            <p:nvSpPr>
              <p:cNvPr id="29768" name="Text Box 117">
                <a:extLst>
                  <a:ext uri="{FF2B5EF4-FFF2-40B4-BE49-F238E27FC236}">
                    <a16:creationId xmlns:a16="http://schemas.microsoft.com/office/drawing/2014/main" id="{3AA2B24D-FE7E-4863-96B5-176D83AE24FC}"/>
                  </a:ext>
                </a:extLst>
              </p:cNvPr>
              <p:cNvSpPr txBox="1">
                <a:spLocks noChangeArrowheads="1"/>
              </p:cNvSpPr>
              <p:nvPr/>
            </p:nvSpPr>
            <p:spPr bwMode="auto">
              <a:xfrm>
                <a:off x="3241"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5</a:t>
                </a:r>
              </a:p>
            </p:txBody>
          </p:sp>
          <p:sp>
            <p:nvSpPr>
              <p:cNvPr id="29769" name="Text Box 118">
                <a:extLst>
                  <a:ext uri="{FF2B5EF4-FFF2-40B4-BE49-F238E27FC236}">
                    <a16:creationId xmlns:a16="http://schemas.microsoft.com/office/drawing/2014/main" id="{BB74EE9A-B48B-433E-A90A-E5DEAE405EDA}"/>
                  </a:ext>
                </a:extLst>
              </p:cNvPr>
              <p:cNvSpPr txBox="1">
                <a:spLocks noChangeArrowheads="1"/>
              </p:cNvSpPr>
              <p:nvPr/>
            </p:nvSpPr>
            <p:spPr bwMode="auto">
              <a:xfrm>
                <a:off x="3672"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6</a:t>
                </a:r>
              </a:p>
            </p:txBody>
          </p:sp>
          <p:sp>
            <p:nvSpPr>
              <p:cNvPr id="29770" name="Text Box 119">
                <a:extLst>
                  <a:ext uri="{FF2B5EF4-FFF2-40B4-BE49-F238E27FC236}">
                    <a16:creationId xmlns:a16="http://schemas.microsoft.com/office/drawing/2014/main" id="{BFF2FC18-05ED-4249-BB29-735FC61BCE07}"/>
                  </a:ext>
                </a:extLst>
              </p:cNvPr>
              <p:cNvSpPr txBox="1">
                <a:spLocks noChangeArrowheads="1"/>
              </p:cNvSpPr>
              <p:nvPr/>
            </p:nvSpPr>
            <p:spPr bwMode="auto">
              <a:xfrm>
                <a:off x="4103" y="2668"/>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7</a:t>
                </a:r>
              </a:p>
            </p:txBody>
          </p:sp>
        </p:grpSp>
        <p:sp>
          <p:nvSpPr>
            <p:cNvPr id="29746" name="Text Box 120">
              <a:extLst>
                <a:ext uri="{FF2B5EF4-FFF2-40B4-BE49-F238E27FC236}">
                  <a16:creationId xmlns:a16="http://schemas.microsoft.com/office/drawing/2014/main" id="{C9BA7AF0-13E1-4099-AFE6-A27862E9E558}"/>
                </a:ext>
              </a:extLst>
            </p:cNvPr>
            <p:cNvSpPr txBox="1">
              <a:spLocks noChangeArrowheads="1"/>
            </p:cNvSpPr>
            <p:nvPr/>
          </p:nvSpPr>
          <p:spPr bwMode="auto">
            <a:xfrm>
              <a:off x="472" y="2400"/>
              <a:ext cx="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err="1">
                  <a:latin typeface="华康俪金黑W8(P)" panose="020B0800000000000000" pitchFamily="34" charset="-122"/>
                  <a:ea typeface="华康俪金黑W8(P)" panose="020B0800000000000000" pitchFamily="34" charset="-122"/>
                </a:rPr>
                <a:t>elem</a:t>
              </a:r>
              <a:endParaRPr lang="en-US" altLang="zh-CN" sz="2000" dirty="0">
                <a:latin typeface="华康俪金黑W8(P)" panose="020B0800000000000000" pitchFamily="34" charset="-122"/>
                <a:ea typeface="华康俪金黑W8(P)" panose="020B0800000000000000" pitchFamily="34" charset="-122"/>
              </a:endParaRPr>
            </a:p>
          </p:txBody>
        </p:sp>
      </p:grpSp>
      <p:grpSp>
        <p:nvGrpSpPr>
          <p:cNvPr id="1123449" name="Group 121">
            <a:extLst>
              <a:ext uri="{FF2B5EF4-FFF2-40B4-BE49-F238E27FC236}">
                <a16:creationId xmlns:a16="http://schemas.microsoft.com/office/drawing/2014/main" id="{F84767A1-6483-486A-836A-E47271AFB201}"/>
              </a:ext>
            </a:extLst>
          </p:cNvPr>
          <p:cNvGrpSpPr>
            <a:grpSpLocks/>
          </p:cNvGrpSpPr>
          <p:nvPr/>
        </p:nvGrpSpPr>
        <p:grpSpPr bwMode="auto">
          <a:xfrm>
            <a:off x="2846388" y="1671638"/>
            <a:ext cx="6553200" cy="3352800"/>
            <a:chOff x="720" y="940"/>
            <a:chExt cx="4128" cy="2112"/>
          </a:xfrm>
        </p:grpSpPr>
        <p:sp>
          <p:nvSpPr>
            <p:cNvPr id="29735" name="Text Box 122">
              <a:extLst>
                <a:ext uri="{FF2B5EF4-FFF2-40B4-BE49-F238E27FC236}">
                  <a16:creationId xmlns:a16="http://schemas.microsoft.com/office/drawing/2014/main" id="{F3279939-1DCE-4B3F-BE44-5B5323533201}"/>
                </a:ext>
              </a:extLst>
            </p:cNvPr>
            <p:cNvSpPr txBox="1">
              <a:spLocks noChangeArrowheads="1"/>
            </p:cNvSpPr>
            <p:nvPr/>
          </p:nvSpPr>
          <p:spPr bwMode="auto">
            <a:xfrm>
              <a:off x="720" y="940"/>
              <a:ext cx="41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2000" dirty="0">
                  <a:latin typeface="华康俪金黑W8(P)" panose="020B0800000000000000" pitchFamily="34" charset="-122"/>
                  <a:ea typeface="华康俪金黑W8(P)" panose="020B0800000000000000" pitchFamily="34" charset="-122"/>
                </a:rPr>
                <a:t>此时</a:t>
              </a:r>
              <a:r>
                <a:rPr lang="en-US" altLang="zh-CN" sz="2000" dirty="0" err="1">
                  <a:solidFill>
                    <a:srgbClr val="C00000"/>
                  </a:solidFill>
                  <a:latin typeface="华康俪金黑W8(P)" panose="020B0800000000000000" pitchFamily="34" charset="-122"/>
                  <a:ea typeface="华康俪金黑W8(P)" panose="020B0800000000000000" pitchFamily="34" charset="-122"/>
                </a:rPr>
                <a:t>ST.elem</a:t>
              </a:r>
              <a:r>
                <a:rPr lang="en-US" altLang="zh-CN" sz="2000" dirty="0">
                  <a:solidFill>
                    <a:srgbClr val="C00000"/>
                  </a:solidFill>
                  <a:latin typeface="华康俪金黑W8(P)" panose="020B0800000000000000" pitchFamily="34" charset="-122"/>
                  <a:ea typeface="华康俪金黑W8(P)" panose="020B0800000000000000" pitchFamily="34" charset="-122"/>
                </a:rPr>
                <a:t>[mid].key</a:t>
              </a:r>
              <a:r>
                <a:rPr lang="zh-CN" altLang="en-US" sz="2000" dirty="0">
                  <a:solidFill>
                    <a:srgbClr val="C00000"/>
                  </a:solidFill>
                  <a:latin typeface="华康俪金黑W8(P)" panose="020B0800000000000000" pitchFamily="34" charset="-122"/>
                  <a:ea typeface="华康俪金黑W8(P)" panose="020B0800000000000000" pitchFamily="34" charset="-122"/>
                </a:rPr>
                <a:t>＝</a:t>
              </a:r>
              <a:r>
                <a:rPr lang="en-US" altLang="zh-CN" sz="2000" dirty="0">
                  <a:solidFill>
                    <a:srgbClr val="C00000"/>
                  </a:solidFill>
                  <a:latin typeface="华康俪金黑W8(P)" panose="020B0800000000000000" pitchFamily="34" charset="-122"/>
                  <a:ea typeface="华康俪金黑W8(P)" panose="020B0800000000000000" pitchFamily="34" charset="-122"/>
                </a:rPr>
                <a:t>10 &gt;key</a:t>
              </a:r>
              <a:r>
                <a:rPr lang="zh-CN" altLang="en-US" sz="2000" dirty="0">
                  <a:latin typeface="华康俪金黑W8(P)" panose="020B0800000000000000" pitchFamily="34" charset="-122"/>
                  <a:ea typeface="华康俪金黑W8(P)" panose="020B0800000000000000" pitchFamily="34" charset="-122"/>
                </a:rPr>
                <a:t>，因此令</a:t>
              </a:r>
              <a:r>
                <a:rPr lang="en-US" altLang="zh-CN" sz="2000" dirty="0">
                  <a:latin typeface="华康俪金黑W8(P)" panose="020B0800000000000000" pitchFamily="34" charset="-122"/>
                  <a:ea typeface="华康俪金黑W8(P)" panose="020B0800000000000000" pitchFamily="34" charset="-122"/>
                </a:rPr>
                <a:t>high</a:t>
              </a:r>
              <a:r>
                <a:rPr lang="zh-CN" altLang="en-US" sz="2000" dirty="0">
                  <a:latin typeface="华康俪金黑W8(P)" panose="020B0800000000000000" pitchFamily="34" charset="-122"/>
                  <a:ea typeface="华康俪金黑W8(P)" panose="020B0800000000000000" pitchFamily="34" charset="-122"/>
                </a:rPr>
                <a:t>＝</a:t>
              </a:r>
              <a:r>
                <a:rPr lang="en-US" altLang="zh-CN" sz="2000" dirty="0">
                  <a:latin typeface="华康俪金黑W8(P)" panose="020B0800000000000000" pitchFamily="34" charset="-122"/>
                  <a:ea typeface="华康俪金黑W8(P)" panose="020B0800000000000000" pitchFamily="34" charset="-122"/>
                </a:rPr>
                <a:t>mid</a:t>
              </a:r>
              <a:r>
                <a:rPr lang="zh-CN" altLang="en-US" sz="2000" dirty="0">
                  <a:latin typeface="华康俪金黑W8(P)" panose="020B0800000000000000" pitchFamily="34" charset="-122"/>
                  <a:ea typeface="华康俪金黑W8(P)" panose="020B0800000000000000" pitchFamily="34" charset="-122"/>
                </a:rPr>
                <a:t>－</a:t>
              </a:r>
              <a:r>
                <a:rPr lang="en-US" altLang="zh-CN" sz="2000" dirty="0">
                  <a:latin typeface="华康俪金黑W8(P)" panose="020B0800000000000000" pitchFamily="34" charset="-122"/>
                  <a:ea typeface="华康俪金黑W8(P)" panose="020B0800000000000000" pitchFamily="34" charset="-122"/>
                </a:rPr>
                <a:t>1</a:t>
              </a:r>
            </a:p>
          </p:txBody>
        </p:sp>
        <p:grpSp>
          <p:nvGrpSpPr>
            <p:cNvPr id="29736" name="Group 123">
              <a:extLst>
                <a:ext uri="{FF2B5EF4-FFF2-40B4-BE49-F238E27FC236}">
                  <a16:creationId xmlns:a16="http://schemas.microsoft.com/office/drawing/2014/main" id="{0D474690-8B3E-40A8-8D44-6AD24CFA9F77}"/>
                </a:ext>
              </a:extLst>
            </p:cNvPr>
            <p:cNvGrpSpPr>
              <a:grpSpLocks/>
            </p:cNvGrpSpPr>
            <p:nvPr/>
          </p:nvGrpSpPr>
          <p:grpSpPr bwMode="auto">
            <a:xfrm>
              <a:off x="4162" y="2504"/>
              <a:ext cx="624" cy="548"/>
              <a:chOff x="3936" y="2908"/>
              <a:chExt cx="624" cy="548"/>
            </a:xfrm>
          </p:grpSpPr>
          <p:sp>
            <p:nvSpPr>
              <p:cNvPr id="29743" name="Line 124">
                <a:extLst>
                  <a:ext uri="{FF2B5EF4-FFF2-40B4-BE49-F238E27FC236}">
                    <a16:creationId xmlns:a16="http://schemas.microsoft.com/office/drawing/2014/main" id="{5EB50728-01D3-48ED-955B-D91EA97E1777}"/>
                  </a:ext>
                </a:extLst>
              </p:cNvPr>
              <p:cNvSpPr>
                <a:spLocks noChangeShapeType="1"/>
              </p:cNvSpPr>
              <p:nvPr/>
            </p:nvSpPr>
            <p:spPr bwMode="auto">
              <a:xfrm>
                <a:off x="422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44" name="Text Box 125">
                <a:extLst>
                  <a:ext uri="{FF2B5EF4-FFF2-40B4-BE49-F238E27FC236}">
                    <a16:creationId xmlns:a16="http://schemas.microsoft.com/office/drawing/2014/main" id="{C1F64271-E78A-4F5C-9AC3-A4A2A0365B95}"/>
                  </a:ext>
                </a:extLst>
              </p:cNvPr>
              <p:cNvSpPr txBox="1">
                <a:spLocks noChangeArrowheads="1"/>
              </p:cNvSpPr>
              <p:nvPr/>
            </p:nvSpPr>
            <p:spPr bwMode="auto">
              <a:xfrm>
                <a:off x="3936" y="3206"/>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high=7</a:t>
                </a:r>
              </a:p>
            </p:txBody>
          </p:sp>
        </p:grpSp>
        <p:grpSp>
          <p:nvGrpSpPr>
            <p:cNvPr id="29737" name="Group 126">
              <a:extLst>
                <a:ext uri="{FF2B5EF4-FFF2-40B4-BE49-F238E27FC236}">
                  <a16:creationId xmlns:a16="http://schemas.microsoft.com/office/drawing/2014/main" id="{263359CF-1E46-415A-BB5A-C95765A96B79}"/>
                </a:ext>
              </a:extLst>
            </p:cNvPr>
            <p:cNvGrpSpPr>
              <a:grpSpLocks/>
            </p:cNvGrpSpPr>
            <p:nvPr/>
          </p:nvGrpSpPr>
          <p:grpSpPr bwMode="auto">
            <a:xfrm>
              <a:off x="2910" y="1372"/>
              <a:ext cx="537" cy="586"/>
              <a:chOff x="2640" y="1814"/>
              <a:chExt cx="537" cy="586"/>
            </a:xfrm>
          </p:grpSpPr>
          <p:sp>
            <p:nvSpPr>
              <p:cNvPr id="29741" name="Line 127">
                <a:extLst>
                  <a:ext uri="{FF2B5EF4-FFF2-40B4-BE49-F238E27FC236}">
                    <a16:creationId xmlns:a16="http://schemas.microsoft.com/office/drawing/2014/main" id="{255006B7-BB99-4785-A764-3FE57F4D47DE}"/>
                  </a:ext>
                </a:extLst>
              </p:cNvPr>
              <p:cNvSpPr>
                <a:spLocks noChangeShapeType="1"/>
              </p:cNvSpPr>
              <p:nvPr/>
            </p:nvSpPr>
            <p:spPr bwMode="auto">
              <a:xfrm>
                <a:off x="2880" y="2044"/>
                <a:ext cx="0" cy="356"/>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42" name="Text Box 128">
                <a:extLst>
                  <a:ext uri="{FF2B5EF4-FFF2-40B4-BE49-F238E27FC236}">
                    <a16:creationId xmlns:a16="http://schemas.microsoft.com/office/drawing/2014/main" id="{8D55926A-606B-4282-AD69-7C1ED174B9A9}"/>
                  </a:ext>
                </a:extLst>
              </p:cNvPr>
              <p:cNvSpPr txBox="1">
                <a:spLocks noChangeArrowheads="1"/>
              </p:cNvSpPr>
              <p:nvPr/>
            </p:nvSpPr>
            <p:spPr bwMode="auto">
              <a:xfrm>
                <a:off x="2640" y="1814"/>
                <a:ext cx="5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mid=4</a:t>
                </a:r>
              </a:p>
            </p:txBody>
          </p:sp>
        </p:grpSp>
        <p:grpSp>
          <p:nvGrpSpPr>
            <p:cNvPr id="29738" name="Group 129">
              <a:extLst>
                <a:ext uri="{FF2B5EF4-FFF2-40B4-BE49-F238E27FC236}">
                  <a16:creationId xmlns:a16="http://schemas.microsoft.com/office/drawing/2014/main" id="{21E694A4-E4B5-40AA-8E4B-225D2BF49CD2}"/>
                </a:ext>
              </a:extLst>
            </p:cNvPr>
            <p:cNvGrpSpPr>
              <a:grpSpLocks/>
            </p:cNvGrpSpPr>
            <p:nvPr/>
          </p:nvGrpSpPr>
          <p:grpSpPr bwMode="auto">
            <a:xfrm>
              <a:off x="1607" y="2504"/>
              <a:ext cx="528" cy="548"/>
              <a:chOff x="1344" y="2908"/>
              <a:chExt cx="528" cy="548"/>
            </a:xfrm>
          </p:grpSpPr>
          <p:sp>
            <p:nvSpPr>
              <p:cNvPr id="29739" name="Line 130">
                <a:extLst>
                  <a:ext uri="{FF2B5EF4-FFF2-40B4-BE49-F238E27FC236}">
                    <a16:creationId xmlns:a16="http://schemas.microsoft.com/office/drawing/2014/main" id="{63DF67E6-8076-4E65-B504-554366BD4219}"/>
                  </a:ext>
                </a:extLst>
              </p:cNvPr>
              <p:cNvSpPr>
                <a:spLocks noChangeShapeType="1"/>
              </p:cNvSpPr>
              <p:nvPr/>
            </p:nvSpPr>
            <p:spPr bwMode="auto">
              <a:xfrm>
                <a:off x="158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40" name="Text Box 131">
                <a:extLst>
                  <a:ext uri="{FF2B5EF4-FFF2-40B4-BE49-F238E27FC236}">
                    <a16:creationId xmlns:a16="http://schemas.microsoft.com/office/drawing/2014/main" id="{F8D3CF12-99BD-42F1-8F80-05F752D37552}"/>
                  </a:ext>
                </a:extLst>
              </p:cNvPr>
              <p:cNvSpPr txBox="1">
                <a:spLocks noChangeArrowheads="1"/>
              </p:cNvSpPr>
              <p:nvPr/>
            </p:nvSpPr>
            <p:spPr bwMode="auto">
              <a:xfrm>
                <a:off x="1344" y="3206"/>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low=1</a:t>
                </a:r>
              </a:p>
            </p:txBody>
          </p:sp>
        </p:grpSp>
      </p:grpSp>
      <p:grpSp>
        <p:nvGrpSpPr>
          <p:cNvPr id="1123460" name="Group 132">
            <a:extLst>
              <a:ext uri="{FF2B5EF4-FFF2-40B4-BE49-F238E27FC236}">
                <a16:creationId xmlns:a16="http://schemas.microsoft.com/office/drawing/2014/main" id="{C4A901A3-6AEF-42D4-B575-0961661C4EA2}"/>
              </a:ext>
            </a:extLst>
          </p:cNvPr>
          <p:cNvGrpSpPr>
            <a:grpSpLocks/>
          </p:cNvGrpSpPr>
          <p:nvPr/>
        </p:nvGrpSpPr>
        <p:grpSpPr bwMode="auto">
          <a:xfrm>
            <a:off x="2819400" y="2041525"/>
            <a:ext cx="6553200" cy="2971800"/>
            <a:chOff x="720" y="1180"/>
            <a:chExt cx="4128" cy="1872"/>
          </a:xfrm>
        </p:grpSpPr>
        <p:grpSp>
          <p:nvGrpSpPr>
            <p:cNvPr id="29725" name="Group 133">
              <a:extLst>
                <a:ext uri="{FF2B5EF4-FFF2-40B4-BE49-F238E27FC236}">
                  <a16:creationId xmlns:a16="http://schemas.microsoft.com/office/drawing/2014/main" id="{1878EF4D-F277-425B-8725-809F01F9EC0A}"/>
                </a:ext>
              </a:extLst>
            </p:cNvPr>
            <p:cNvGrpSpPr>
              <a:grpSpLocks/>
            </p:cNvGrpSpPr>
            <p:nvPr/>
          </p:nvGrpSpPr>
          <p:grpSpPr bwMode="auto">
            <a:xfrm>
              <a:off x="1614" y="2504"/>
              <a:ext cx="528" cy="548"/>
              <a:chOff x="1344" y="2908"/>
              <a:chExt cx="528" cy="548"/>
            </a:xfrm>
          </p:grpSpPr>
          <p:sp>
            <p:nvSpPr>
              <p:cNvPr id="29733" name="Line 134">
                <a:extLst>
                  <a:ext uri="{FF2B5EF4-FFF2-40B4-BE49-F238E27FC236}">
                    <a16:creationId xmlns:a16="http://schemas.microsoft.com/office/drawing/2014/main" id="{30176994-4EAC-43A6-8A33-A7982D4ED863}"/>
                  </a:ext>
                </a:extLst>
              </p:cNvPr>
              <p:cNvSpPr>
                <a:spLocks noChangeShapeType="1"/>
              </p:cNvSpPr>
              <p:nvPr/>
            </p:nvSpPr>
            <p:spPr bwMode="auto">
              <a:xfrm>
                <a:off x="158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34" name="Text Box 135">
                <a:extLst>
                  <a:ext uri="{FF2B5EF4-FFF2-40B4-BE49-F238E27FC236}">
                    <a16:creationId xmlns:a16="http://schemas.microsoft.com/office/drawing/2014/main" id="{A723E6D8-A949-47CF-AB07-BBF99D03D5BC}"/>
                  </a:ext>
                </a:extLst>
              </p:cNvPr>
              <p:cNvSpPr txBox="1">
                <a:spLocks noChangeArrowheads="1"/>
              </p:cNvSpPr>
              <p:nvPr/>
            </p:nvSpPr>
            <p:spPr bwMode="auto">
              <a:xfrm>
                <a:off x="1344" y="3206"/>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low=1</a:t>
                </a:r>
              </a:p>
            </p:txBody>
          </p:sp>
        </p:grpSp>
        <p:grpSp>
          <p:nvGrpSpPr>
            <p:cNvPr id="29726" name="Group 136">
              <a:extLst>
                <a:ext uri="{FF2B5EF4-FFF2-40B4-BE49-F238E27FC236}">
                  <a16:creationId xmlns:a16="http://schemas.microsoft.com/office/drawing/2014/main" id="{0CA9A4B1-503A-435A-A6D0-2DC3767EB531}"/>
                </a:ext>
              </a:extLst>
            </p:cNvPr>
            <p:cNvGrpSpPr>
              <a:grpSpLocks/>
            </p:cNvGrpSpPr>
            <p:nvPr/>
          </p:nvGrpSpPr>
          <p:grpSpPr bwMode="auto">
            <a:xfrm>
              <a:off x="2425" y="2504"/>
              <a:ext cx="624" cy="548"/>
              <a:chOff x="3936" y="2908"/>
              <a:chExt cx="624" cy="548"/>
            </a:xfrm>
          </p:grpSpPr>
          <p:sp>
            <p:nvSpPr>
              <p:cNvPr id="29731" name="Line 137">
                <a:extLst>
                  <a:ext uri="{FF2B5EF4-FFF2-40B4-BE49-F238E27FC236}">
                    <a16:creationId xmlns:a16="http://schemas.microsoft.com/office/drawing/2014/main" id="{AC802B7A-A4D3-468A-BE4A-695508BA7DBB}"/>
                  </a:ext>
                </a:extLst>
              </p:cNvPr>
              <p:cNvSpPr>
                <a:spLocks noChangeShapeType="1"/>
              </p:cNvSpPr>
              <p:nvPr/>
            </p:nvSpPr>
            <p:spPr bwMode="auto">
              <a:xfrm>
                <a:off x="422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32" name="Text Box 138">
                <a:extLst>
                  <a:ext uri="{FF2B5EF4-FFF2-40B4-BE49-F238E27FC236}">
                    <a16:creationId xmlns:a16="http://schemas.microsoft.com/office/drawing/2014/main" id="{6A5E8FBF-EE03-4919-BBC7-A2E5ACC9789E}"/>
                  </a:ext>
                </a:extLst>
              </p:cNvPr>
              <p:cNvSpPr txBox="1">
                <a:spLocks noChangeArrowheads="1"/>
              </p:cNvSpPr>
              <p:nvPr/>
            </p:nvSpPr>
            <p:spPr bwMode="auto">
              <a:xfrm>
                <a:off x="3936" y="3206"/>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high=3</a:t>
                </a:r>
              </a:p>
            </p:txBody>
          </p:sp>
        </p:grpSp>
        <p:grpSp>
          <p:nvGrpSpPr>
            <p:cNvPr id="29727" name="Group 139">
              <a:extLst>
                <a:ext uri="{FF2B5EF4-FFF2-40B4-BE49-F238E27FC236}">
                  <a16:creationId xmlns:a16="http://schemas.microsoft.com/office/drawing/2014/main" id="{7CEC159E-A7AA-4B5A-9A44-D959A681FE74}"/>
                </a:ext>
              </a:extLst>
            </p:cNvPr>
            <p:cNvGrpSpPr>
              <a:grpSpLocks/>
            </p:cNvGrpSpPr>
            <p:nvPr/>
          </p:nvGrpSpPr>
          <p:grpSpPr bwMode="auto">
            <a:xfrm>
              <a:off x="2040" y="1372"/>
              <a:ext cx="537" cy="586"/>
              <a:chOff x="2640" y="1814"/>
              <a:chExt cx="537" cy="586"/>
            </a:xfrm>
          </p:grpSpPr>
          <p:sp>
            <p:nvSpPr>
              <p:cNvPr id="29729" name="Line 140">
                <a:extLst>
                  <a:ext uri="{FF2B5EF4-FFF2-40B4-BE49-F238E27FC236}">
                    <a16:creationId xmlns:a16="http://schemas.microsoft.com/office/drawing/2014/main" id="{7096CBBD-1C6F-404D-A041-7FFDED673BD2}"/>
                  </a:ext>
                </a:extLst>
              </p:cNvPr>
              <p:cNvSpPr>
                <a:spLocks noChangeShapeType="1"/>
              </p:cNvSpPr>
              <p:nvPr/>
            </p:nvSpPr>
            <p:spPr bwMode="auto">
              <a:xfrm>
                <a:off x="2880" y="2044"/>
                <a:ext cx="0" cy="356"/>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30" name="Text Box 141">
                <a:extLst>
                  <a:ext uri="{FF2B5EF4-FFF2-40B4-BE49-F238E27FC236}">
                    <a16:creationId xmlns:a16="http://schemas.microsoft.com/office/drawing/2014/main" id="{32B8C3DC-1EC4-403C-A79A-DD99733D29C8}"/>
                  </a:ext>
                </a:extLst>
              </p:cNvPr>
              <p:cNvSpPr txBox="1">
                <a:spLocks noChangeArrowheads="1"/>
              </p:cNvSpPr>
              <p:nvPr/>
            </p:nvSpPr>
            <p:spPr bwMode="auto">
              <a:xfrm>
                <a:off x="2640" y="1814"/>
                <a:ext cx="5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mid=2</a:t>
                </a:r>
              </a:p>
            </p:txBody>
          </p:sp>
        </p:grpSp>
        <p:sp>
          <p:nvSpPr>
            <p:cNvPr id="29728" name="Text Box 142">
              <a:extLst>
                <a:ext uri="{FF2B5EF4-FFF2-40B4-BE49-F238E27FC236}">
                  <a16:creationId xmlns:a16="http://schemas.microsoft.com/office/drawing/2014/main" id="{BF49EE60-F171-4D7B-8F7C-59001D8F450E}"/>
                </a:ext>
              </a:extLst>
            </p:cNvPr>
            <p:cNvSpPr txBox="1">
              <a:spLocks noChangeArrowheads="1"/>
            </p:cNvSpPr>
            <p:nvPr/>
          </p:nvSpPr>
          <p:spPr bwMode="auto">
            <a:xfrm>
              <a:off x="720" y="1180"/>
              <a:ext cx="41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2000" dirty="0">
                  <a:latin typeface="华康俪金黑W8(P)" panose="020B0800000000000000" pitchFamily="34" charset="-122"/>
                  <a:ea typeface="华康俪金黑W8(P)" panose="020B0800000000000000" pitchFamily="34" charset="-122"/>
                </a:rPr>
                <a:t>此时</a:t>
              </a:r>
              <a:r>
                <a:rPr lang="en-US" altLang="zh-CN" sz="2000" dirty="0" err="1">
                  <a:solidFill>
                    <a:srgbClr val="C00000"/>
                  </a:solidFill>
                  <a:latin typeface="华康俪金黑W8(P)" panose="020B0800000000000000" pitchFamily="34" charset="-122"/>
                  <a:ea typeface="华康俪金黑W8(P)" panose="020B0800000000000000" pitchFamily="34" charset="-122"/>
                </a:rPr>
                <a:t>ST.elem</a:t>
              </a:r>
              <a:r>
                <a:rPr lang="en-US" altLang="zh-CN" sz="2000" dirty="0">
                  <a:solidFill>
                    <a:srgbClr val="C00000"/>
                  </a:solidFill>
                  <a:latin typeface="华康俪金黑W8(P)" panose="020B0800000000000000" pitchFamily="34" charset="-122"/>
                  <a:ea typeface="华康俪金黑W8(P)" panose="020B0800000000000000" pitchFamily="34" charset="-122"/>
                </a:rPr>
                <a:t>[mid].key</a:t>
              </a:r>
              <a:r>
                <a:rPr lang="zh-CN" altLang="en-US" sz="2000" dirty="0">
                  <a:solidFill>
                    <a:srgbClr val="C00000"/>
                  </a:solidFill>
                  <a:latin typeface="华康俪金黑W8(P)" panose="020B0800000000000000" pitchFamily="34" charset="-122"/>
                  <a:ea typeface="华康俪金黑W8(P)" panose="020B0800000000000000" pitchFamily="34" charset="-122"/>
                </a:rPr>
                <a:t>＝</a:t>
              </a:r>
              <a:r>
                <a:rPr lang="en-US" altLang="zh-CN" sz="2000" dirty="0">
                  <a:solidFill>
                    <a:srgbClr val="C00000"/>
                  </a:solidFill>
                  <a:latin typeface="华康俪金黑W8(P)" panose="020B0800000000000000" pitchFamily="34" charset="-122"/>
                  <a:ea typeface="华康俪金黑W8(P)" panose="020B0800000000000000" pitchFamily="34" charset="-122"/>
                </a:rPr>
                <a:t>8 &gt;key</a:t>
              </a:r>
              <a:r>
                <a:rPr lang="zh-CN" altLang="en-US" sz="2000" dirty="0">
                  <a:latin typeface="华康俪金黑W8(P)" panose="020B0800000000000000" pitchFamily="34" charset="-122"/>
                  <a:ea typeface="华康俪金黑W8(P)" panose="020B0800000000000000" pitchFamily="34" charset="-122"/>
                </a:rPr>
                <a:t>，因此令</a:t>
              </a:r>
              <a:r>
                <a:rPr lang="en-US" altLang="zh-CN" sz="2000" dirty="0">
                  <a:latin typeface="华康俪金黑W8(P)" panose="020B0800000000000000" pitchFamily="34" charset="-122"/>
                  <a:ea typeface="华康俪金黑W8(P)" panose="020B0800000000000000" pitchFamily="34" charset="-122"/>
                </a:rPr>
                <a:t>high</a:t>
              </a:r>
              <a:r>
                <a:rPr lang="zh-CN" altLang="en-US" sz="2000" dirty="0">
                  <a:latin typeface="华康俪金黑W8(P)" panose="020B0800000000000000" pitchFamily="34" charset="-122"/>
                  <a:ea typeface="华康俪金黑W8(P)" panose="020B0800000000000000" pitchFamily="34" charset="-122"/>
                </a:rPr>
                <a:t>＝</a:t>
              </a:r>
              <a:r>
                <a:rPr lang="en-US" altLang="zh-CN" sz="2000" dirty="0">
                  <a:latin typeface="华康俪金黑W8(P)" panose="020B0800000000000000" pitchFamily="34" charset="-122"/>
                  <a:ea typeface="华康俪金黑W8(P)" panose="020B0800000000000000" pitchFamily="34" charset="-122"/>
                </a:rPr>
                <a:t>mid</a:t>
              </a:r>
              <a:r>
                <a:rPr lang="zh-CN" altLang="en-US" sz="2000" dirty="0">
                  <a:latin typeface="华康俪金黑W8(P)" panose="020B0800000000000000" pitchFamily="34" charset="-122"/>
                  <a:ea typeface="华康俪金黑W8(P)" panose="020B0800000000000000" pitchFamily="34" charset="-122"/>
                </a:rPr>
                <a:t>－</a:t>
              </a:r>
              <a:r>
                <a:rPr lang="en-US" altLang="zh-CN" sz="2000" dirty="0">
                  <a:latin typeface="华康俪金黑W8(P)" panose="020B0800000000000000" pitchFamily="34" charset="-122"/>
                  <a:ea typeface="华康俪金黑W8(P)" panose="020B0800000000000000" pitchFamily="34" charset="-122"/>
                </a:rPr>
                <a:t>1</a:t>
              </a:r>
            </a:p>
          </p:txBody>
        </p:sp>
      </p:grpSp>
      <p:grpSp>
        <p:nvGrpSpPr>
          <p:cNvPr id="1123471" name="Group 143">
            <a:extLst>
              <a:ext uri="{FF2B5EF4-FFF2-40B4-BE49-F238E27FC236}">
                <a16:creationId xmlns:a16="http://schemas.microsoft.com/office/drawing/2014/main" id="{AACDCC14-9B72-4A63-A8BF-8B80AD7736C4}"/>
              </a:ext>
            </a:extLst>
          </p:cNvPr>
          <p:cNvGrpSpPr>
            <a:grpSpLocks/>
          </p:cNvGrpSpPr>
          <p:nvPr/>
        </p:nvGrpSpPr>
        <p:grpSpPr bwMode="auto">
          <a:xfrm>
            <a:off x="2844800" y="2359025"/>
            <a:ext cx="6096000" cy="3841750"/>
            <a:chOff x="720" y="1372"/>
            <a:chExt cx="3840" cy="2420"/>
          </a:xfrm>
        </p:grpSpPr>
        <p:grpSp>
          <p:nvGrpSpPr>
            <p:cNvPr id="29715" name="Group 144">
              <a:extLst>
                <a:ext uri="{FF2B5EF4-FFF2-40B4-BE49-F238E27FC236}">
                  <a16:creationId xmlns:a16="http://schemas.microsoft.com/office/drawing/2014/main" id="{2874E7A9-4A54-4024-A80B-3896378A0C49}"/>
                </a:ext>
              </a:extLst>
            </p:cNvPr>
            <p:cNvGrpSpPr>
              <a:grpSpLocks/>
            </p:cNvGrpSpPr>
            <p:nvPr/>
          </p:nvGrpSpPr>
          <p:grpSpPr bwMode="auto">
            <a:xfrm>
              <a:off x="1607" y="2496"/>
              <a:ext cx="528" cy="548"/>
              <a:chOff x="1344" y="2908"/>
              <a:chExt cx="528" cy="548"/>
            </a:xfrm>
          </p:grpSpPr>
          <p:sp>
            <p:nvSpPr>
              <p:cNvPr id="29723" name="Line 145">
                <a:extLst>
                  <a:ext uri="{FF2B5EF4-FFF2-40B4-BE49-F238E27FC236}">
                    <a16:creationId xmlns:a16="http://schemas.microsoft.com/office/drawing/2014/main" id="{24E0DDD2-64B0-443E-8FB5-7E64B857A32C}"/>
                  </a:ext>
                </a:extLst>
              </p:cNvPr>
              <p:cNvSpPr>
                <a:spLocks noChangeShapeType="1"/>
              </p:cNvSpPr>
              <p:nvPr/>
            </p:nvSpPr>
            <p:spPr bwMode="auto">
              <a:xfrm>
                <a:off x="158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24" name="Text Box 146">
                <a:extLst>
                  <a:ext uri="{FF2B5EF4-FFF2-40B4-BE49-F238E27FC236}">
                    <a16:creationId xmlns:a16="http://schemas.microsoft.com/office/drawing/2014/main" id="{7A4FC932-F15E-46FA-8B71-65BE58A489AE}"/>
                  </a:ext>
                </a:extLst>
              </p:cNvPr>
              <p:cNvSpPr txBox="1">
                <a:spLocks noChangeArrowheads="1"/>
              </p:cNvSpPr>
              <p:nvPr/>
            </p:nvSpPr>
            <p:spPr bwMode="auto">
              <a:xfrm>
                <a:off x="1344" y="3206"/>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low=1</a:t>
                </a:r>
              </a:p>
            </p:txBody>
          </p:sp>
        </p:grpSp>
        <p:grpSp>
          <p:nvGrpSpPr>
            <p:cNvPr id="29716" name="Group 147">
              <a:extLst>
                <a:ext uri="{FF2B5EF4-FFF2-40B4-BE49-F238E27FC236}">
                  <a16:creationId xmlns:a16="http://schemas.microsoft.com/office/drawing/2014/main" id="{9DAED196-446A-4E42-9C4A-EAE5D8BEE2FF}"/>
                </a:ext>
              </a:extLst>
            </p:cNvPr>
            <p:cNvGrpSpPr>
              <a:grpSpLocks/>
            </p:cNvGrpSpPr>
            <p:nvPr/>
          </p:nvGrpSpPr>
          <p:grpSpPr bwMode="auto">
            <a:xfrm>
              <a:off x="1607" y="1372"/>
              <a:ext cx="537" cy="586"/>
              <a:chOff x="2640" y="1814"/>
              <a:chExt cx="537" cy="586"/>
            </a:xfrm>
          </p:grpSpPr>
          <p:sp>
            <p:nvSpPr>
              <p:cNvPr id="29721" name="Line 148">
                <a:extLst>
                  <a:ext uri="{FF2B5EF4-FFF2-40B4-BE49-F238E27FC236}">
                    <a16:creationId xmlns:a16="http://schemas.microsoft.com/office/drawing/2014/main" id="{800FEBDD-1E25-42EC-9575-51F52D17C56B}"/>
                  </a:ext>
                </a:extLst>
              </p:cNvPr>
              <p:cNvSpPr>
                <a:spLocks noChangeShapeType="1"/>
              </p:cNvSpPr>
              <p:nvPr/>
            </p:nvSpPr>
            <p:spPr bwMode="auto">
              <a:xfrm>
                <a:off x="2880" y="2044"/>
                <a:ext cx="0" cy="356"/>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22" name="Text Box 149">
                <a:extLst>
                  <a:ext uri="{FF2B5EF4-FFF2-40B4-BE49-F238E27FC236}">
                    <a16:creationId xmlns:a16="http://schemas.microsoft.com/office/drawing/2014/main" id="{0740FD95-AABA-4731-A030-A2D5055B910A}"/>
                  </a:ext>
                </a:extLst>
              </p:cNvPr>
              <p:cNvSpPr txBox="1">
                <a:spLocks noChangeArrowheads="1"/>
              </p:cNvSpPr>
              <p:nvPr/>
            </p:nvSpPr>
            <p:spPr bwMode="auto">
              <a:xfrm>
                <a:off x="2640" y="1814"/>
                <a:ext cx="5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mid=1</a:t>
                </a:r>
              </a:p>
            </p:txBody>
          </p:sp>
        </p:grpSp>
        <p:sp>
          <p:nvSpPr>
            <p:cNvPr id="29717" name="Text Box 150">
              <a:extLst>
                <a:ext uri="{FF2B5EF4-FFF2-40B4-BE49-F238E27FC236}">
                  <a16:creationId xmlns:a16="http://schemas.microsoft.com/office/drawing/2014/main" id="{DA4DFE49-88A4-4DCC-8521-E667EBCEE6E0}"/>
                </a:ext>
              </a:extLst>
            </p:cNvPr>
            <p:cNvSpPr txBox="1">
              <a:spLocks noChangeArrowheads="1"/>
            </p:cNvSpPr>
            <p:nvPr/>
          </p:nvSpPr>
          <p:spPr bwMode="auto">
            <a:xfrm>
              <a:off x="720" y="3542"/>
              <a:ext cx="38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2000" dirty="0">
                  <a:latin typeface="华康俪金黑W8(P)" panose="020B0800000000000000" pitchFamily="34" charset="-122"/>
                  <a:ea typeface="华康俪金黑W8(P)" panose="020B0800000000000000" pitchFamily="34" charset="-122"/>
                </a:rPr>
                <a:t>此时</a:t>
              </a:r>
              <a:r>
                <a:rPr lang="en-US" altLang="zh-CN" sz="2000" dirty="0" err="1">
                  <a:solidFill>
                    <a:srgbClr val="C00000"/>
                  </a:solidFill>
                  <a:latin typeface="华康俪金黑W8(P)" panose="020B0800000000000000" pitchFamily="34" charset="-122"/>
                  <a:ea typeface="华康俪金黑W8(P)" panose="020B0800000000000000" pitchFamily="34" charset="-122"/>
                </a:rPr>
                <a:t>ST.elem</a:t>
              </a:r>
              <a:r>
                <a:rPr lang="en-US" altLang="zh-CN" sz="2000" dirty="0">
                  <a:solidFill>
                    <a:srgbClr val="C00000"/>
                  </a:solidFill>
                  <a:latin typeface="华康俪金黑W8(P)" panose="020B0800000000000000" pitchFamily="34" charset="-122"/>
                  <a:ea typeface="华康俪金黑W8(P)" panose="020B0800000000000000" pitchFamily="34" charset="-122"/>
                </a:rPr>
                <a:t>[mid].key</a:t>
              </a:r>
              <a:r>
                <a:rPr lang="zh-CN" altLang="en-US" sz="2000" dirty="0">
                  <a:solidFill>
                    <a:srgbClr val="C00000"/>
                  </a:solidFill>
                  <a:latin typeface="华康俪金黑W8(P)" panose="020B0800000000000000" pitchFamily="34" charset="-122"/>
                  <a:ea typeface="华康俪金黑W8(P)" panose="020B0800000000000000" pitchFamily="34" charset="-122"/>
                </a:rPr>
                <a:t>＝</a:t>
              </a:r>
              <a:r>
                <a:rPr lang="en-US" altLang="zh-CN" sz="2000" dirty="0">
                  <a:solidFill>
                    <a:srgbClr val="C00000"/>
                  </a:solidFill>
                  <a:latin typeface="华康俪金黑W8(P)" panose="020B0800000000000000" pitchFamily="34" charset="-122"/>
                  <a:ea typeface="华康俪金黑W8(P)" panose="020B0800000000000000" pitchFamily="34" charset="-122"/>
                </a:rPr>
                <a:t>4 &lt;key</a:t>
              </a:r>
              <a:r>
                <a:rPr lang="zh-CN" altLang="en-US" sz="2000" dirty="0">
                  <a:latin typeface="华康俪金黑W8(P)" panose="020B0800000000000000" pitchFamily="34" charset="-122"/>
                  <a:ea typeface="华康俪金黑W8(P)" panose="020B0800000000000000" pitchFamily="34" charset="-122"/>
                </a:rPr>
                <a:t>，因此令</a:t>
              </a:r>
              <a:r>
                <a:rPr lang="en-US" altLang="zh-CN" sz="2000" dirty="0">
                  <a:latin typeface="华康俪金黑W8(P)" panose="020B0800000000000000" pitchFamily="34" charset="-122"/>
                  <a:ea typeface="华康俪金黑W8(P)" panose="020B0800000000000000" pitchFamily="34" charset="-122"/>
                </a:rPr>
                <a:t>low=mid</a:t>
              </a:r>
              <a:r>
                <a:rPr lang="zh-CN" altLang="en-US" sz="2000" dirty="0">
                  <a:latin typeface="华康俪金黑W8(P)" panose="020B0800000000000000" pitchFamily="34" charset="-122"/>
                  <a:ea typeface="华康俪金黑W8(P)" panose="020B0800000000000000" pitchFamily="34" charset="-122"/>
                </a:rPr>
                <a:t>＋</a:t>
              </a:r>
              <a:r>
                <a:rPr lang="en-US" altLang="zh-CN" sz="2000" dirty="0">
                  <a:latin typeface="华康俪金黑W8(P)" panose="020B0800000000000000" pitchFamily="34" charset="-122"/>
                  <a:ea typeface="华康俪金黑W8(P)" panose="020B0800000000000000" pitchFamily="34" charset="-122"/>
                </a:rPr>
                <a:t>1</a:t>
              </a:r>
            </a:p>
          </p:txBody>
        </p:sp>
        <p:grpSp>
          <p:nvGrpSpPr>
            <p:cNvPr id="29718" name="Group 151">
              <a:extLst>
                <a:ext uri="{FF2B5EF4-FFF2-40B4-BE49-F238E27FC236}">
                  <a16:creationId xmlns:a16="http://schemas.microsoft.com/office/drawing/2014/main" id="{F9E39CCB-494B-42D5-A562-DE6289E8509D}"/>
                </a:ext>
              </a:extLst>
            </p:cNvPr>
            <p:cNvGrpSpPr>
              <a:grpSpLocks/>
            </p:cNvGrpSpPr>
            <p:nvPr/>
          </p:nvGrpSpPr>
          <p:grpSpPr bwMode="auto">
            <a:xfrm>
              <a:off x="1561" y="3024"/>
              <a:ext cx="624" cy="548"/>
              <a:chOff x="3936" y="2908"/>
              <a:chExt cx="624" cy="548"/>
            </a:xfrm>
          </p:grpSpPr>
          <p:sp>
            <p:nvSpPr>
              <p:cNvPr id="29719" name="Line 152">
                <a:extLst>
                  <a:ext uri="{FF2B5EF4-FFF2-40B4-BE49-F238E27FC236}">
                    <a16:creationId xmlns:a16="http://schemas.microsoft.com/office/drawing/2014/main" id="{97D279FA-EBBB-4E0E-8523-7B2D300D71F6}"/>
                  </a:ext>
                </a:extLst>
              </p:cNvPr>
              <p:cNvSpPr>
                <a:spLocks noChangeShapeType="1"/>
              </p:cNvSpPr>
              <p:nvPr/>
            </p:nvSpPr>
            <p:spPr bwMode="auto">
              <a:xfrm>
                <a:off x="422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20" name="Text Box 153">
                <a:extLst>
                  <a:ext uri="{FF2B5EF4-FFF2-40B4-BE49-F238E27FC236}">
                    <a16:creationId xmlns:a16="http://schemas.microsoft.com/office/drawing/2014/main" id="{0F203CE9-08CB-4639-BA34-C9039B42FFDE}"/>
                  </a:ext>
                </a:extLst>
              </p:cNvPr>
              <p:cNvSpPr txBox="1">
                <a:spLocks noChangeArrowheads="1"/>
              </p:cNvSpPr>
              <p:nvPr/>
            </p:nvSpPr>
            <p:spPr bwMode="auto">
              <a:xfrm>
                <a:off x="3936" y="3206"/>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high=1</a:t>
                </a:r>
              </a:p>
            </p:txBody>
          </p:sp>
        </p:grpSp>
      </p:grpSp>
      <p:grpSp>
        <p:nvGrpSpPr>
          <p:cNvPr id="1123482" name="Group 154">
            <a:extLst>
              <a:ext uri="{FF2B5EF4-FFF2-40B4-BE49-F238E27FC236}">
                <a16:creationId xmlns:a16="http://schemas.microsoft.com/office/drawing/2014/main" id="{D7039D8D-7D22-4249-8923-F3A4DDBEB138}"/>
              </a:ext>
            </a:extLst>
          </p:cNvPr>
          <p:cNvGrpSpPr>
            <a:grpSpLocks/>
          </p:cNvGrpSpPr>
          <p:nvPr/>
        </p:nvGrpSpPr>
        <p:grpSpPr bwMode="auto">
          <a:xfrm>
            <a:off x="4125913" y="2365375"/>
            <a:ext cx="1646237" cy="2667000"/>
            <a:chOff x="1540" y="1366"/>
            <a:chExt cx="1037" cy="1680"/>
          </a:xfrm>
        </p:grpSpPr>
        <p:grpSp>
          <p:nvGrpSpPr>
            <p:cNvPr id="29706" name="Group 155">
              <a:extLst>
                <a:ext uri="{FF2B5EF4-FFF2-40B4-BE49-F238E27FC236}">
                  <a16:creationId xmlns:a16="http://schemas.microsoft.com/office/drawing/2014/main" id="{3A785A89-72A8-40C1-B918-969FA66846A5}"/>
                </a:ext>
              </a:extLst>
            </p:cNvPr>
            <p:cNvGrpSpPr>
              <a:grpSpLocks/>
            </p:cNvGrpSpPr>
            <p:nvPr/>
          </p:nvGrpSpPr>
          <p:grpSpPr bwMode="auto">
            <a:xfrm>
              <a:off x="1540" y="2496"/>
              <a:ext cx="624" cy="540"/>
              <a:chOff x="3912" y="2908"/>
              <a:chExt cx="624" cy="540"/>
            </a:xfrm>
          </p:grpSpPr>
          <p:sp>
            <p:nvSpPr>
              <p:cNvPr id="29713" name="Line 156">
                <a:extLst>
                  <a:ext uri="{FF2B5EF4-FFF2-40B4-BE49-F238E27FC236}">
                    <a16:creationId xmlns:a16="http://schemas.microsoft.com/office/drawing/2014/main" id="{F9BDD54C-36AD-4016-B176-D0A46F2197AA}"/>
                  </a:ext>
                </a:extLst>
              </p:cNvPr>
              <p:cNvSpPr>
                <a:spLocks noChangeShapeType="1"/>
              </p:cNvSpPr>
              <p:nvPr/>
            </p:nvSpPr>
            <p:spPr bwMode="auto">
              <a:xfrm>
                <a:off x="422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14" name="Text Box 157">
                <a:extLst>
                  <a:ext uri="{FF2B5EF4-FFF2-40B4-BE49-F238E27FC236}">
                    <a16:creationId xmlns:a16="http://schemas.microsoft.com/office/drawing/2014/main" id="{75755D6B-8ADE-4289-BD2D-4AF5B4C21B4D}"/>
                  </a:ext>
                </a:extLst>
              </p:cNvPr>
              <p:cNvSpPr txBox="1">
                <a:spLocks noChangeArrowheads="1"/>
              </p:cNvSpPr>
              <p:nvPr/>
            </p:nvSpPr>
            <p:spPr bwMode="auto">
              <a:xfrm>
                <a:off x="3912" y="3198"/>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high=1</a:t>
                </a:r>
              </a:p>
            </p:txBody>
          </p:sp>
        </p:grpSp>
        <p:grpSp>
          <p:nvGrpSpPr>
            <p:cNvPr id="29707" name="Group 158">
              <a:extLst>
                <a:ext uri="{FF2B5EF4-FFF2-40B4-BE49-F238E27FC236}">
                  <a16:creationId xmlns:a16="http://schemas.microsoft.com/office/drawing/2014/main" id="{69E5E8C6-016E-484A-B59C-D0D017DBE3E5}"/>
                </a:ext>
              </a:extLst>
            </p:cNvPr>
            <p:cNvGrpSpPr>
              <a:grpSpLocks/>
            </p:cNvGrpSpPr>
            <p:nvPr/>
          </p:nvGrpSpPr>
          <p:grpSpPr bwMode="auto">
            <a:xfrm>
              <a:off x="2049" y="2498"/>
              <a:ext cx="528" cy="548"/>
              <a:chOff x="1344" y="2908"/>
              <a:chExt cx="528" cy="548"/>
            </a:xfrm>
          </p:grpSpPr>
          <p:sp>
            <p:nvSpPr>
              <p:cNvPr id="29711" name="Line 159">
                <a:extLst>
                  <a:ext uri="{FF2B5EF4-FFF2-40B4-BE49-F238E27FC236}">
                    <a16:creationId xmlns:a16="http://schemas.microsoft.com/office/drawing/2014/main" id="{453EC37E-6317-4B83-B9A7-88E9ED9D55E9}"/>
                  </a:ext>
                </a:extLst>
              </p:cNvPr>
              <p:cNvSpPr>
                <a:spLocks noChangeShapeType="1"/>
              </p:cNvSpPr>
              <p:nvPr/>
            </p:nvSpPr>
            <p:spPr bwMode="auto">
              <a:xfrm>
                <a:off x="1584" y="2908"/>
                <a:ext cx="0" cy="356"/>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12" name="Text Box 160">
                <a:extLst>
                  <a:ext uri="{FF2B5EF4-FFF2-40B4-BE49-F238E27FC236}">
                    <a16:creationId xmlns:a16="http://schemas.microsoft.com/office/drawing/2014/main" id="{C0FCFBE6-89DC-4AAA-B3BE-5D1E4EEA37A4}"/>
                  </a:ext>
                </a:extLst>
              </p:cNvPr>
              <p:cNvSpPr txBox="1">
                <a:spLocks noChangeArrowheads="1"/>
              </p:cNvSpPr>
              <p:nvPr/>
            </p:nvSpPr>
            <p:spPr bwMode="auto">
              <a:xfrm>
                <a:off x="1344" y="3206"/>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low=2</a:t>
                </a:r>
              </a:p>
            </p:txBody>
          </p:sp>
        </p:grpSp>
        <p:grpSp>
          <p:nvGrpSpPr>
            <p:cNvPr id="29708" name="Group 161">
              <a:extLst>
                <a:ext uri="{FF2B5EF4-FFF2-40B4-BE49-F238E27FC236}">
                  <a16:creationId xmlns:a16="http://schemas.microsoft.com/office/drawing/2014/main" id="{40E0EFA4-9831-4F1F-A399-1EAEA77E9621}"/>
                </a:ext>
              </a:extLst>
            </p:cNvPr>
            <p:cNvGrpSpPr>
              <a:grpSpLocks/>
            </p:cNvGrpSpPr>
            <p:nvPr/>
          </p:nvGrpSpPr>
          <p:grpSpPr bwMode="auto">
            <a:xfrm>
              <a:off x="1619" y="1366"/>
              <a:ext cx="537" cy="598"/>
              <a:chOff x="2652" y="1802"/>
              <a:chExt cx="537" cy="598"/>
            </a:xfrm>
          </p:grpSpPr>
          <p:sp>
            <p:nvSpPr>
              <p:cNvPr id="29709" name="Line 162">
                <a:extLst>
                  <a:ext uri="{FF2B5EF4-FFF2-40B4-BE49-F238E27FC236}">
                    <a16:creationId xmlns:a16="http://schemas.microsoft.com/office/drawing/2014/main" id="{7556F4F8-ADBC-4911-B3F9-921C7A0A92CE}"/>
                  </a:ext>
                </a:extLst>
              </p:cNvPr>
              <p:cNvSpPr>
                <a:spLocks noChangeShapeType="1"/>
              </p:cNvSpPr>
              <p:nvPr/>
            </p:nvSpPr>
            <p:spPr bwMode="auto">
              <a:xfrm>
                <a:off x="2880" y="2044"/>
                <a:ext cx="0" cy="356"/>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9710" name="Text Box 163">
                <a:extLst>
                  <a:ext uri="{FF2B5EF4-FFF2-40B4-BE49-F238E27FC236}">
                    <a16:creationId xmlns:a16="http://schemas.microsoft.com/office/drawing/2014/main" id="{EAA53EEC-CA9A-416B-9CA9-4D8B5588C355}"/>
                  </a:ext>
                </a:extLst>
              </p:cNvPr>
              <p:cNvSpPr txBox="1">
                <a:spLocks noChangeArrowheads="1"/>
              </p:cNvSpPr>
              <p:nvPr/>
            </p:nvSpPr>
            <p:spPr bwMode="auto">
              <a:xfrm>
                <a:off x="2652" y="1802"/>
                <a:ext cx="5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mid=1</a:t>
                </a:r>
              </a:p>
            </p:txBody>
          </p:sp>
        </p:grpSp>
      </p:grpSp>
      <p:sp>
        <p:nvSpPr>
          <p:cNvPr id="1123492" name="AutoShape 164">
            <a:extLst>
              <a:ext uri="{FF2B5EF4-FFF2-40B4-BE49-F238E27FC236}">
                <a16:creationId xmlns:a16="http://schemas.microsoft.com/office/drawing/2014/main" id="{9C64EA92-A3FA-4044-B7C3-BDA795A7D2A4}"/>
              </a:ext>
            </a:extLst>
          </p:cNvPr>
          <p:cNvSpPr>
            <a:spLocks noChangeArrowheads="1"/>
          </p:cNvSpPr>
          <p:nvPr/>
        </p:nvSpPr>
        <p:spPr bwMode="auto">
          <a:xfrm>
            <a:off x="6635750" y="5049838"/>
            <a:ext cx="4330700" cy="762000"/>
          </a:xfrm>
          <a:prstGeom prst="wedgeRoundRectCallout">
            <a:avLst>
              <a:gd name="adj1" fmla="val -94282"/>
              <a:gd name="adj2" fmla="val -58958"/>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zh-CN" altLang="en-US" sz="2400" dirty="0">
                <a:latin typeface="华康俪金黑W8(P)" panose="020B0800000000000000" pitchFamily="34" charset="-122"/>
                <a:ea typeface="华康俪金黑W8(P)" panose="020B0800000000000000" pitchFamily="34" charset="-122"/>
              </a:rPr>
              <a:t>此时</a:t>
            </a:r>
            <a:r>
              <a:rPr lang="en-US" altLang="zh-CN" sz="2400" dirty="0">
                <a:latin typeface="华康俪金黑W8(P)" panose="020B0800000000000000" pitchFamily="34" charset="-122"/>
                <a:ea typeface="华康俪金黑W8(P)" panose="020B0800000000000000" pitchFamily="34" charset="-122"/>
              </a:rPr>
              <a:t>low &gt;high</a:t>
            </a:r>
            <a:r>
              <a:rPr lang="zh-CN" altLang="en-US" sz="2400" dirty="0">
                <a:solidFill>
                  <a:srgbClr val="C00000"/>
                </a:solidFill>
                <a:latin typeface="华康俪金黑W8(P)" panose="020B0800000000000000" pitchFamily="34" charset="-122"/>
                <a:ea typeface="华康俪金黑W8(P)" panose="020B0800000000000000" pitchFamily="34" charset="-122"/>
              </a:rPr>
              <a:t>查找不成功</a:t>
            </a:r>
            <a:endParaRPr lang="zh-CN" altLang="en-US" sz="2400" b="0" dirty="0">
              <a:solidFill>
                <a:srgbClr val="C00000"/>
              </a:solidFill>
              <a:latin typeface="Arial" panose="020B0604020202020204" pitchFamily="34" charset="0"/>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23449"/>
                                        </p:tgtEl>
                                        <p:attrNameLst>
                                          <p:attrName>style.visibility</p:attrName>
                                        </p:attrNameLst>
                                      </p:cBhvr>
                                      <p:to>
                                        <p:strVal val="visible"/>
                                      </p:to>
                                    </p:set>
                                    <p:animEffect transition="in" filter="dissolve">
                                      <p:cBhvr>
                                        <p:cTn id="7" dur="500"/>
                                        <p:tgtEl>
                                          <p:spTgt spid="1123449"/>
                                        </p:tgtEl>
                                      </p:cBhvr>
                                    </p:animEffect>
                                  </p:childTnLst>
                                  <p:subTnLst>
                                    <p:set>
                                      <p:cBhvr override="childStyle">
                                        <p:cTn dur="1" fill="hold" display="0" masterRel="nextClick" afterEffect="1"/>
                                        <p:tgtEl>
                                          <p:spTgt spid="112344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23460"/>
                                        </p:tgtEl>
                                        <p:attrNameLst>
                                          <p:attrName>style.visibility</p:attrName>
                                        </p:attrNameLst>
                                      </p:cBhvr>
                                      <p:to>
                                        <p:strVal val="visible"/>
                                      </p:to>
                                    </p:set>
                                    <p:animEffect transition="in" filter="dissolve">
                                      <p:cBhvr>
                                        <p:cTn id="12" dur="500"/>
                                        <p:tgtEl>
                                          <p:spTgt spid="1123460"/>
                                        </p:tgtEl>
                                      </p:cBhvr>
                                    </p:animEffect>
                                  </p:childTnLst>
                                  <p:subTnLst>
                                    <p:set>
                                      <p:cBhvr override="childStyle">
                                        <p:cTn dur="1" fill="hold" display="0" masterRel="nextClick" afterEffect="1"/>
                                        <p:tgtEl>
                                          <p:spTgt spid="112346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3471"/>
                                        </p:tgtEl>
                                        <p:attrNameLst>
                                          <p:attrName>style.visibility</p:attrName>
                                        </p:attrNameLst>
                                      </p:cBhvr>
                                      <p:to>
                                        <p:strVal val="visible"/>
                                      </p:to>
                                    </p:set>
                                    <p:animEffect transition="in" filter="dissolve">
                                      <p:cBhvr>
                                        <p:cTn id="17" dur="500"/>
                                        <p:tgtEl>
                                          <p:spTgt spid="1123471"/>
                                        </p:tgtEl>
                                      </p:cBhvr>
                                    </p:animEffect>
                                  </p:childTnLst>
                                  <p:subTnLst>
                                    <p:set>
                                      <p:cBhvr override="childStyle">
                                        <p:cTn dur="1" fill="hold" display="0" masterRel="nextClick" afterEffect="1"/>
                                        <p:tgtEl>
                                          <p:spTgt spid="112347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23482"/>
                                        </p:tgtEl>
                                        <p:attrNameLst>
                                          <p:attrName>style.visibility</p:attrName>
                                        </p:attrNameLst>
                                      </p:cBhvr>
                                      <p:to>
                                        <p:strVal val="visible"/>
                                      </p:to>
                                    </p:set>
                                    <p:animEffect transition="in" filter="dissolve">
                                      <p:cBhvr>
                                        <p:cTn id="22" dur="500"/>
                                        <p:tgtEl>
                                          <p:spTgt spid="11234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23492"/>
                                        </p:tgtEl>
                                        <p:attrNameLst>
                                          <p:attrName>style.visibility</p:attrName>
                                        </p:attrNameLst>
                                      </p:cBhvr>
                                      <p:to>
                                        <p:strVal val="visible"/>
                                      </p:to>
                                    </p:set>
                                    <p:animEffect transition="in" filter="box(in)">
                                      <p:cBhvr>
                                        <p:cTn id="27" dur="500"/>
                                        <p:tgtEl>
                                          <p:spTgt spid="112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49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94E4958E-C18F-4A23-A912-BB84C256989D}"/>
              </a:ext>
            </a:extLst>
          </p:cNvPr>
          <p:cNvSpPr txBox="1">
            <a:spLocks noChangeArrowheads="1"/>
          </p:cNvSpPr>
          <p:nvPr/>
        </p:nvSpPr>
        <p:spPr bwMode="auto">
          <a:xfrm>
            <a:off x="1355725" y="277813"/>
            <a:ext cx="70707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zh-CN" b="0" dirty="0">
              <a:latin typeface="华康俪金黑W8(P)" panose="020B0800000000000000" pitchFamily="34" charset="-122"/>
              <a:ea typeface="华康俪金黑W8(P)" panose="020B0800000000000000" pitchFamily="34" charset="-122"/>
            </a:endParaRPr>
          </a:p>
          <a:p>
            <a:pPr eaLnBrk="1" hangingPunct="1">
              <a:lnSpc>
                <a:spcPct val="100000"/>
              </a:lnSpc>
              <a:spcBef>
                <a:spcPct val="0"/>
              </a:spcBef>
              <a:buFontTx/>
              <a:buNone/>
            </a:pPr>
            <a:endParaRPr lang="en-US" altLang="zh-CN" b="0" dirty="0">
              <a:latin typeface="华康俪金黑W8(P)" panose="020B0800000000000000" pitchFamily="34" charset="-122"/>
              <a:ea typeface="华康俪金黑W8(P)" panose="020B0800000000000000" pitchFamily="34" charset="-122"/>
            </a:endParaRPr>
          </a:p>
        </p:txBody>
      </p:sp>
      <p:grpSp>
        <p:nvGrpSpPr>
          <p:cNvPr id="6" name="Group 96">
            <a:extLst>
              <a:ext uri="{FF2B5EF4-FFF2-40B4-BE49-F238E27FC236}">
                <a16:creationId xmlns:a16="http://schemas.microsoft.com/office/drawing/2014/main" id="{55A7A071-730A-4F34-8252-8E6D949716E2}"/>
              </a:ext>
            </a:extLst>
          </p:cNvPr>
          <p:cNvGrpSpPr>
            <a:grpSpLocks/>
          </p:cNvGrpSpPr>
          <p:nvPr/>
        </p:nvGrpSpPr>
        <p:grpSpPr bwMode="auto">
          <a:xfrm>
            <a:off x="1127760" y="4283075"/>
            <a:ext cx="9048750" cy="1600200"/>
            <a:chOff x="0" y="3024"/>
            <a:chExt cx="5700" cy="1008"/>
          </a:xfrm>
          <a:noFill/>
        </p:grpSpPr>
        <p:sp>
          <p:nvSpPr>
            <p:cNvPr id="7" name="Rectangle 34">
              <a:extLst>
                <a:ext uri="{FF2B5EF4-FFF2-40B4-BE49-F238E27FC236}">
                  <a16:creationId xmlns:a16="http://schemas.microsoft.com/office/drawing/2014/main" id="{67CDDBD7-51F5-4B1E-AEE2-86B8F0A7B0CF}"/>
                </a:ext>
              </a:extLst>
            </p:cNvPr>
            <p:cNvSpPr>
              <a:spLocks noChangeArrowheads="1"/>
            </p:cNvSpPr>
            <p:nvPr/>
          </p:nvSpPr>
          <p:spPr bwMode="auto">
            <a:xfrm>
              <a:off x="0" y="3456"/>
              <a:ext cx="658" cy="288"/>
            </a:xfrm>
            <a:prstGeom prst="rect">
              <a:avLst/>
            </a:prstGeom>
            <a:grpFill/>
            <a:ln w="9525">
              <a:solidFill>
                <a:schemeClr val="accent2">
                  <a:lumMod val="25000"/>
                </a:schemeClr>
              </a:solidFill>
              <a:miter lim="800000"/>
              <a:headEnd/>
              <a:tailEnd/>
            </a:ln>
          </p:spPr>
          <p:txBody>
            <a:bodyPr wrap="none" anchor="ctr"/>
            <a:lstStyle/>
            <a:p>
              <a:pPr algn="ctr">
                <a:defRPr/>
              </a:pPr>
              <a:r>
                <a:rPr lang="en-US" altLang="zh-CN" dirty="0">
                  <a:solidFill>
                    <a:srgbClr val="A50021"/>
                  </a:solidFill>
                  <a:latin typeface="华康俪金黑W8(P)" panose="020B0800000000000000" pitchFamily="34" charset="-122"/>
                  <a:ea typeface="华康俪金黑W8(P)" panose="020B0800000000000000" pitchFamily="34" charset="-122"/>
                  <a:cs typeface="Arial Unicode MS" pitchFamily="34" charset="-122"/>
                </a:rPr>
                <a:t>(-∞</a:t>
              </a:r>
              <a:r>
                <a:rPr lang="en-US" altLang="zh-CN" dirty="0">
                  <a:solidFill>
                    <a:srgbClr val="A50021"/>
                  </a:solidFill>
                  <a:latin typeface="华康俪金黑W8(P)" panose="020B0800000000000000" pitchFamily="34" charset="-122"/>
                  <a:ea typeface="华康俪金黑W8(P)" panose="020B0800000000000000" pitchFamily="34" charset="-122"/>
                </a:rPr>
                <a:t>,1)</a:t>
              </a:r>
            </a:p>
          </p:txBody>
        </p:sp>
        <p:sp>
          <p:nvSpPr>
            <p:cNvPr id="8" name="Rectangle 36">
              <a:extLst>
                <a:ext uri="{FF2B5EF4-FFF2-40B4-BE49-F238E27FC236}">
                  <a16:creationId xmlns:a16="http://schemas.microsoft.com/office/drawing/2014/main" id="{95B57A4F-3528-4867-9175-5202B217FA43}"/>
                </a:ext>
              </a:extLst>
            </p:cNvPr>
            <p:cNvSpPr>
              <a:spLocks noChangeArrowheads="1"/>
            </p:cNvSpPr>
            <p:nvPr/>
          </p:nvSpPr>
          <p:spPr bwMode="auto">
            <a:xfrm>
              <a:off x="731" y="3744"/>
              <a:ext cx="418" cy="288"/>
            </a:xfrm>
            <a:prstGeom prst="rect">
              <a:avLst/>
            </a:prstGeom>
            <a:grpFill/>
            <a:ln w="9525">
              <a:solidFill>
                <a:schemeClr val="accent2">
                  <a:lumMod val="25000"/>
                </a:schemeClr>
              </a:solidFill>
              <a:miter lim="800000"/>
              <a:headEnd/>
              <a:tailEnd/>
            </a:ln>
          </p:spPr>
          <p:txBody>
            <a:bodyPr wrap="none" anchor="ctr"/>
            <a:lstStyle/>
            <a:p>
              <a:pPr algn="ctr">
                <a:defRPr/>
              </a:pPr>
              <a:r>
                <a:rPr lang="en-US" altLang="zh-CN" dirty="0">
                  <a:solidFill>
                    <a:srgbClr val="A50021"/>
                  </a:solidFill>
                  <a:latin typeface="华康俪金黑W8(P)" panose="020B0800000000000000" pitchFamily="34" charset="-122"/>
                  <a:ea typeface="华康俪金黑W8(P)" panose="020B0800000000000000" pitchFamily="34" charset="-122"/>
                </a:rPr>
                <a:t>(1,2)</a:t>
              </a:r>
            </a:p>
          </p:txBody>
        </p:sp>
        <p:sp>
          <p:nvSpPr>
            <p:cNvPr id="9" name="Rectangle 37">
              <a:extLst>
                <a:ext uri="{FF2B5EF4-FFF2-40B4-BE49-F238E27FC236}">
                  <a16:creationId xmlns:a16="http://schemas.microsoft.com/office/drawing/2014/main" id="{214CEAAF-E59B-420A-92F9-1CF79B66073D}"/>
                </a:ext>
              </a:extLst>
            </p:cNvPr>
            <p:cNvSpPr>
              <a:spLocks noChangeArrowheads="1"/>
            </p:cNvSpPr>
            <p:nvPr/>
          </p:nvSpPr>
          <p:spPr bwMode="auto">
            <a:xfrm>
              <a:off x="1177" y="3744"/>
              <a:ext cx="533" cy="288"/>
            </a:xfrm>
            <a:prstGeom prst="rect">
              <a:avLst/>
            </a:prstGeom>
            <a:grpFill/>
            <a:ln w="9525">
              <a:solidFill>
                <a:schemeClr val="accent2">
                  <a:lumMod val="25000"/>
                </a:schemeClr>
              </a:solidFill>
              <a:miter lim="800000"/>
              <a:headEnd/>
              <a:tailEnd/>
            </a:ln>
          </p:spPr>
          <p:txBody>
            <a:bodyPr wrap="none" anchor="ctr"/>
            <a:lstStyle/>
            <a:p>
              <a:pPr algn="ctr">
                <a:defRPr/>
              </a:pPr>
              <a:r>
                <a:rPr lang="en-US" altLang="zh-CN" dirty="0">
                  <a:solidFill>
                    <a:srgbClr val="A50021"/>
                  </a:solidFill>
                  <a:latin typeface="华康俪金黑W8(P)" panose="020B0800000000000000" pitchFamily="34" charset="-122"/>
                  <a:ea typeface="华康俪金黑W8(P)" panose="020B0800000000000000" pitchFamily="34" charset="-122"/>
                </a:rPr>
                <a:t>(2,3)</a:t>
              </a:r>
            </a:p>
          </p:txBody>
        </p:sp>
        <p:sp>
          <p:nvSpPr>
            <p:cNvPr id="10" name="Rectangle 38">
              <a:extLst>
                <a:ext uri="{FF2B5EF4-FFF2-40B4-BE49-F238E27FC236}">
                  <a16:creationId xmlns:a16="http://schemas.microsoft.com/office/drawing/2014/main" id="{5F884445-9084-45CF-91F2-F6244864248B}"/>
                </a:ext>
              </a:extLst>
            </p:cNvPr>
            <p:cNvSpPr>
              <a:spLocks noChangeArrowheads="1"/>
            </p:cNvSpPr>
            <p:nvPr/>
          </p:nvSpPr>
          <p:spPr bwMode="auto">
            <a:xfrm>
              <a:off x="1489" y="3312"/>
              <a:ext cx="418" cy="288"/>
            </a:xfrm>
            <a:prstGeom prst="rect">
              <a:avLst/>
            </a:prstGeom>
            <a:grpFill/>
            <a:ln w="9525">
              <a:solidFill>
                <a:schemeClr val="accent2">
                  <a:lumMod val="25000"/>
                </a:schemeClr>
              </a:solidFill>
              <a:miter lim="800000"/>
              <a:headEnd/>
              <a:tailEnd/>
            </a:ln>
          </p:spPr>
          <p:txBody>
            <a:bodyPr wrap="none" anchor="ctr"/>
            <a:lstStyle/>
            <a:p>
              <a:pPr algn="ctr">
                <a:defRPr/>
              </a:pPr>
              <a:r>
                <a:rPr lang="en-US" altLang="zh-CN" dirty="0">
                  <a:solidFill>
                    <a:srgbClr val="A50021"/>
                  </a:solidFill>
                  <a:latin typeface="华康俪金黑W8(P)" panose="020B0800000000000000" pitchFamily="34" charset="-122"/>
                  <a:ea typeface="华康俪金黑W8(P)" panose="020B0800000000000000" pitchFamily="34" charset="-122"/>
                </a:rPr>
                <a:t>(3,4)</a:t>
              </a:r>
            </a:p>
          </p:txBody>
        </p:sp>
        <p:sp>
          <p:nvSpPr>
            <p:cNvPr id="11" name="Rectangle 39">
              <a:extLst>
                <a:ext uri="{FF2B5EF4-FFF2-40B4-BE49-F238E27FC236}">
                  <a16:creationId xmlns:a16="http://schemas.microsoft.com/office/drawing/2014/main" id="{A7EC08B4-114E-4A21-A1C9-F6B0EA464D15}"/>
                </a:ext>
              </a:extLst>
            </p:cNvPr>
            <p:cNvSpPr>
              <a:spLocks noChangeArrowheads="1"/>
            </p:cNvSpPr>
            <p:nvPr/>
          </p:nvSpPr>
          <p:spPr bwMode="auto">
            <a:xfrm>
              <a:off x="1935" y="3744"/>
              <a:ext cx="418" cy="288"/>
            </a:xfrm>
            <a:prstGeom prst="rect">
              <a:avLst/>
            </a:prstGeom>
            <a:grpFill/>
            <a:ln w="9525">
              <a:solidFill>
                <a:schemeClr val="accent2">
                  <a:lumMod val="25000"/>
                </a:schemeClr>
              </a:solidFill>
              <a:miter lim="800000"/>
              <a:headEnd/>
              <a:tailEnd/>
            </a:ln>
          </p:spPr>
          <p:txBody>
            <a:bodyPr wrap="none" anchor="ctr"/>
            <a:lstStyle/>
            <a:p>
              <a:pPr algn="ctr">
                <a:defRPr/>
              </a:pPr>
              <a:r>
                <a:rPr lang="en-US" altLang="zh-CN" dirty="0">
                  <a:solidFill>
                    <a:srgbClr val="A50021"/>
                  </a:solidFill>
                  <a:latin typeface="华康俪金黑W8(P)" panose="020B0800000000000000" pitchFamily="34" charset="-122"/>
                  <a:ea typeface="华康俪金黑W8(P)" panose="020B0800000000000000" pitchFamily="34" charset="-122"/>
                </a:rPr>
                <a:t>(4,5)</a:t>
              </a:r>
            </a:p>
          </p:txBody>
        </p:sp>
        <p:sp>
          <p:nvSpPr>
            <p:cNvPr id="12" name="Rectangle 40">
              <a:extLst>
                <a:ext uri="{FF2B5EF4-FFF2-40B4-BE49-F238E27FC236}">
                  <a16:creationId xmlns:a16="http://schemas.microsoft.com/office/drawing/2014/main" id="{057C34FE-242A-497C-9C0E-2FE11BCD6474}"/>
                </a:ext>
              </a:extLst>
            </p:cNvPr>
            <p:cNvSpPr>
              <a:spLocks noChangeArrowheads="1"/>
            </p:cNvSpPr>
            <p:nvPr/>
          </p:nvSpPr>
          <p:spPr bwMode="auto">
            <a:xfrm>
              <a:off x="2381" y="3744"/>
              <a:ext cx="418" cy="288"/>
            </a:xfrm>
            <a:prstGeom prst="rect">
              <a:avLst/>
            </a:prstGeom>
            <a:grpFill/>
            <a:ln w="9525">
              <a:solidFill>
                <a:schemeClr val="accent2">
                  <a:lumMod val="25000"/>
                </a:schemeClr>
              </a:solidFill>
              <a:miter lim="800000"/>
              <a:headEnd/>
              <a:tailEnd/>
            </a:ln>
          </p:spPr>
          <p:txBody>
            <a:bodyPr wrap="none" anchor="ctr"/>
            <a:lstStyle/>
            <a:p>
              <a:pPr algn="ctr">
                <a:defRPr/>
              </a:pPr>
              <a:r>
                <a:rPr lang="en-US" altLang="zh-CN" dirty="0">
                  <a:solidFill>
                    <a:srgbClr val="A50021"/>
                  </a:solidFill>
                  <a:latin typeface="华康俪金黑W8(P)" panose="020B0800000000000000" pitchFamily="34" charset="-122"/>
                  <a:ea typeface="华康俪金黑W8(P)" panose="020B0800000000000000" pitchFamily="34" charset="-122"/>
                </a:rPr>
                <a:t>(5,6)</a:t>
              </a:r>
            </a:p>
          </p:txBody>
        </p:sp>
        <p:sp>
          <p:nvSpPr>
            <p:cNvPr id="13" name="Rectangle 41">
              <a:extLst>
                <a:ext uri="{FF2B5EF4-FFF2-40B4-BE49-F238E27FC236}">
                  <a16:creationId xmlns:a16="http://schemas.microsoft.com/office/drawing/2014/main" id="{82894755-26C3-40D6-8B17-43C547C59EC6}"/>
                </a:ext>
              </a:extLst>
            </p:cNvPr>
            <p:cNvSpPr>
              <a:spLocks noChangeArrowheads="1"/>
            </p:cNvSpPr>
            <p:nvPr/>
          </p:nvSpPr>
          <p:spPr bwMode="auto">
            <a:xfrm>
              <a:off x="2782" y="3312"/>
              <a:ext cx="421" cy="288"/>
            </a:xfrm>
            <a:prstGeom prst="rect">
              <a:avLst/>
            </a:prstGeom>
            <a:grpFill/>
            <a:ln w="9525">
              <a:solidFill>
                <a:schemeClr val="accent2">
                  <a:lumMod val="25000"/>
                </a:schemeClr>
              </a:solidFill>
              <a:miter lim="800000"/>
              <a:headEnd/>
              <a:tailEnd/>
            </a:ln>
          </p:spPr>
          <p:txBody>
            <a:bodyPr wrap="none" anchor="ctr"/>
            <a:lstStyle/>
            <a:p>
              <a:pPr algn="ctr">
                <a:defRPr/>
              </a:pPr>
              <a:r>
                <a:rPr lang="en-US" altLang="zh-CN" dirty="0">
                  <a:solidFill>
                    <a:srgbClr val="A50021"/>
                  </a:solidFill>
                  <a:latin typeface="华康俪金黑W8(P)" panose="020B0800000000000000" pitchFamily="34" charset="-122"/>
                  <a:ea typeface="华康俪金黑W8(P)" panose="020B0800000000000000" pitchFamily="34" charset="-122"/>
                </a:rPr>
                <a:t>(6,7)</a:t>
              </a:r>
            </a:p>
          </p:txBody>
        </p:sp>
        <p:sp>
          <p:nvSpPr>
            <p:cNvPr id="14" name="Rectangle 42">
              <a:extLst>
                <a:ext uri="{FF2B5EF4-FFF2-40B4-BE49-F238E27FC236}">
                  <a16:creationId xmlns:a16="http://schemas.microsoft.com/office/drawing/2014/main" id="{3B760480-3E0D-4299-A069-43852115D1FC}"/>
                </a:ext>
              </a:extLst>
            </p:cNvPr>
            <p:cNvSpPr>
              <a:spLocks noChangeArrowheads="1"/>
            </p:cNvSpPr>
            <p:nvPr/>
          </p:nvSpPr>
          <p:spPr bwMode="auto">
            <a:xfrm>
              <a:off x="3273" y="3744"/>
              <a:ext cx="418" cy="288"/>
            </a:xfrm>
            <a:prstGeom prst="rect">
              <a:avLst/>
            </a:prstGeom>
            <a:grpFill/>
            <a:ln w="9525">
              <a:solidFill>
                <a:schemeClr val="accent2">
                  <a:lumMod val="25000"/>
                </a:schemeClr>
              </a:solidFill>
              <a:miter lim="800000"/>
              <a:headEnd/>
              <a:tailEnd/>
            </a:ln>
          </p:spPr>
          <p:txBody>
            <a:bodyPr wrap="none" anchor="ctr"/>
            <a:lstStyle/>
            <a:p>
              <a:pPr algn="ctr">
                <a:defRPr/>
              </a:pPr>
              <a:r>
                <a:rPr lang="en-US" altLang="zh-CN" dirty="0">
                  <a:solidFill>
                    <a:srgbClr val="A50021"/>
                  </a:solidFill>
                  <a:latin typeface="华康俪金黑W8(P)" panose="020B0800000000000000" pitchFamily="34" charset="-122"/>
                  <a:ea typeface="华康俪金黑W8(P)" panose="020B0800000000000000" pitchFamily="34" charset="-122"/>
                </a:rPr>
                <a:t>(7,8)</a:t>
              </a:r>
            </a:p>
          </p:txBody>
        </p:sp>
        <p:sp>
          <p:nvSpPr>
            <p:cNvPr id="15" name="Rectangle 43">
              <a:extLst>
                <a:ext uri="{FF2B5EF4-FFF2-40B4-BE49-F238E27FC236}">
                  <a16:creationId xmlns:a16="http://schemas.microsoft.com/office/drawing/2014/main" id="{66D17BBF-00CD-4F41-987D-72B8D8E72ADA}"/>
                </a:ext>
              </a:extLst>
            </p:cNvPr>
            <p:cNvSpPr>
              <a:spLocks noChangeArrowheads="1"/>
            </p:cNvSpPr>
            <p:nvPr/>
          </p:nvSpPr>
          <p:spPr bwMode="auto">
            <a:xfrm>
              <a:off x="3719" y="3744"/>
              <a:ext cx="418" cy="288"/>
            </a:xfrm>
            <a:prstGeom prst="rect">
              <a:avLst/>
            </a:prstGeom>
            <a:grpFill/>
            <a:ln w="9525">
              <a:solidFill>
                <a:schemeClr val="accent2">
                  <a:lumMod val="25000"/>
                </a:schemeClr>
              </a:solidFill>
              <a:miter lim="800000"/>
              <a:headEnd/>
              <a:tailEnd/>
            </a:ln>
          </p:spPr>
          <p:txBody>
            <a:bodyPr wrap="none" anchor="ctr"/>
            <a:lstStyle/>
            <a:p>
              <a:pPr algn="ctr">
                <a:defRPr/>
              </a:pPr>
              <a:r>
                <a:rPr lang="en-US" altLang="zh-CN" dirty="0">
                  <a:solidFill>
                    <a:srgbClr val="A50021"/>
                  </a:solidFill>
                  <a:latin typeface="华康俪金黑W8(P)" panose="020B0800000000000000" pitchFamily="34" charset="-122"/>
                  <a:ea typeface="华康俪金黑W8(P)" panose="020B0800000000000000" pitchFamily="34" charset="-122"/>
                </a:rPr>
                <a:t>(8,9)</a:t>
              </a:r>
            </a:p>
          </p:txBody>
        </p:sp>
        <p:sp>
          <p:nvSpPr>
            <p:cNvPr id="16" name="Rectangle 44">
              <a:extLst>
                <a:ext uri="{FF2B5EF4-FFF2-40B4-BE49-F238E27FC236}">
                  <a16:creationId xmlns:a16="http://schemas.microsoft.com/office/drawing/2014/main" id="{D648382F-C2BF-47C6-A110-50351C0165F2}"/>
                </a:ext>
              </a:extLst>
            </p:cNvPr>
            <p:cNvSpPr>
              <a:spLocks noChangeArrowheads="1"/>
            </p:cNvSpPr>
            <p:nvPr/>
          </p:nvSpPr>
          <p:spPr bwMode="auto">
            <a:xfrm>
              <a:off x="4050" y="3312"/>
              <a:ext cx="630" cy="288"/>
            </a:xfrm>
            <a:prstGeom prst="rect">
              <a:avLst/>
            </a:prstGeom>
            <a:grpFill/>
            <a:ln w="9525">
              <a:solidFill>
                <a:schemeClr val="accent2">
                  <a:lumMod val="25000"/>
                </a:schemeClr>
              </a:solidFill>
              <a:miter lim="800000"/>
              <a:headEnd/>
              <a:tailEnd/>
            </a:ln>
          </p:spPr>
          <p:txBody>
            <a:bodyPr wrap="none" anchor="ctr"/>
            <a:lstStyle/>
            <a:p>
              <a:pPr algn="ctr">
                <a:defRPr/>
              </a:pPr>
              <a:r>
                <a:rPr lang="en-US" altLang="zh-CN" dirty="0">
                  <a:solidFill>
                    <a:srgbClr val="A50021"/>
                  </a:solidFill>
                  <a:latin typeface="华康俪金黑W8(P)" panose="020B0800000000000000" pitchFamily="34" charset="-122"/>
                  <a:ea typeface="华康俪金黑W8(P)" panose="020B0800000000000000" pitchFamily="34" charset="-122"/>
                </a:rPr>
                <a:t>(9,10)</a:t>
              </a:r>
            </a:p>
          </p:txBody>
        </p:sp>
        <p:sp>
          <p:nvSpPr>
            <p:cNvPr id="17" name="Rectangle 45">
              <a:extLst>
                <a:ext uri="{FF2B5EF4-FFF2-40B4-BE49-F238E27FC236}">
                  <a16:creationId xmlns:a16="http://schemas.microsoft.com/office/drawing/2014/main" id="{8E72BD70-2E95-47E8-A31E-E099AD52AC94}"/>
                </a:ext>
              </a:extLst>
            </p:cNvPr>
            <p:cNvSpPr>
              <a:spLocks noChangeArrowheads="1"/>
            </p:cNvSpPr>
            <p:nvPr/>
          </p:nvSpPr>
          <p:spPr bwMode="auto">
            <a:xfrm>
              <a:off x="4365" y="3744"/>
              <a:ext cx="651" cy="288"/>
            </a:xfrm>
            <a:prstGeom prst="rect">
              <a:avLst/>
            </a:prstGeom>
            <a:grpFill/>
            <a:ln w="9525">
              <a:solidFill>
                <a:schemeClr val="accent2">
                  <a:lumMod val="25000"/>
                </a:schemeClr>
              </a:solidFill>
              <a:miter lim="800000"/>
              <a:headEnd/>
              <a:tailEnd/>
            </a:ln>
          </p:spPr>
          <p:txBody>
            <a:bodyPr wrap="none" anchor="ctr"/>
            <a:lstStyle/>
            <a:p>
              <a:pPr algn="ctr">
                <a:defRPr/>
              </a:pPr>
              <a:r>
                <a:rPr lang="en-US" altLang="zh-CN" dirty="0">
                  <a:solidFill>
                    <a:srgbClr val="A50021"/>
                  </a:solidFill>
                  <a:latin typeface="华康俪金黑W8(P)" panose="020B0800000000000000" pitchFamily="34" charset="-122"/>
                  <a:ea typeface="华康俪金黑W8(P)" panose="020B0800000000000000" pitchFamily="34" charset="-122"/>
                </a:rPr>
                <a:t>(10,11)</a:t>
              </a:r>
            </a:p>
          </p:txBody>
        </p:sp>
        <p:sp>
          <p:nvSpPr>
            <p:cNvPr id="18" name="Rectangle 46">
              <a:extLst>
                <a:ext uri="{FF2B5EF4-FFF2-40B4-BE49-F238E27FC236}">
                  <a16:creationId xmlns:a16="http://schemas.microsoft.com/office/drawing/2014/main" id="{FC947959-39B3-4169-AB71-E75BC4165E9A}"/>
                </a:ext>
              </a:extLst>
            </p:cNvPr>
            <p:cNvSpPr>
              <a:spLocks noChangeArrowheads="1"/>
            </p:cNvSpPr>
            <p:nvPr/>
          </p:nvSpPr>
          <p:spPr bwMode="auto">
            <a:xfrm>
              <a:off x="5090" y="3744"/>
              <a:ext cx="610" cy="288"/>
            </a:xfrm>
            <a:prstGeom prst="rect">
              <a:avLst/>
            </a:prstGeom>
            <a:grpFill/>
            <a:ln w="9525">
              <a:solidFill>
                <a:schemeClr val="accent2">
                  <a:lumMod val="25000"/>
                </a:schemeClr>
              </a:solidFill>
              <a:miter lim="800000"/>
              <a:headEnd/>
              <a:tailEnd/>
            </a:ln>
          </p:spPr>
          <p:txBody>
            <a:bodyPr wrap="none" anchor="ctr"/>
            <a:lstStyle/>
            <a:p>
              <a:pPr algn="ctr">
                <a:defRPr/>
              </a:pPr>
              <a:r>
                <a:rPr lang="en-US" altLang="zh-CN" dirty="0">
                  <a:solidFill>
                    <a:srgbClr val="A50021"/>
                  </a:solidFill>
                  <a:latin typeface="华康俪金黑W8(P)" panose="020B0800000000000000" pitchFamily="34" charset="-122"/>
                  <a:ea typeface="华康俪金黑W8(P)" panose="020B0800000000000000" pitchFamily="34" charset="-122"/>
                </a:rPr>
                <a:t>(11,</a:t>
              </a:r>
              <a:r>
                <a:rPr lang="en-US" altLang="zh-CN" dirty="0">
                  <a:solidFill>
                    <a:srgbClr val="A50021"/>
                  </a:solidFill>
                  <a:latin typeface="华康俪金黑W8(P)" panose="020B0800000000000000" pitchFamily="34" charset="-122"/>
                  <a:ea typeface="华康俪金黑W8(P)" panose="020B0800000000000000" pitchFamily="34" charset="-122"/>
                  <a:cs typeface="Arial Unicode MS" pitchFamily="34" charset="-122"/>
                </a:rPr>
                <a:t> +∞)</a:t>
              </a:r>
              <a:endParaRPr lang="en-US" altLang="zh-CN" dirty="0">
                <a:solidFill>
                  <a:srgbClr val="A50021"/>
                </a:solidFill>
                <a:latin typeface="华康俪金黑W8(P)" panose="020B0800000000000000" pitchFamily="34" charset="-122"/>
                <a:ea typeface="华康俪金黑W8(P)" panose="020B0800000000000000" pitchFamily="34" charset="-122"/>
              </a:endParaRPr>
            </a:p>
          </p:txBody>
        </p:sp>
        <p:sp>
          <p:nvSpPr>
            <p:cNvPr id="19" name="Line 56">
              <a:extLst>
                <a:ext uri="{FF2B5EF4-FFF2-40B4-BE49-F238E27FC236}">
                  <a16:creationId xmlns:a16="http://schemas.microsoft.com/office/drawing/2014/main" id="{365615F9-C8FC-414E-BB18-B8A8A342569D}"/>
                </a:ext>
              </a:extLst>
            </p:cNvPr>
            <p:cNvSpPr>
              <a:spLocks noChangeShapeType="1"/>
            </p:cNvSpPr>
            <p:nvPr/>
          </p:nvSpPr>
          <p:spPr bwMode="auto">
            <a:xfrm flipH="1">
              <a:off x="473" y="3120"/>
              <a:ext cx="89" cy="336"/>
            </a:xfrm>
            <a:prstGeom prst="line">
              <a:avLst/>
            </a:prstGeom>
            <a:grpFill/>
            <a:ln w="38100">
              <a:solidFill>
                <a:schemeClr val="tx1"/>
              </a:solidFill>
              <a:round/>
              <a:headEnd/>
              <a:tailEnd/>
            </a:ln>
          </p:spPr>
          <p:txBody>
            <a:bodyPr wrap="none" anchor="ctr"/>
            <a:lstStyle/>
            <a:p>
              <a:pPr>
                <a:defRPr/>
              </a:pPr>
              <a:endParaRPr lang="zh-CN" altLang="en-US" dirty="0">
                <a:solidFill>
                  <a:srgbClr val="A50021"/>
                </a:solidFill>
                <a:latin typeface="华康俪金黑W8(P)" panose="020B0800000000000000" pitchFamily="34" charset="-122"/>
                <a:ea typeface="华康俪金黑W8(P)" panose="020B0800000000000000" pitchFamily="34" charset="-122"/>
              </a:endParaRPr>
            </a:p>
          </p:txBody>
        </p:sp>
        <p:sp>
          <p:nvSpPr>
            <p:cNvPr id="20" name="Line 59">
              <a:extLst>
                <a:ext uri="{FF2B5EF4-FFF2-40B4-BE49-F238E27FC236}">
                  <a16:creationId xmlns:a16="http://schemas.microsoft.com/office/drawing/2014/main" id="{8E55054B-41E2-400F-9580-B5AF77047425}"/>
                </a:ext>
              </a:extLst>
            </p:cNvPr>
            <p:cNvSpPr>
              <a:spLocks noChangeShapeType="1"/>
            </p:cNvSpPr>
            <p:nvPr/>
          </p:nvSpPr>
          <p:spPr bwMode="auto">
            <a:xfrm flipH="1">
              <a:off x="820" y="3504"/>
              <a:ext cx="209" cy="240"/>
            </a:xfrm>
            <a:prstGeom prst="line">
              <a:avLst/>
            </a:prstGeom>
            <a:grpFill/>
            <a:ln w="38100">
              <a:solidFill>
                <a:schemeClr val="tx1"/>
              </a:solidFill>
              <a:round/>
              <a:headEnd/>
              <a:tailEnd/>
            </a:ln>
          </p:spPr>
          <p:txBody>
            <a:bodyPr wrap="none" anchor="ctr"/>
            <a:lstStyle/>
            <a:p>
              <a:pPr>
                <a:defRPr/>
              </a:pPr>
              <a:endParaRPr lang="zh-CN" altLang="en-US" dirty="0">
                <a:solidFill>
                  <a:srgbClr val="A50021"/>
                </a:solidFill>
                <a:latin typeface="华康俪金黑W8(P)" panose="020B0800000000000000" pitchFamily="34" charset="-122"/>
                <a:ea typeface="华康俪金黑W8(P)" panose="020B0800000000000000" pitchFamily="34" charset="-122"/>
              </a:endParaRPr>
            </a:p>
          </p:txBody>
        </p:sp>
        <p:sp>
          <p:nvSpPr>
            <p:cNvPr id="21" name="Line 60">
              <a:extLst>
                <a:ext uri="{FF2B5EF4-FFF2-40B4-BE49-F238E27FC236}">
                  <a16:creationId xmlns:a16="http://schemas.microsoft.com/office/drawing/2014/main" id="{C2E59522-2DCF-47A2-9859-6F9C577B808E}"/>
                </a:ext>
              </a:extLst>
            </p:cNvPr>
            <p:cNvSpPr>
              <a:spLocks noChangeShapeType="1"/>
            </p:cNvSpPr>
            <p:nvPr/>
          </p:nvSpPr>
          <p:spPr bwMode="auto">
            <a:xfrm>
              <a:off x="1321" y="3504"/>
              <a:ext cx="89" cy="240"/>
            </a:xfrm>
            <a:prstGeom prst="line">
              <a:avLst/>
            </a:prstGeom>
            <a:grpFill/>
            <a:ln w="38100">
              <a:solidFill>
                <a:schemeClr val="tx1"/>
              </a:solidFill>
              <a:round/>
              <a:headEnd/>
              <a:tailEnd/>
            </a:ln>
          </p:spPr>
          <p:txBody>
            <a:bodyPr wrap="none" anchor="ctr"/>
            <a:lstStyle/>
            <a:p>
              <a:pPr>
                <a:defRPr/>
              </a:pPr>
              <a:endParaRPr lang="zh-CN" altLang="en-US" dirty="0">
                <a:solidFill>
                  <a:srgbClr val="A50021"/>
                </a:solidFill>
                <a:latin typeface="华康俪金黑W8(P)" panose="020B0800000000000000" pitchFamily="34" charset="-122"/>
                <a:ea typeface="华康俪金黑W8(P)" panose="020B0800000000000000" pitchFamily="34" charset="-122"/>
              </a:endParaRPr>
            </a:p>
          </p:txBody>
        </p:sp>
        <p:sp>
          <p:nvSpPr>
            <p:cNvPr id="22" name="Line 62">
              <a:extLst>
                <a:ext uri="{FF2B5EF4-FFF2-40B4-BE49-F238E27FC236}">
                  <a16:creationId xmlns:a16="http://schemas.microsoft.com/office/drawing/2014/main" id="{2A353D4F-1C34-4B96-AA64-4508EC86AF81}"/>
                </a:ext>
              </a:extLst>
            </p:cNvPr>
            <p:cNvSpPr>
              <a:spLocks noChangeShapeType="1"/>
            </p:cNvSpPr>
            <p:nvPr/>
          </p:nvSpPr>
          <p:spPr bwMode="auto">
            <a:xfrm>
              <a:off x="1722" y="3072"/>
              <a:ext cx="0" cy="240"/>
            </a:xfrm>
            <a:prstGeom prst="line">
              <a:avLst/>
            </a:prstGeom>
            <a:grpFill/>
            <a:ln w="38100">
              <a:solidFill>
                <a:schemeClr val="tx1"/>
              </a:solidFill>
              <a:round/>
              <a:headEnd/>
              <a:tailEnd/>
            </a:ln>
          </p:spPr>
          <p:txBody>
            <a:bodyPr wrap="none" anchor="ctr"/>
            <a:lstStyle/>
            <a:p>
              <a:pPr>
                <a:defRPr/>
              </a:pPr>
              <a:endParaRPr lang="zh-CN" altLang="en-US" dirty="0">
                <a:solidFill>
                  <a:srgbClr val="A50021"/>
                </a:solidFill>
                <a:latin typeface="华康俪金黑W8(P)" panose="020B0800000000000000" pitchFamily="34" charset="-122"/>
                <a:ea typeface="华康俪金黑W8(P)" panose="020B0800000000000000" pitchFamily="34" charset="-122"/>
              </a:endParaRPr>
            </a:p>
          </p:txBody>
        </p:sp>
        <p:sp>
          <p:nvSpPr>
            <p:cNvPr id="23" name="Line 63">
              <a:extLst>
                <a:ext uri="{FF2B5EF4-FFF2-40B4-BE49-F238E27FC236}">
                  <a16:creationId xmlns:a16="http://schemas.microsoft.com/office/drawing/2014/main" id="{1B198526-6011-4858-B870-3C3553E44176}"/>
                </a:ext>
              </a:extLst>
            </p:cNvPr>
            <p:cNvSpPr>
              <a:spLocks noChangeShapeType="1"/>
            </p:cNvSpPr>
            <p:nvPr/>
          </p:nvSpPr>
          <p:spPr bwMode="auto">
            <a:xfrm>
              <a:off x="2480" y="3456"/>
              <a:ext cx="134" cy="288"/>
            </a:xfrm>
            <a:prstGeom prst="line">
              <a:avLst/>
            </a:prstGeom>
            <a:grpFill/>
            <a:ln w="38100">
              <a:solidFill>
                <a:schemeClr val="tx1"/>
              </a:solidFill>
              <a:round/>
              <a:headEnd/>
              <a:tailEnd/>
            </a:ln>
          </p:spPr>
          <p:txBody>
            <a:bodyPr wrap="none" anchor="ctr"/>
            <a:lstStyle/>
            <a:p>
              <a:pPr>
                <a:defRPr/>
              </a:pPr>
              <a:endParaRPr lang="zh-CN" altLang="en-US" dirty="0">
                <a:solidFill>
                  <a:srgbClr val="A50021"/>
                </a:solidFill>
                <a:latin typeface="华康俪金黑W8(P)" panose="020B0800000000000000" pitchFamily="34" charset="-122"/>
                <a:ea typeface="华康俪金黑W8(P)" panose="020B0800000000000000" pitchFamily="34" charset="-122"/>
              </a:endParaRPr>
            </a:p>
          </p:txBody>
        </p:sp>
        <p:sp>
          <p:nvSpPr>
            <p:cNvPr id="24" name="Line 65">
              <a:extLst>
                <a:ext uri="{FF2B5EF4-FFF2-40B4-BE49-F238E27FC236}">
                  <a16:creationId xmlns:a16="http://schemas.microsoft.com/office/drawing/2014/main" id="{19AA8AAE-6E20-4B1E-A7CA-126C466E9D08}"/>
                </a:ext>
              </a:extLst>
            </p:cNvPr>
            <p:cNvSpPr>
              <a:spLocks noChangeShapeType="1"/>
            </p:cNvSpPr>
            <p:nvPr/>
          </p:nvSpPr>
          <p:spPr bwMode="auto">
            <a:xfrm flipH="1">
              <a:off x="2168" y="3456"/>
              <a:ext cx="89" cy="288"/>
            </a:xfrm>
            <a:prstGeom prst="line">
              <a:avLst/>
            </a:prstGeom>
            <a:grpFill/>
            <a:ln w="38100">
              <a:solidFill>
                <a:schemeClr val="tx1"/>
              </a:solidFill>
              <a:round/>
              <a:headEnd/>
              <a:tailEnd/>
            </a:ln>
          </p:spPr>
          <p:txBody>
            <a:bodyPr wrap="none" anchor="ctr"/>
            <a:lstStyle/>
            <a:p>
              <a:pPr>
                <a:defRPr/>
              </a:pPr>
              <a:endParaRPr lang="zh-CN" altLang="en-US" dirty="0">
                <a:solidFill>
                  <a:srgbClr val="A50021"/>
                </a:solidFill>
                <a:latin typeface="华康俪金黑W8(P)" panose="020B0800000000000000" pitchFamily="34" charset="-122"/>
                <a:ea typeface="华康俪金黑W8(P)" panose="020B0800000000000000" pitchFamily="34" charset="-122"/>
              </a:endParaRPr>
            </a:p>
          </p:txBody>
        </p:sp>
        <p:sp>
          <p:nvSpPr>
            <p:cNvPr id="25" name="Line 68">
              <a:extLst>
                <a:ext uri="{FF2B5EF4-FFF2-40B4-BE49-F238E27FC236}">
                  <a16:creationId xmlns:a16="http://schemas.microsoft.com/office/drawing/2014/main" id="{3299A8CE-CB6C-41B3-A17A-39EAF9EE6945}"/>
                </a:ext>
              </a:extLst>
            </p:cNvPr>
            <p:cNvSpPr>
              <a:spLocks noChangeShapeType="1"/>
            </p:cNvSpPr>
            <p:nvPr/>
          </p:nvSpPr>
          <p:spPr bwMode="auto">
            <a:xfrm flipH="1">
              <a:off x="3016" y="3024"/>
              <a:ext cx="178" cy="288"/>
            </a:xfrm>
            <a:prstGeom prst="line">
              <a:avLst/>
            </a:prstGeom>
            <a:grpFill/>
            <a:ln w="38100">
              <a:solidFill>
                <a:schemeClr val="tx1"/>
              </a:solidFill>
              <a:round/>
              <a:headEnd/>
              <a:tailEnd/>
            </a:ln>
          </p:spPr>
          <p:txBody>
            <a:bodyPr wrap="none" anchor="ctr"/>
            <a:lstStyle/>
            <a:p>
              <a:pPr>
                <a:defRPr/>
              </a:pPr>
              <a:endParaRPr lang="zh-CN" altLang="en-US" dirty="0">
                <a:solidFill>
                  <a:srgbClr val="A50021"/>
                </a:solidFill>
                <a:latin typeface="华康俪金黑W8(P)" panose="020B0800000000000000" pitchFamily="34" charset="-122"/>
                <a:ea typeface="华康俪金黑W8(P)" panose="020B0800000000000000" pitchFamily="34" charset="-122"/>
              </a:endParaRPr>
            </a:p>
          </p:txBody>
        </p:sp>
        <p:sp>
          <p:nvSpPr>
            <p:cNvPr id="26" name="Line 70">
              <a:extLst>
                <a:ext uri="{FF2B5EF4-FFF2-40B4-BE49-F238E27FC236}">
                  <a16:creationId xmlns:a16="http://schemas.microsoft.com/office/drawing/2014/main" id="{704616E2-E767-473A-9696-3835906EA1FF}"/>
                </a:ext>
              </a:extLst>
            </p:cNvPr>
            <p:cNvSpPr>
              <a:spLocks noChangeShapeType="1"/>
            </p:cNvSpPr>
            <p:nvPr/>
          </p:nvSpPr>
          <p:spPr bwMode="auto">
            <a:xfrm flipH="1">
              <a:off x="3551" y="3504"/>
              <a:ext cx="89" cy="240"/>
            </a:xfrm>
            <a:prstGeom prst="line">
              <a:avLst/>
            </a:prstGeom>
            <a:grpFill/>
            <a:ln w="38100">
              <a:solidFill>
                <a:schemeClr val="tx1"/>
              </a:solidFill>
              <a:round/>
              <a:headEnd/>
              <a:tailEnd/>
            </a:ln>
          </p:spPr>
          <p:txBody>
            <a:bodyPr wrap="none" anchor="ctr"/>
            <a:lstStyle/>
            <a:p>
              <a:pPr>
                <a:defRPr/>
              </a:pPr>
              <a:endParaRPr lang="zh-CN" altLang="en-US" dirty="0">
                <a:solidFill>
                  <a:srgbClr val="A50021"/>
                </a:solidFill>
                <a:latin typeface="华康俪金黑W8(P)" panose="020B0800000000000000" pitchFamily="34" charset="-122"/>
                <a:ea typeface="华康俪金黑W8(P)" panose="020B0800000000000000" pitchFamily="34" charset="-122"/>
              </a:endParaRPr>
            </a:p>
          </p:txBody>
        </p:sp>
        <p:sp>
          <p:nvSpPr>
            <p:cNvPr id="27" name="Line 72">
              <a:extLst>
                <a:ext uri="{FF2B5EF4-FFF2-40B4-BE49-F238E27FC236}">
                  <a16:creationId xmlns:a16="http://schemas.microsoft.com/office/drawing/2014/main" id="{D46AE457-4B3C-40E9-8341-E871F6E1ADBA}"/>
                </a:ext>
              </a:extLst>
            </p:cNvPr>
            <p:cNvSpPr>
              <a:spLocks noChangeShapeType="1"/>
            </p:cNvSpPr>
            <p:nvPr/>
          </p:nvSpPr>
          <p:spPr bwMode="auto">
            <a:xfrm>
              <a:off x="3818" y="3504"/>
              <a:ext cx="134" cy="240"/>
            </a:xfrm>
            <a:prstGeom prst="line">
              <a:avLst/>
            </a:prstGeom>
            <a:grpFill/>
            <a:ln w="38100">
              <a:solidFill>
                <a:schemeClr val="tx1"/>
              </a:solidFill>
              <a:round/>
              <a:headEnd/>
              <a:tailEnd/>
            </a:ln>
          </p:spPr>
          <p:txBody>
            <a:bodyPr wrap="none" anchor="ctr"/>
            <a:lstStyle/>
            <a:p>
              <a:pPr>
                <a:defRPr/>
              </a:pPr>
              <a:endParaRPr lang="zh-CN" altLang="en-US" dirty="0">
                <a:solidFill>
                  <a:srgbClr val="A50021"/>
                </a:solidFill>
                <a:latin typeface="华康俪金黑W8(P)" panose="020B0800000000000000" pitchFamily="34" charset="-122"/>
                <a:ea typeface="华康俪金黑W8(P)" panose="020B0800000000000000" pitchFamily="34" charset="-122"/>
              </a:endParaRPr>
            </a:p>
          </p:txBody>
        </p:sp>
        <p:sp>
          <p:nvSpPr>
            <p:cNvPr id="28" name="Line 74">
              <a:extLst>
                <a:ext uri="{FF2B5EF4-FFF2-40B4-BE49-F238E27FC236}">
                  <a16:creationId xmlns:a16="http://schemas.microsoft.com/office/drawing/2014/main" id="{0B733449-A497-46ED-907D-2F4D1BD7A8E3}"/>
                </a:ext>
              </a:extLst>
            </p:cNvPr>
            <p:cNvSpPr>
              <a:spLocks noChangeShapeType="1"/>
            </p:cNvSpPr>
            <p:nvPr/>
          </p:nvSpPr>
          <p:spPr bwMode="auto">
            <a:xfrm flipH="1">
              <a:off x="4398" y="3072"/>
              <a:ext cx="179" cy="240"/>
            </a:xfrm>
            <a:prstGeom prst="line">
              <a:avLst/>
            </a:prstGeom>
            <a:grpFill/>
            <a:ln w="38100">
              <a:solidFill>
                <a:schemeClr val="tx1"/>
              </a:solidFill>
              <a:round/>
              <a:headEnd/>
              <a:tailEnd/>
            </a:ln>
          </p:spPr>
          <p:txBody>
            <a:bodyPr wrap="none" anchor="ctr"/>
            <a:lstStyle/>
            <a:p>
              <a:pPr>
                <a:defRPr/>
              </a:pPr>
              <a:endParaRPr lang="zh-CN" altLang="en-US" dirty="0">
                <a:solidFill>
                  <a:srgbClr val="A50021"/>
                </a:solidFill>
                <a:latin typeface="华康俪金黑W8(P)" panose="020B0800000000000000" pitchFamily="34" charset="-122"/>
                <a:ea typeface="华康俪金黑W8(P)" panose="020B0800000000000000" pitchFamily="34" charset="-122"/>
              </a:endParaRPr>
            </a:p>
          </p:txBody>
        </p:sp>
        <p:sp>
          <p:nvSpPr>
            <p:cNvPr id="29" name="Line 76">
              <a:extLst>
                <a:ext uri="{FF2B5EF4-FFF2-40B4-BE49-F238E27FC236}">
                  <a16:creationId xmlns:a16="http://schemas.microsoft.com/office/drawing/2014/main" id="{3AD27498-CDC9-47B4-A871-AF7A36A1D7FD}"/>
                </a:ext>
              </a:extLst>
            </p:cNvPr>
            <p:cNvSpPr>
              <a:spLocks noChangeShapeType="1"/>
            </p:cNvSpPr>
            <p:nvPr/>
          </p:nvSpPr>
          <p:spPr bwMode="auto">
            <a:xfrm flipH="1">
              <a:off x="4933" y="3552"/>
              <a:ext cx="90" cy="192"/>
            </a:xfrm>
            <a:prstGeom prst="line">
              <a:avLst/>
            </a:prstGeom>
            <a:grpFill/>
            <a:ln w="28575">
              <a:solidFill>
                <a:schemeClr val="tx1"/>
              </a:solidFill>
              <a:round/>
              <a:headEnd/>
              <a:tailEnd/>
            </a:ln>
          </p:spPr>
          <p:txBody>
            <a:bodyPr wrap="none" anchor="ctr"/>
            <a:lstStyle/>
            <a:p>
              <a:pPr>
                <a:defRPr/>
              </a:pPr>
              <a:endParaRPr lang="zh-CN" altLang="en-US" dirty="0">
                <a:solidFill>
                  <a:srgbClr val="A50021"/>
                </a:solidFill>
                <a:latin typeface="华康俪金黑W8(P)" panose="020B0800000000000000" pitchFamily="34" charset="-122"/>
                <a:ea typeface="华康俪金黑W8(P)" panose="020B0800000000000000" pitchFamily="34" charset="-122"/>
              </a:endParaRPr>
            </a:p>
          </p:txBody>
        </p:sp>
        <p:sp>
          <p:nvSpPr>
            <p:cNvPr id="30" name="Line 77">
              <a:extLst>
                <a:ext uri="{FF2B5EF4-FFF2-40B4-BE49-F238E27FC236}">
                  <a16:creationId xmlns:a16="http://schemas.microsoft.com/office/drawing/2014/main" id="{CC6052CF-B419-4000-86E5-9DD4352AE46E}"/>
                </a:ext>
              </a:extLst>
            </p:cNvPr>
            <p:cNvSpPr>
              <a:spLocks noChangeShapeType="1"/>
            </p:cNvSpPr>
            <p:nvPr/>
          </p:nvSpPr>
          <p:spPr bwMode="auto">
            <a:xfrm>
              <a:off x="5201" y="3552"/>
              <a:ext cx="89" cy="192"/>
            </a:xfrm>
            <a:prstGeom prst="line">
              <a:avLst/>
            </a:prstGeom>
            <a:grpFill/>
            <a:ln w="38100">
              <a:solidFill>
                <a:schemeClr val="tx1"/>
              </a:solidFill>
              <a:round/>
              <a:headEnd/>
              <a:tailEnd/>
            </a:ln>
          </p:spPr>
          <p:txBody>
            <a:bodyPr wrap="none" anchor="ctr"/>
            <a:lstStyle/>
            <a:p>
              <a:pPr>
                <a:defRPr/>
              </a:pPr>
              <a:endParaRPr lang="zh-CN" altLang="en-US" dirty="0">
                <a:solidFill>
                  <a:srgbClr val="A50021"/>
                </a:solidFill>
                <a:latin typeface="华康俪金黑W8(P)" panose="020B0800000000000000" pitchFamily="34" charset="-122"/>
                <a:ea typeface="华康俪金黑W8(P)" panose="020B0800000000000000" pitchFamily="34" charset="-122"/>
              </a:endParaRPr>
            </a:p>
          </p:txBody>
        </p:sp>
      </p:grpSp>
      <p:sp>
        <p:nvSpPr>
          <p:cNvPr id="31" name="Oval 32">
            <a:extLst>
              <a:ext uri="{FF2B5EF4-FFF2-40B4-BE49-F238E27FC236}">
                <a16:creationId xmlns:a16="http://schemas.microsoft.com/office/drawing/2014/main" id="{0F827FCB-3A02-4F1E-A138-61BFA85F4EA9}"/>
              </a:ext>
            </a:extLst>
          </p:cNvPr>
          <p:cNvSpPr>
            <a:spLocks noChangeArrowheads="1"/>
          </p:cNvSpPr>
          <p:nvPr/>
        </p:nvSpPr>
        <p:spPr bwMode="auto">
          <a:xfrm>
            <a:off x="1878013" y="3902075"/>
            <a:ext cx="566737" cy="533400"/>
          </a:xfrm>
          <a:prstGeom prst="ellipse">
            <a:avLst/>
          </a:prstGeom>
          <a:noFill/>
          <a:ln w="38100" cap="sq">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4000" dirty="0">
                <a:solidFill>
                  <a:srgbClr val="FF00FF"/>
                </a:solidFill>
                <a:latin typeface="华康俪金黑W8(P)" panose="020B0800000000000000" pitchFamily="34" charset="-122"/>
                <a:ea typeface="华康俪金黑W8(P)" panose="020B0800000000000000" pitchFamily="34" charset="-122"/>
              </a:rPr>
              <a:t>1</a:t>
            </a:r>
            <a:endParaRPr lang="en-US" altLang="zh-CN" sz="2400" b="0" dirty="0">
              <a:latin typeface="华康俪金黑W8(P)" panose="020B0800000000000000" pitchFamily="34" charset="-122"/>
              <a:ea typeface="华康俪金黑W8(P)" panose="020B0800000000000000" pitchFamily="34" charset="-122"/>
            </a:endParaRPr>
          </a:p>
        </p:txBody>
      </p:sp>
      <p:sp>
        <p:nvSpPr>
          <p:cNvPr id="32" name="Oval 51">
            <a:extLst>
              <a:ext uri="{FF2B5EF4-FFF2-40B4-BE49-F238E27FC236}">
                <a16:creationId xmlns:a16="http://schemas.microsoft.com/office/drawing/2014/main" id="{1C05ECCC-DD41-49E9-9F74-C2CC09A5FE30}"/>
              </a:ext>
            </a:extLst>
          </p:cNvPr>
          <p:cNvSpPr>
            <a:spLocks noChangeArrowheads="1"/>
          </p:cNvSpPr>
          <p:nvPr/>
        </p:nvSpPr>
        <p:spPr bwMode="auto">
          <a:xfrm>
            <a:off x="8321675" y="3902075"/>
            <a:ext cx="566738" cy="533400"/>
          </a:xfrm>
          <a:prstGeom prst="ellipse">
            <a:avLst/>
          </a:prstGeom>
          <a:noFill/>
          <a:ln w="38100" cap="sq">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4000" dirty="0">
                <a:solidFill>
                  <a:srgbClr val="FF00FF"/>
                </a:solidFill>
                <a:latin typeface="华康俪金黑W8(P)" panose="020B0800000000000000" pitchFamily="34" charset="-122"/>
                <a:ea typeface="华康俪金黑W8(P)" panose="020B0800000000000000" pitchFamily="34" charset="-122"/>
              </a:rPr>
              <a:t>10</a:t>
            </a:r>
            <a:endParaRPr lang="en-US" altLang="zh-CN" sz="2400" b="0" dirty="0">
              <a:latin typeface="华康俪金黑W8(P)" panose="020B0800000000000000" pitchFamily="34" charset="-122"/>
              <a:ea typeface="华康俪金黑W8(P)" panose="020B0800000000000000" pitchFamily="34" charset="-122"/>
            </a:endParaRPr>
          </a:p>
        </p:txBody>
      </p:sp>
      <p:sp>
        <p:nvSpPr>
          <p:cNvPr id="33" name="Line 53">
            <a:extLst>
              <a:ext uri="{FF2B5EF4-FFF2-40B4-BE49-F238E27FC236}">
                <a16:creationId xmlns:a16="http://schemas.microsoft.com/office/drawing/2014/main" id="{B4470434-009D-4140-99F2-12794797194E}"/>
              </a:ext>
            </a:extLst>
          </p:cNvPr>
          <p:cNvSpPr>
            <a:spLocks noChangeShapeType="1"/>
          </p:cNvSpPr>
          <p:nvPr/>
        </p:nvSpPr>
        <p:spPr bwMode="auto">
          <a:xfrm flipH="1">
            <a:off x="3294063" y="3114675"/>
            <a:ext cx="2260600" cy="406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4" name="Line 54">
            <a:extLst>
              <a:ext uri="{FF2B5EF4-FFF2-40B4-BE49-F238E27FC236}">
                <a16:creationId xmlns:a16="http://schemas.microsoft.com/office/drawing/2014/main" id="{2F494762-D6E5-4F19-9A13-3F32BD5586AA}"/>
              </a:ext>
            </a:extLst>
          </p:cNvPr>
          <p:cNvSpPr>
            <a:spLocks noChangeShapeType="1"/>
          </p:cNvSpPr>
          <p:nvPr/>
        </p:nvSpPr>
        <p:spPr bwMode="auto">
          <a:xfrm>
            <a:off x="5986463" y="3186113"/>
            <a:ext cx="1555750" cy="1825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5" name="Line 55">
            <a:extLst>
              <a:ext uri="{FF2B5EF4-FFF2-40B4-BE49-F238E27FC236}">
                <a16:creationId xmlns:a16="http://schemas.microsoft.com/office/drawing/2014/main" id="{5AE159FD-D6DC-4CED-8210-F481D357AD4B}"/>
              </a:ext>
            </a:extLst>
          </p:cNvPr>
          <p:cNvSpPr>
            <a:spLocks noChangeShapeType="1"/>
          </p:cNvSpPr>
          <p:nvPr/>
        </p:nvSpPr>
        <p:spPr bwMode="auto">
          <a:xfrm flipH="1">
            <a:off x="2373313" y="3617913"/>
            <a:ext cx="517525" cy="3603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6" name="Line 58">
            <a:extLst>
              <a:ext uri="{FF2B5EF4-FFF2-40B4-BE49-F238E27FC236}">
                <a16:creationId xmlns:a16="http://schemas.microsoft.com/office/drawing/2014/main" id="{7B386265-F962-455A-BA01-99742F158366}"/>
              </a:ext>
            </a:extLst>
          </p:cNvPr>
          <p:cNvSpPr>
            <a:spLocks noChangeShapeType="1"/>
          </p:cNvSpPr>
          <p:nvPr/>
        </p:nvSpPr>
        <p:spPr bwMode="auto">
          <a:xfrm>
            <a:off x="2444750" y="4283075"/>
            <a:ext cx="354013"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7" name="Line 61">
            <a:extLst>
              <a:ext uri="{FF2B5EF4-FFF2-40B4-BE49-F238E27FC236}">
                <a16:creationId xmlns:a16="http://schemas.microsoft.com/office/drawing/2014/main" id="{7FE9F472-1DF8-43E0-B63A-1709841A4391}"/>
              </a:ext>
            </a:extLst>
          </p:cNvPr>
          <p:cNvSpPr>
            <a:spLocks noChangeShapeType="1"/>
          </p:cNvSpPr>
          <p:nvPr/>
        </p:nvSpPr>
        <p:spPr bwMode="auto">
          <a:xfrm>
            <a:off x="3224213" y="3749675"/>
            <a:ext cx="603250" cy="3000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8" name="Line 64">
            <a:extLst>
              <a:ext uri="{FF2B5EF4-FFF2-40B4-BE49-F238E27FC236}">
                <a16:creationId xmlns:a16="http://schemas.microsoft.com/office/drawing/2014/main" id="{7618AC4B-2F26-4D6E-BCAE-1E64224F0293}"/>
              </a:ext>
            </a:extLst>
          </p:cNvPr>
          <p:cNvSpPr>
            <a:spLocks noChangeShapeType="1"/>
          </p:cNvSpPr>
          <p:nvPr/>
        </p:nvSpPr>
        <p:spPr bwMode="auto">
          <a:xfrm>
            <a:off x="4214813" y="4206875"/>
            <a:ext cx="547687" cy="4905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9" name="Line 67">
            <a:extLst>
              <a:ext uri="{FF2B5EF4-FFF2-40B4-BE49-F238E27FC236}">
                <a16:creationId xmlns:a16="http://schemas.microsoft.com/office/drawing/2014/main" id="{99B26E8E-92B4-4336-8947-4D8F28F54C52}"/>
              </a:ext>
            </a:extLst>
          </p:cNvPr>
          <p:cNvSpPr>
            <a:spLocks noChangeShapeType="1"/>
          </p:cNvSpPr>
          <p:nvPr/>
        </p:nvSpPr>
        <p:spPr bwMode="auto">
          <a:xfrm flipH="1">
            <a:off x="6623050" y="3521075"/>
            <a:ext cx="849313"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0" name="Line 69">
            <a:extLst>
              <a:ext uri="{FF2B5EF4-FFF2-40B4-BE49-F238E27FC236}">
                <a16:creationId xmlns:a16="http://schemas.microsoft.com/office/drawing/2014/main" id="{1E4054C0-D00E-49D6-AC70-6E203FE9E91A}"/>
              </a:ext>
            </a:extLst>
          </p:cNvPr>
          <p:cNvSpPr>
            <a:spLocks noChangeShapeType="1"/>
          </p:cNvSpPr>
          <p:nvPr/>
        </p:nvSpPr>
        <p:spPr bwMode="auto">
          <a:xfrm>
            <a:off x="6623050" y="4283075"/>
            <a:ext cx="300038" cy="4873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1" name="Line 73">
            <a:extLst>
              <a:ext uri="{FF2B5EF4-FFF2-40B4-BE49-F238E27FC236}">
                <a16:creationId xmlns:a16="http://schemas.microsoft.com/office/drawing/2014/main" id="{A933794A-EC19-4BCE-95A5-54C0708E6DF8}"/>
              </a:ext>
            </a:extLst>
          </p:cNvPr>
          <p:cNvSpPr>
            <a:spLocks noChangeShapeType="1"/>
          </p:cNvSpPr>
          <p:nvPr/>
        </p:nvSpPr>
        <p:spPr bwMode="auto">
          <a:xfrm>
            <a:off x="8039100" y="3597275"/>
            <a:ext cx="4953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2" name="Line 75">
            <a:extLst>
              <a:ext uri="{FF2B5EF4-FFF2-40B4-BE49-F238E27FC236}">
                <a16:creationId xmlns:a16="http://schemas.microsoft.com/office/drawing/2014/main" id="{FBA58191-C416-4F23-9052-53770BB6EC89}"/>
              </a:ext>
            </a:extLst>
          </p:cNvPr>
          <p:cNvSpPr>
            <a:spLocks noChangeShapeType="1"/>
          </p:cNvSpPr>
          <p:nvPr/>
        </p:nvSpPr>
        <p:spPr bwMode="auto">
          <a:xfrm>
            <a:off x="8888413" y="4283075"/>
            <a:ext cx="282575"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0736" name="Text Box 78">
            <a:extLst>
              <a:ext uri="{FF2B5EF4-FFF2-40B4-BE49-F238E27FC236}">
                <a16:creationId xmlns:a16="http://schemas.microsoft.com/office/drawing/2014/main" id="{65779F7F-B046-4817-98A9-8CA5A7D3D8DE}"/>
              </a:ext>
            </a:extLst>
          </p:cNvPr>
          <p:cNvSpPr txBox="1">
            <a:spLocks noChangeArrowheads="1"/>
          </p:cNvSpPr>
          <p:nvPr/>
        </p:nvSpPr>
        <p:spPr bwMode="auto">
          <a:xfrm>
            <a:off x="1522413" y="2538413"/>
            <a:ext cx="15605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dirty="0">
                <a:solidFill>
                  <a:srgbClr val="00006C"/>
                </a:solidFill>
                <a:latin typeface="华康俪金黑W8(P)" panose="020B0800000000000000" pitchFamily="34" charset="-122"/>
                <a:ea typeface="华康俪金黑W8(P)" panose="020B0800000000000000" pitchFamily="34" charset="-122"/>
              </a:rPr>
              <a:t>判定树</a:t>
            </a:r>
            <a:endParaRPr lang="zh-CN" altLang="en-US" sz="3600" dirty="0">
              <a:latin typeface="华康俪金黑W8(P)" panose="020B0800000000000000" pitchFamily="34" charset="-122"/>
              <a:ea typeface="华康俪金黑W8(P)" panose="020B0800000000000000" pitchFamily="34" charset="-122"/>
            </a:endParaRPr>
          </a:p>
        </p:txBody>
      </p:sp>
      <p:sp>
        <p:nvSpPr>
          <p:cNvPr id="30737" name="Rectangle 98">
            <a:extLst>
              <a:ext uri="{FF2B5EF4-FFF2-40B4-BE49-F238E27FC236}">
                <a16:creationId xmlns:a16="http://schemas.microsoft.com/office/drawing/2014/main" id="{9D0D6F1E-D5B2-4DF5-B77C-B9B4DC724977}"/>
              </a:ext>
            </a:extLst>
          </p:cNvPr>
          <p:cNvSpPr>
            <a:spLocks noGrp="1" noChangeArrowheads="1"/>
          </p:cNvSpPr>
          <p:nvPr>
            <p:ph type="title"/>
          </p:nvPr>
        </p:nvSpPr>
        <p:spPr>
          <a:xfrm>
            <a:off x="1608138" y="-11113"/>
            <a:ext cx="8229600" cy="1025526"/>
          </a:xfrm>
        </p:spPr>
        <p:txBody>
          <a:bodyPr/>
          <a:lstStyle/>
          <a:p>
            <a:pPr eaLnBrk="1" hangingPunct="1"/>
            <a:r>
              <a:rPr lang="zh-CN" altLang="en-US" dirty="0"/>
              <a:t>分析折半查找的平均查找长度</a:t>
            </a:r>
          </a:p>
        </p:txBody>
      </p:sp>
      <p:graphicFrame>
        <p:nvGraphicFramePr>
          <p:cNvPr id="45" name="Group 185">
            <a:extLst>
              <a:ext uri="{FF2B5EF4-FFF2-40B4-BE49-F238E27FC236}">
                <a16:creationId xmlns:a16="http://schemas.microsoft.com/office/drawing/2014/main" id="{22FF13E8-0481-4655-A218-CBB69DB2FF68}"/>
              </a:ext>
            </a:extLst>
          </p:cNvPr>
          <p:cNvGraphicFramePr>
            <a:graphicFrameLocks noGrp="1"/>
          </p:cNvGraphicFramePr>
          <p:nvPr/>
        </p:nvGraphicFramePr>
        <p:xfrm>
          <a:off x="1811338" y="1025525"/>
          <a:ext cx="7854950" cy="1371600"/>
        </p:xfrm>
        <a:graphic>
          <a:graphicData uri="http://schemas.openxmlformats.org/drawingml/2006/table">
            <a:tbl>
              <a:tblPr/>
              <a:tblGrid>
                <a:gridCol w="654050">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2462">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55637">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405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gridCol w="654050">
                  <a:extLst>
                    <a:ext uri="{9D8B030D-6E8A-4147-A177-3AD203B41FA5}">
                      <a16:colId xmlns:a16="http://schemas.microsoft.com/office/drawing/2014/main" val="20010"/>
                    </a:ext>
                  </a:extLst>
                </a:gridCol>
                <a:gridCol w="654050">
                  <a:extLst>
                    <a:ext uri="{9D8B030D-6E8A-4147-A177-3AD203B41FA5}">
                      <a16:colId xmlns:a16="http://schemas.microsoft.com/office/drawing/2014/main" val="20011"/>
                    </a:ext>
                  </a:extLst>
                </a:gridCol>
              </a:tblGrid>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2C1D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Ci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2C1D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2C1D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extLst>
                  <a:ext uri="{0D108BD9-81ED-4DB2-BD59-A6C34878D82A}">
                    <a16:rowId xmlns:a16="http://schemas.microsoft.com/office/drawing/2014/main" val="10002"/>
                  </a:ext>
                </a:extLst>
              </a:tr>
            </a:tbl>
          </a:graphicData>
        </a:graphic>
      </p:graphicFrame>
      <p:sp>
        <p:nvSpPr>
          <p:cNvPr id="46" name="Oval 33">
            <a:extLst>
              <a:ext uri="{FF2B5EF4-FFF2-40B4-BE49-F238E27FC236}">
                <a16:creationId xmlns:a16="http://schemas.microsoft.com/office/drawing/2014/main" id="{BB3BF247-A22F-42C8-97B8-B38395243C45}"/>
              </a:ext>
            </a:extLst>
          </p:cNvPr>
          <p:cNvSpPr>
            <a:spLocks noChangeArrowheads="1"/>
          </p:cNvSpPr>
          <p:nvPr/>
        </p:nvSpPr>
        <p:spPr bwMode="auto">
          <a:xfrm>
            <a:off x="3648075" y="3902075"/>
            <a:ext cx="566738" cy="533400"/>
          </a:xfrm>
          <a:prstGeom prst="ellipse">
            <a:avLst/>
          </a:prstGeom>
          <a:solidFill>
            <a:schemeClr val="bg1"/>
          </a:solidFill>
          <a:ln w="38100" cap="sq">
            <a:solidFill>
              <a:srgbClr val="FF00FF"/>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4000" dirty="0">
                <a:solidFill>
                  <a:srgbClr val="FF00FF"/>
                </a:solidFill>
                <a:latin typeface="华康俪金黑W8(P)" panose="020B0800000000000000" pitchFamily="34" charset="-122"/>
                <a:ea typeface="华康俪金黑W8(P)" panose="020B0800000000000000" pitchFamily="34" charset="-122"/>
              </a:rPr>
              <a:t>4</a:t>
            </a:r>
            <a:endParaRPr lang="en-US" altLang="zh-CN" sz="2400" b="0" dirty="0">
              <a:latin typeface="华康俪金黑W8(P)" panose="020B0800000000000000" pitchFamily="34" charset="-122"/>
              <a:ea typeface="华康俪金黑W8(P)" panose="020B0800000000000000" pitchFamily="34" charset="-122"/>
            </a:endParaRPr>
          </a:p>
        </p:txBody>
      </p:sp>
      <p:sp>
        <p:nvSpPr>
          <p:cNvPr id="47" name="Oval 49">
            <a:extLst>
              <a:ext uri="{FF2B5EF4-FFF2-40B4-BE49-F238E27FC236}">
                <a16:creationId xmlns:a16="http://schemas.microsoft.com/office/drawing/2014/main" id="{C604A987-44FA-441F-B6F5-A97173670BF7}"/>
              </a:ext>
            </a:extLst>
          </p:cNvPr>
          <p:cNvSpPr>
            <a:spLocks noChangeArrowheads="1"/>
          </p:cNvSpPr>
          <p:nvPr/>
        </p:nvSpPr>
        <p:spPr bwMode="auto">
          <a:xfrm>
            <a:off x="6126163" y="3902075"/>
            <a:ext cx="566737" cy="533400"/>
          </a:xfrm>
          <a:prstGeom prst="ellipse">
            <a:avLst/>
          </a:prstGeom>
          <a:solidFill>
            <a:schemeClr val="bg1"/>
          </a:solidFill>
          <a:ln w="38100" cap="sq">
            <a:solidFill>
              <a:srgbClr val="FF00FF"/>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4000" dirty="0">
                <a:solidFill>
                  <a:srgbClr val="FF00FF"/>
                </a:solidFill>
                <a:latin typeface="华康俪金黑W8(P)" panose="020B0800000000000000" pitchFamily="34" charset="-122"/>
                <a:ea typeface="华康俪金黑W8(P)" panose="020B0800000000000000" pitchFamily="34" charset="-122"/>
              </a:rPr>
              <a:t>7</a:t>
            </a:r>
            <a:endParaRPr lang="en-US" altLang="zh-CN" sz="2400" b="0" dirty="0">
              <a:latin typeface="华康俪金黑W8(P)" panose="020B0800000000000000" pitchFamily="34" charset="-122"/>
              <a:ea typeface="华康俪金黑W8(P)" panose="020B0800000000000000" pitchFamily="34" charset="-122"/>
            </a:endParaRPr>
          </a:p>
        </p:txBody>
      </p:sp>
      <p:sp>
        <p:nvSpPr>
          <p:cNvPr id="48" name="Oval 28">
            <a:extLst>
              <a:ext uri="{FF2B5EF4-FFF2-40B4-BE49-F238E27FC236}">
                <a16:creationId xmlns:a16="http://schemas.microsoft.com/office/drawing/2014/main" id="{AF6A80F8-F732-41AA-BEAF-71EDC6FC5D15}"/>
              </a:ext>
            </a:extLst>
          </p:cNvPr>
          <p:cNvSpPr>
            <a:spLocks noChangeArrowheads="1"/>
          </p:cNvSpPr>
          <p:nvPr/>
        </p:nvSpPr>
        <p:spPr bwMode="auto">
          <a:xfrm>
            <a:off x="5489575" y="2835275"/>
            <a:ext cx="566738" cy="533400"/>
          </a:xfrm>
          <a:prstGeom prst="ellipse">
            <a:avLst/>
          </a:prstGeom>
          <a:solidFill>
            <a:schemeClr val="bg1"/>
          </a:solidFill>
          <a:ln w="38100" cap="sq">
            <a:solidFill>
              <a:srgbClr val="006600"/>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4000" dirty="0">
                <a:solidFill>
                  <a:srgbClr val="006600"/>
                </a:solidFill>
                <a:latin typeface="华康俪金黑W8(P)" panose="020B0800000000000000" pitchFamily="34" charset="-122"/>
                <a:ea typeface="华康俪金黑W8(P)" panose="020B0800000000000000" pitchFamily="34" charset="-122"/>
              </a:rPr>
              <a:t>6</a:t>
            </a:r>
            <a:endParaRPr lang="en-US" altLang="zh-CN" sz="2400" b="0" dirty="0">
              <a:latin typeface="华康俪金黑W8(P)" panose="020B0800000000000000" pitchFamily="34" charset="-122"/>
              <a:ea typeface="华康俪金黑W8(P)" panose="020B0800000000000000" pitchFamily="34" charset="-122"/>
            </a:endParaRPr>
          </a:p>
        </p:txBody>
      </p:sp>
      <p:sp>
        <p:nvSpPr>
          <p:cNvPr id="49" name="Oval 47">
            <a:extLst>
              <a:ext uri="{FF2B5EF4-FFF2-40B4-BE49-F238E27FC236}">
                <a16:creationId xmlns:a16="http://schemas.microsoft.com/office/drawing/2014/main" id="{356F0768-A631-457E-A33C-06296596AADA}"/>
              </a:ext>
            </a:extLst>
          </p:cNvPr>
          <p:cNvSpPr>
            <a:spLocks noChangeArrowheads="1"/>
          </p:cNvSpPr>
          <p:nvPr/>
        </p:nvSpPr>
        <p:spPr bwMode="auto">
          <a:xfrm>
            <a:off x="2727325" y="4587875"/>
            <a:ext cx="566738" cy="533400"/>
          </a:xfrm>
          <a:prstGeom prst="ellipse">
            <a:avLst/>
          </a:prstGeom>
          <a:solidFill>
            <a:schemeClr val="bg1"/>
          </a:solidFill>
          <a:ln w="38100" cap="sq">
            <a:solidFill>
              <a:srgbClr val="6600CC"/>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4000" dirty="0">
                <a:solidFill>
                  <a:srgbClr val="6600CC"/>
                </a:solidFill>
                <a:latin typeface="华康俪金黑W8(P)" panose="020B0800000000000000" pitchFamily="34" charset="-122"/>
                <a:ea typeface="华康俪金黑W8(P)" panose="020B0800000000000000" pitchFamily="34" charset="-122"/>
              </a:rPr>
              <a:t>2</a:t>
            </a:r>
            <a:endParaRPr lang="en-US" altLang="zh-CN" sz="2400" b="0" dirty="0">
              <a:latin typeface="华康俪金黑W8(P)" panose="020B0800000000000000" pitchFamily="34" charset="-122"/>
              <a:ea typeface="华康俪金黑W8(P)" panose="020B0800000000000000" pitchFamily="34" charset="-122"/>
            </a:endParaRPr>
          </a:p>
        </p:txBody>
      </p:sp>
      <p:sp>
        <p:nvSpPr>
          <p:cNvPr id="50" name="Oval 48">
            <a:extLst>
              <a:ext uri="{FF2B5EF4-FFF2-40B4-BE49-F238E27FC236}">
                <a16:creationId xmlns:a16="http://schemas.microsoft.com/office/drawing/2014/main" id="{5FED21BA-F408-4E6C-8405-CF4172D25621}"/>
              </a:ext>
            </a:extLst>
          </p:cNvPr>
          <p:cNvSpPr>
            <a:spLocks noChangeArrowheads="1"/>
          </p:cNvSpPr>
          <p:nvPr/>
        </p:nvSpPr>
        <p:spPr bwMode="auto">
          <a:xfrm>
            <a:off x="4640263" y="4587875"/>
            <a:ext cx="565150" cy="533400"/>
          </a:xfrm>
          <a:prstGeom prst="ellipse">
            <a:avLst/>
          </a:prstGeom>
          <a:solidFill>
            <a:schemeClr val="bg1"/>
          </a:solidFill>
          <a:ln w="38100" cap="sq">
            <a:solidFill>
              <a:srgbClr val="6600CC"/>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4000" dirty="0">
                <a:solidFill>
                  <a:srgbClr val="6600CC"/>
                </a:solidFill>
                <a:latin typeface="华康俪金黑W8(P)" panose="020B0800000000000000" pitchFamily="34" charset="-122"/>
                <a:ea typeface="华康俪金黑W8(P)" panose="020B0800000000000000" pitchFamily="34" charset="-122"/>
              </a:rPr>
              <a:t>5</a:t>
            </a:r>
            <a:endParaRPr lang="en-US" altLang="zh-CN" sz="2400" b="0" dirty="0">
              <a:latin typeface="华康俪金黑W8(P)" panose="020B0800000000000000" pitchFamily="34" charset="-122"/>
              <a:ea typeface="华康俪金黑W8(P)" panose="020B0800000000000000" pitchFamily="34" charset="-122"/>
            </a:endParaRPr>
          </a:p>
        </p:txBody>
      </p:sp>
      <p:sp>
        <p:nvSpPr>
          <p:cNvPr id="51" name="Oval 50">
            <a:extLst>
              <a:ext uri="{FF2B5EF4-FFF2-40B4-BE49-F238E27FC236}">
                <a16:creationId xmlns:a16="http://schemas.microsoft.com/office/drawing/2014/main" id="{5B5D394D-E5C4-4203-BABA-7A13ECF5EDC7}"/>
              </a:ext>
            </a:extLst>
          </p:cNvPr>
          <p:cNvSpPr>
            <a:spLocks noChangeArrowheads="1"/>
          </p:cNvSpPr>
          <p:nvPr/>
        </p:nvSpPr>
        <p:spPr bwMode="auto">
          <a:xfrm>
            <a:off x="6764338" y="4587875"/>
            <a:ext cx="566737" cy="533400"/>
          </a:xfrm>
          <a:prstGeom prst="ellipse">
            <a:avLst/>
          </a:prstGeom>
          <a:solidFill>
            <a:schemeClr val="bg1"/>
          </a:solidFill>
          <a:ln w="38100" cap="sq">
            <a:solidFill>
              <a:srgbClr val="6600CC"/>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4000" dirty="0">
                <a:solidFill>
                  <a:srgbClr val="6600CC"/>
                </a:solidFill>
                <a:latin typeface="华康俪金黑W8(P)" panose="020B0800000000000000" pitchFamily="34" charset="-122"/>
                <a:ea typeface="华康俪金黑W8(P)" panose="020B0800000000000000" pitchFamily="34" charset="-122"/>
              </a:rPr>
              <a:t>8</a:t>
            </a:r>
            <a:endParaRPr lang="en-US" altLang="zh-CN" sz="2400" b="0" dirty="0">
              <a:latin typeface="华康俪金黑W8(P)" panose="020B0800000000000000" pitchFamily="34" charset="-122"/>
              <a:ea typeface="华康俪金黑W8(P)" panose="020B0800000000000000" pitchFamily="34" charset="-122"/>
            </a:endParaRPr>
          </a:p>
        </p:txBody>
      </p:sp>
      <p:sp>
        <p:nvSpPr>
          <p:cNvPr id="52" name="Oval 52">
            <a:extLst>
              <a:ext uri="{FF2B5EF4-FFF2-40B4-BE49-F238E27FC236}">
                <a16:creationId xmlns:a16="http://schemas.microsoft.com/office/drawing/2014/main" id="{992D219F-A5E9-4D6E-883C-E0B570766CC1}"/>
              </a:ext>
            </a:extLst>
          </p:cNvPr>
          <p:cNvSpPr>
            <a:spLocks noChangeArrowheads="1"/>
          </p:cNvSpPr>
          <p:nvPr/>
        </p:nvSpPr>
        <p:spPr bwMode="auto">
          <a:xfrm>
            <a:off x="8958263" y="4587875"/>
            <a:ext cx="566737" cy="533400"/>
          </a:xfrm>
          <a:prstGeom prst="ellipse">
            <a:avLst/>
          </a:prstGeom>
          <a:solidFill>
            <a:schemeClr val="bg1"/>
          </a:solidFill>
          <a:ln w="38100" cap="sq">
            <a:solidFill>
              <a:srgbClr val="6600CC"/>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4000" dirty="0">
                <a:solidFill>
                  <a:srgbClr val="6600CC"/>
                </a:solidFill>
                <a:latin typeface="华康俪金黑W8(P)" panose="020B0800000000000000" pitchFamily="34" charset="-122"/>
                <a:ea typeface="华康俪金黑W8(P)" panose="020B0800000000000000" pitchFamily="34" charset="-122"/>
              </a:rPr>
              <a:t>11</a:t>
            </a:r>
            <a:endParaRPr lang="en-US" altLang="zh-CN" sz="2400" b="0" dirty="0">
              <a:latin typeface="华康俪金黑W8(P)" panose="020B0800000000000000" pitchFamily="34" charset="-122"/>
              <a:ea typeface="华康俪金黑W8(P)" panose="020B0800000000000000" pitchFamily="34" charset="-122"/>
            </a:endParaRPr>
          </a:p>
        </p:txBody>
      </p:sp>
      <p:sp>
        <p:nvSpPr>
          <p:cNvPr id="53" name="Oval 30">
            <a:extLst>
              <a:ext uri="{FF2B5EF4-FFF2-40B4-BE49-F238E27FC236}">
                <a16:creationId xmlns:a16="http://schemas.microsoft.com/office/drawing/2014/main" id="{BC5C774E-1085-4BF7-8215-DE33BCFC2AE4}"/>
              </a:ext>
            </a:extLst>
          </p:cNvPr>
          <p:cNvSpPr>
            <a:spLocks noChangeArrowheads="1"/>
          </p:cNvSpPr>
          <p:nvPr/>
        </p:nvSpPr>
        <p:spPr bwMode="auto">
          <a:xfrm>
            <a:off x="2727325" y="3292475"/>
            <a:ext cx="566738" cy="533400"/>
          </a:xfrm>
          <a:prstGeom prst="ellipse">
            <a:avLst/>
          </a:prstGeom>
          <a:solidFill>
            <a:schemeClr val="bg1"/>
          </a:solidFill>
          <a:ln w="38100" cap="sq">
            <a:solidFill>
              <a:srgbClr val="3333FF"/>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4000" dirty="0">
                <a:solidFill>
                  <a:srgbClr val="3333FF"/>
                </a:solidFill>
                <a:latin typeface="华康俪金黑W8(P)" panose="020B0800000000000000" pitchFamily="34" charset="-122"/>
                <a:ea typeface="华康俪金黑W8(P)" panose="020B0800000000000000" pitchFamily="34" charset="-122"/>
              </a:rPr>
              <a:t>3</a:t>
            </a:r>
            <a:endParaRPr lang="en-US" altLang="zh-CN" sz="2400" b="0" dirty="0">
              <a:solidFill>
                <a:srgbClr val="3333FF"/>
              </a:solidFill>
              <a:latin typeface="华康俪金黑W8(P)" panose="020B0800000000000000" pitchFamily="34" charset="-122"/>
              <a:ea typeface="华康俪金黑W8(P)" panose="020B0800000000000000" pitchFamily="34" charset="-122"/>
            </a:endParaRPr>
          </a:p>
        </p:txBody>
      </p:sp>
      <p:sp>
        <p:nvSpPr>
          <p:cNvPr id="54" name="Oval 31">
            <a:extLst>
              <a:ext uri="{FF2B5EF4-FFF2-40B4-BE49-F238E27FC236}">
                <a16:creationId xmlns:a16="http://schemas.microsoft.com/office/drawing/2014/main" id="{A8BC3261-5983-40F0-84D0-93DA20FCCC1A}"/>
              </a:ext>
            </a:extLst>
          </p:cNvPr>
          <p:cNvSpPr>
            <a:spLocks noChangeArrowheads="1"/>
          </p:cNvSpPr>
          <p:nvPr/>
        </p:nvSpPr>
        <p:spPr bwMode="auto">
          <a:xfrm>
            <a:off x="7472363" y="3292475"/>
            <a:ext cx="566737" cy="533400"/>
          </a:xfrm>
          <a:prstGeom prst="ellipse">
            <a:avLst/>
          </a:prstGeom>
          <a:solidFill>
            <a:schemeClr val="bg1"/>
          </a:solidFill>
          <a:ln w="38100" cap="sq">
            <a:solidFill>
              <a:srgbClr val="3333FF"/>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4000" dirty="0">
                <a:solidFill>
                  <a:srgbClr val="3333FF"/>
                </a:solidFill>
                <a:latin typeface="华康俪金黑W8(P)" panose="020B0800000000000000" pitchFamily="34" charset="-122"/>
                <a:ea typeface="华康俪金黑W8(P)" panose="020B0800000000000000" pitchFamily="34" charset="-122"/>
              </a:rPr>
              <a:t>9</a:t>
            </a:r>
            <a:endParaRPr lang="en-US" altLang="zh-CN" sz="2400" dirty="0">
              <a:solidFill>
                <a:srgbClr val="3333FF"/>
              </a:solidFill>
              <a:latin typeface="华康俪金黑W8(P)" panose="020B0800000000000000" pitchFamily="34" charset="-122"/>
              <a:ea typeface="华康俪金黑W8(P)" panose="020B0800000000000000" pitchFamily="34" charset="-122"/>
            </a:endParaRPr>
          </a:p>
        </p:txBody>
      </p:sp>
      <p:sp>
        <p:nvSpPr>
          <p:cNvPr id="55" name="TextBox 52">
            <a:extLst>
              <a:ext uri="{FF2B5EF4-FFF2-40B4-BE49-F238E27FC236}">
                <a16:creationId xmlns:a16="http://schemas.microsoft.com/office/drawing/2014/main" id="{9F6B77EA-6EB0-4F91-AFAF-32C6CD462FE0}"/>
              </a:ext>
            </a:extLst>
          </p:cNvPr>
          <p:cNvSpPr txBox="1"/>
          <p:nvPr/>
        </p:nvSpPr>
        <p:spPr>
          <a:xfrm>
            <a:off x="0" y="6227863"/>
            <a:ext cx="12191999" cy="523220"/>
          </a:xfrm>
          <a:prstGeom prst="rect">
            <a:avLst/>
          </a:prstGeom>
          <a:solidFill>
            <a:srgbClr val="FFFF00"/>
          </a:solidFill>
          <a:ln>
            <a:solidFill>
              <a:schemeClr val="tx1">
                <a:lumMod val="95000"/>
                <a:lumOff val="5000"/>
              </a:schemeClr>
            </a:solidFill>
          </a:ln>
        </p:spPr>
        <p:txBody>
          <a:bodyPr wrap="square">
            <a:spAutoFit/>
          </a:bodyPr>
          <a:lstStyle/>
          <a:p>
            <a:pPr>
              <a:defRPr/>
            </a:pPr>
            <a:r>
              <a:rPr lang="zh-CN" altLang="en-US" sz="2800" dirty="0">
                <a:latin typeface="华康俪金黑W8(P)" panose="020B0800000000000000" pitchFamily="34" charset="-122"/>
                <a:ea typeface="华康俪金黑W8(P)" panose="020B0800000000000000" pitchFamily="34" charset="-122"/>
              </a:rPr>
              <a:t>具有</a:t>
            </a:r>
            <a:r>
              <a:rPr lang="en-US" altLang="zh-CN" sz="2800" dirty="0">
                <a:latin typeface="华康俪金黑W8(P)" panose="020B0800000000000000" pitchFamily="34" charset="-122"/>
                <a:ea typeface="华康俪金黑W8(P)" panose="020B0800000000000000" pitchFamily="34" charset="-122"/>
              </a:rPr>
              <a:t>n</a:t>
            </a:r>
            <a:r>
              <a:rPr lang="zh-CN" altLang="en-US" sz="2800" dirty="0">
                <a:latin typeface="华康俪金黑W8(P)" panose="020B0800000000000000" pitchFamily="34" charset="-122"/>
                <a:ea typeface="华康俪金黑W8(P)" panose="020B0800000000000000" pitchFamily="34" charset="-122"/>
              </a:rPr>
              <a:t>个节点的判定树的深度为</a:t>
            </a:r>
            <a:r>
              <a:rPr lang="zh-CN" altLang="en-US" sz="2800" dirty="0">
                <a:latin typeface="华康俪金黑W8(P)" panose="020B0800000000000000" pitchFamily="34" charset="-122"/>
                <a:ea typeface="华康俪金黑W8(P)" panose="020B0800000000000000" pitchFamily="34" charset="-122"/>
                <a:sym typeface="Symbol"/>
              </a:rPr>
              <a:t></a:t>
            </a:r>
            <a:r>
              <a:rPr lang="en-US" altLang="zh-CN" sz="2800" dirty="0" err="1">
                <a:latin typeface="华康俪金黑W8(P)" panose="020B0800000000000000" pitchFamily="34" charset="-122"/>
                <a:ea typeface="华康俪金黑W8(P)" panose="020B0800000000000000" pitchFamily="34" charset="-122"/>
                <a:sym typeface="Symbol" pitchFamily="18" charset="2"/>
              </a:rPr>
              <a:t>logn</a:t>
            </a:r>
            <a:r>
              <a:rPr lang="en-US" altLang="zh-CN" sz="2800" dirty="0">
                <a:latin typeface="华康俪金黑W8(P)" panose="020B0800000000000000" pitchFamily="34" charset="-122"/>
                <a:ea typeface="华康俪金黑W8(P)" panose="020B0800000000000000" pitchFamily="34" charset="-122"/>
                <a:sym typeface="Symbol"/>
              </a:rPr>
              <a:t></a:t>
            </a:r>
            <a:r>
              <a:rPr lang="en-US" altLang="zh-CN" sz="2800" dirty="0">
                <a:latin typeface="华康俪金黑W8(P)" panose="020B0800000000000000" pitchFamily="34" charset="-122"/>
                <a:ea typeface="华康俪金黑W8(P)" panose="020B0800000000000000" pitchFamily="34" charset="-122"/>
                <a:sym typeface="Symbol" pitchFamily="18" charset="2"/>
              </a:rPr>
              <a:t>+1</a:t>
            </a:r>
            <a:endParaRPr lang="zh-CN" altLang="en-US" sz="2800"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500"/>
                                        <p:tgtEl>
                                          <p:spTgt spid="33"/>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up)">
                                      <p:cBhvr>
                                        <p:cTn id="20" dur="500"/>
                                        <p:tgtEl>
                                          <p:spTgt spid="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up)">
                                      <p:cBhvr>
                                        <p:cTn id="25" dur="500"/>
                                        <p:tgtEl>
                                          <p:spTgt spid="5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up)">
                                      <p:cBhvr>
                                        <p:cTn id="28" dur="500"/>
                                        <p:tgtEl>
                                          <p:spTgt spid="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up)">
                                      <p:cBhvr>
                                        <p:cTn id="33" dur="500"/>
                                        <p:tgtEl>
                                          <p:spTgt spid="35"/>
                                        </p:tgtEl>
                                      </p:cBhvr>
                                    </p:animEffect>
                                  </p:childTnLst>
                                </p:cTn>
                              </p:par>
                            </p:childTnLst>
                          </p:cTn>
                        </p:par>
                        <p:par>
                          <p:cTn id="34" fill="hold" nodeType="afterGroup">
                            <p:stCondLst>
                              <p:cond delay="500"/>
                            </p:stCondLst>
                            <p:childTnLst>
                              <p:par>
                                <p:cTn id="35" presetID="22" presetClass="entr" presetSubtype="1"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up)">
                                      <p:cBhvr>
                                        <p:cTn id="37" dur="500"/>
                                        <p:tgtEl>
                                          <p:spTgt spid="37"/>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up)">
                                      <p:cBhvr>
                                        <p:cTn id="40" dur="500"/>
                                        <p:tgtEl>
                                          <p:spTgt spid="31"/>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up)">
                                      <p:cBhvr>
                                        <p:cTn id="43" dur="500"/>
                                        <p:tgtEl>
                                          <p:spTgt spid="4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up)">
                                      <p:cBhvr>
                                        <p:cTn id="48" dur="500"/>
                                        <p:tgtEl>
                                          <p:spTgt spid="39"/>
                                        </p:tgtEl>
                                      </p:cBhvr>
                                    </p:animEffect>
                                  </p:childTnLst>
                                </p:cTn>
                              </p:par>
                              <p:par>
                                <p:cTn id="49" presetID="22" presetClass="entr" presetSubtype="1"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up)">
                                      <p:cBhvr>
                                        <p:cTn id="51" dur="500"/>
                                        <p:tgtEl>
                                          <p:spTgt spid="41"/>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up)">
                                      <p:cBhvr>
                                        <p:cTn id="54" dur="500"/>
                                        <p:tgtEl>
                                          <p:spTgt spid="4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up)">
                                      <p:cBhvr>
                                        <p:cTn id="57" dur="500"/>
                                        <p:tgtEl>
                                          <p:spTgt spid="3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up)">
                                      <p:cBhvr>
                                        <p:cTn id="62" dur="500"/>
                                        <p:tgtEl>
                                          <p:spTgt spid="36"/>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up)">
                                      <p:cBhvr>
                                        <p:cTn id="65" dur="500"/>
                                        <p:tgtEl>
                                          <p:spTgt spid="4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up)">
                                      <p:cBhvr>
                                        <p:cTn id="70" dur="500"/>
                                        <p:tgtEl>
                                          <p:spTgt spid="38"/>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wipe(up)">
                                      <p:cBhvr>
                                        <p:cTn id="73" dur="500"/>
                                        <p:tgtEl>
                                          <p:spTgt spid="5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up)">
                                      <p:cBhvr>
                                        <p:cTn id="78" dur="500"/>
                                        <p:tgtEl>
                                          <p:spTgt spid="4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wipe(up)">
                                      <p:cBhvr>
                                        <p:cTn id="81" dur="500"/>
                                        <p:tgtEl>
                                          <p:spTgt spid="5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wipe(up)">
                                      <p:cBhvr>
                                        <p:cTn id="86" dur="500"/>
                                        <p:tgtEl>
                                          <p:spTgt spid="42"/>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wipe(up)">
                                      <p:cBhvr>
                                        <p:cTn id="89" dur="500"/>
                                        <p:tgtEl>
                                          <p:spTgt spid="5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ipe(up)">
                                      <p:cBhvr>
                                        <p:cTn id="94" dur="500"/>
                                        <p:tgtEl>
                                          <p:spTgt spid="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anim calcmode="lin" valueType="num">
                                      <p:cBhvr additive="base">
                                        <p:cTn id="99" dur="500" fill="hold"/>
                                        <p:tgtEl>
                                          <p:spTgt spid="55"/>
                                        </p:tgtEl>
                                        <p:attrNameLst>
                                          <p:attrName>ppt_x</p:attrName>
                                        </p:attrNameLst>
                                      </p:cBhvr>
                                      <p:tavLst>
                                        <p:tav tm="0">
                                          <p:val>
                                            <p:strVal val="#ppt_x"/>
                                          </p:val>
                                        </p:tav>
                                        <p:tav tm="100000">
                                          <p:val>
                                            <p:strVal val="#ppt_x"/>
                                          </p:val>
                                        </p:tav>
                                      </p:tavLst>
                                    </p:anim>
                                    <p:anim calcmode="lin" valueType="num">
                                      <p:cBhvr additive="base">
                                        <p:cTn id="10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31" grpId="0" animBg="1"/>
      <p:bldP spid="32"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322C4BF-6B2A-49FA-9708-FFBE6BB0452E}"/>
              </a:ext>
            </a:extLst>
          </p:cNvPr>
          <p:cNvSpPr>
            <a:spLocks noGrp="1" noChangeArrowheads="1"/>
          </p:cNvSpPr>
          <p:nvPr>
            <p:ph type="title"/>
          </p:nvPr>
        </p:nvSpPr>
        <p:spPr>
          <a:xfrm>
            <a:off x="2033588" y="7938"/>
            <a:ext cx="8229600" cy="1027112"/>
          </a:xfrm>
        </p:spPr>
        <p:txBody>
          <a:bodyPr/>
          <a:lstStyle/>
          <a:p>
            <a:pPr eaLnBrk="1" hangingPunct="1"/>
            <a:r>
              <a:rPr lang="zh-CN" altLang="en-US" dirty="0"/>
              <a:t>分析折半查找的平均查找长度</a:t>
            </a:r>
            <a:endParaRPr lang="zh-CN" altLang="zh-CN" dirty="0"/>
          </a:p>
        </p:txBody>
      </p:sp>
      <p:sp>
        <p:nvSpPr>
          <p:cNvPr id="4" name="Rectangle 3">
            <a:extLst>
              <a:ext uri="{FF2B5EF4-FFF2-40B4-BE49-F238E27FC236}">
                <a16:creationId xmlns:a16="http://schemas.microsoft.com/office/drawing/2014/main" id="{A0822E58-FCBA-4E76-9218-4B279CA28AC1}"/>
              </a:ext>
            </a:extLst>
          </p:cNvPr>
          <p:cNvSpPr txBox="1">
            <a:spLocks noChangeArrowheads="1"/>
          </p:cNvSpPr>
          <p:nvPr/>
        </p:nvSpPr>
        <p:spPr bwMode="auto">
          <a:xfrm>
            <a:off x="468313" y="1035050"/>
            <a:ext cx="1048861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defRPr/>
            </a:pPr>
            <a:r>
              <a:rPr kumimoji="0" lang="zh-CN" altLang="en-US" b="0" dirty="0">
                <a:latin typeface="华康俪金黑W8(P)" panose="020B0800000000000000" pitchFamily="34" charset="-122"/>
                <a:ea typeface="华康俪金黑W8(P)" panose="020B0800000000000000" pitchFamily="34" charset="-122"/>
              </a:rPr>
              <a:t>一般情况下</a:t>
            </a:r>
            <a:r>
              <a:rPr kumimoji="0" lang="en-US" altLang="zh-CN" b="0" dirty="0">
                <a:latin typeface="华康俪金黑W8(P)" panose="020B0800000000000000" pitchFamily="34" charset="-122"/>
                <a:ea typeface="华康俪金黑W8(P)" panose="020B0800000000000000" pitchFamily="34" charset="-122"/>
              </a:rPr>
              <a:t>, </a:t>
            </a:r>
            <a:r>
              <a:rPr kumimoji="0" lang="zh-CN" altLang="en-US" b="0" dirty="0">
                <a:latin typeface="华康俪金黑W8(P)" panose="020B0800000000000000" pitchFamily="34" charset="-122"/>
                <a:ea typeface="华康俪金黑W8(P)" panose="020B0800000000000000" pitchFamily="34" charset="-122"/>
              </a:rPr>
              <a:t>表长为 </a:t>
            </a:r>
            <a:r>
              <a:rPr kumimoji="0" lang="en-US" altLang="zh-CN" b="0" dirty="0">
                <a:latin typeface="华康俪金黑W8(P)" panose="020B0800000000000000" pitchFamily="34" charset="-122"/>
                <a:ea typeface="华康俪金黑W8(P)" panose="020B0800000000000000" pitchFamily="34" charset="-122"/>
              </a:rPr>
              <a:t>n </a:t>
            </a:r>
            <a:r>
              <a:rPr kumimoji="0" lang="zh-CN" altLang="en-US" b="0" dirty="0">
                <a:latin typeface="华康俪金黑W8(P)" panose="020B0800000000000000" pitchFamily="34" charset="-122"/>
                <a:ea typeface="华康俪金黑W8(P)" panose="020B0800000000000000" pitchFamily="34" charset="-122"/>
              </a:rPr>
              <a:t>的折半查找的判定树的深度和含有 </a:t>
            </a:r>
            <a:r>
              <a:rPr kumimoji="0" lang="en-US" altLang="zh-CN" b="0" dirty="0">
                <a:latin typeface="华康俪金黑W8(P)" panose="020B0800000000000000" pitchFamily="34" charset="-122"/>
                <a:ea typeface="华康俪金黑W8(P)" panose="020B0800000000000000" pitchFamily="34" charset="-122"/>
              </a:rPr>
              <a:t>n </a:t>
            </a:r>
            <a:r>
              <a:rPr kumimoji="0" lang="zh-CN" altLang="en-US" b="0" dirty="0">
                <a:latin typeface="华康俪金黑W8(P)" panose="020B0800000000000000" pitchFamily="34" charset="-122"/>
                <a:ea typeface="华康俪金黑W8(P)" panose="020B0800000000000000" pitchFamily="34" charset="-122"/>
              </a:rPr>
              <a:t>个结点的完全二叉树的深度相同</a:t>
            </a:r>
            <a:r>
              <a:rPr kumimoji="0" lang="en-US" altLang="zh-CN" b="0" dirty="0">
                <a:latin typeface="华康俪金黑W8(P)" panose="020B0800000000000000" pitchFamily="34" charset="-122"/>
                <a:ea typeface="华康俪金黑W8(P)" panose="020B0800000000000000" pitchFamily="34" charset="-122"/>
              </a:rPr>
              <a:t>:</a:t>
            </a:r>
            <a:r>
              <a:rPr kumimoji="0" lang="en-US" altLang="zh-CN" b="0" dirty="0">
                <a:solidFill>
                  <a:srgbClr val="FF0000"/>
                </a:solidFill>
                <a:latin typeface="华康俪金黑W8(P)" panose="020B0800000000000000" pitchFamily="34" charset="-122"/>
                <a:ea typeface="华康俪金黑W8(P)" panose="020B0800000000000000" pitchFamily="34" charset="-122"/>
              </a:rPr>
              <a:t>h = </a:t>
            </a:r>
            <a:r>
              <a:rPr kumimoji="0" lang="zh-CN" altLang="en-US" b="0" dirty="0">
                <a:solidFill>
                  <a:srgbClr val="FF0000"/>
                </a:solidFill>
                <a:latin typeface="华康俪金黑W8(P)" panose="020B0800000000000000" pitchFamily="34" charset="-122"/>
                <a:ea typeface="华康俪金黑W8(P)" panose="020B0800000000000000" pitchFamily="34" charset="-122"/>
                <a:sym typeface="Symbol"/>
              </a:rPr>
              <a:t></a:t>
            </a:r>
            <a:r>
              <a:rPr kumimoji="0" lang="en-US" altLang="zh-CN" b="0" dirty="0" err="1">
                <a:solidFill>
                  <a:srgbClr val="FF0000"/>
                </a:solidFill>
                <a:latin typeface="华康俪金黑W8(P)" panose="020B0800000000000000" pitchFamily="34" charset="-122"/>
                <a:ea typeface="华康俪金黑W8(P)" panose="020B0800000000000000" pitchFamily="34" charset="-122"/>
                <a:sym typeface="Symbol" pitchFamily="18" charset="2"/>
              </a:rPr>
              <a:t>logn</a:t>
            </a:r>
            <a:r>
              <a:rPr kumimoji="0" lang="en-US" altLang="zh-CN" b="0" dirty="0">
                <a:solidFill>
                  <a:srgbClr val="FF0000"/>
                </a:solidFill>
                <a:latin typeface="华康俪金黑W8(P)" panose="020B0800000000000000" pitchFamily="34" charset="-122"/>
                <a:ea typeface="华康俪金黑W8(P)" panose="020B0800000000000000" pitchFamily="34" charset="-122"/>
                <a:sym typeface="Symbol"/>
              </a:rPr>
              <a:t></a:t>
            </a:r>
            <a:r>
              <a:rPr kumimoji="0" lang="en-US" altLang="zh-CN" b="0" dirty="0">
                <a:solidFill>
                  <a:srgbClr val="FF0000"/>
                </a:solidFill>
                <a:latin typeface="华康俪金黑W8(P)" panose="020B0800000000000000" pitchFamily="34" charset="-122"/>
                <a:ea typeface="华康俪金黑W8(P)" panose="020B0800000000000000" pitchFamily="34" charset="-122"/>
                <a:sym typeface="Symbol" pitchFamily="18" charset="2"/>
              </a:rPr>
              <a:t>+1</a:t>
            </a:r>
            <a:r>
              <a:rPr kumimoji="0" lang="zh-CN" altLang="en-US" b="0" dirty="0">
                <a:latin typeface="华康俪金黑W8(P)" panose="020B0800000000000000" pitchFamily="34" charset="-122"/>
                <a:ea typeface="华康俪金黑W8(P)" panose="020B0800000000000000" pitchFamily="34" charset="-122"/>
              </a:rPr>
              <a:t>。</a:t>
            </a:r>
            <a:endParaRPr kumimoji="0" lang="en-US" altLang="zh-CN" b="0" dirty="0">
              <a:latin typeface="华康俪金黑W8(P)" panose="020B0800000000000000" pitchFamily="34" charset="-122"/>
              <a:ea typeface="华康俪金黑W8(P)" panose="020B0800000000000000" pitchFamily="34" charset="-122"/>
            </a:endParaRPr>
          </a:p>
          <a:p>
            <a:pPr eaLnBrk="1" hangingPunct="1">
              <a:defRPr/>
            </a:pPr>
            <a:endParaRPr kumimoji="0" lang="en-US" altLang="zh-CN" b="0" dirty="0">
              <a:latin typeface="华康俪金黑W8(P)" panose="020B0800000000000000" pitchFamily="34" charset="-122"/>
              <a:ea typeface="华康俪金黑W8(P)" panose="020B0800000000000000" pitchFamily="34" charset="-122"/>
            </a:endParaRPr>
          </a:p>
          <a:p>
            <a:pPr marL="0" indent="0" eaLnBrk="1" hangingPunct="1">
              <a:buFont typeface="Arial" panose="020B0604020202020204" pitchFamily="34" charset="0"/>
              <a:buNone/>
              <a:defRPr/>
            </a:pPr>
            <a:r>
              <a:rPr kumimoji="0" lang="zh-CN" altLang="en-US" b="0" dirty="0">
                <a:solidFill>
                  <a:srgbClr val="FF0000"/>
                </a:solidFill>
                <a:latin typeface="华康俪金黑W8(P)" panose="020B0800000000000000" pitchFamily="34" charset="-122"/>
                <a:ea typeface="华康俪金黑W8(P)" panose="020B0800000000000000" pitchFamily="34" charset="-122"/>
              </a:rPr>
              <a:t>假设判定树为满二叉树，则有序表的长度</a:t>
            </a:r>
            <a:r>
              <a:rPr kumimoji="0" lang="en-US" altLang="zh-CN" b="0" dirty="0">
                <a:solidFill>
                  <a:srgbClr val="FF0000"/>
                </a:solidFill>
                <a:latin typeface="华康俪金黑W8(P)" panose="020B0800000000000000" pitchFamily="34" charset="-122"/>
                <a:ea typeface="华康俪金黑W8(P)" panose="020B0800000000000000" pitchFamily="34" charset="-122"/>
              </a:rPr>
              <a:t>n=2</a:t>
            </a:r>
            <a:r>
              <a:rPr kumimoji="0" lang="en-US" altLang="zh-CN" b="0" baseline="30000" dirty="0">
                <a:solidFill>
                  <a:srgbClr val="FF0000"/>
                </a:solidFill>
                <a:latin typeface="华康俪金黑W8(P)" panose="020B0800000000000000" pitchFamily="34" charset="-122"/>
                <a:ea typeface="华康俪金黑W8(P)" panose="020B0800000000000000" pitchFamily="34" charset="-122"/>
              </a:rPr>
              <a:t>h</a:t>
            </a:r>
            <a:r>
              <a:rPr kumimoji="0" lang="en-US" altLang="zh-CN" b="0" dirty="0">
                <a:solidFill>
                  <a:srgbClr val="FF0000"/>
                </a:solidFill>
                <a:latin typeface="华康俪金黑W8(P)" panose="020B0800000000000000" pitchFamily="34" charset="-122"/>
                <a:ea typeface="华康俪金黑W8(P)" panose="020B0800000000000000" pitchFamily="34" charset="-122"/>
              </a:rPr>
              <a:t>-1</a:t>
            </a:r>
            <a:endParaRPr kumimoji="0" lang="zh-CN" altLang="en-US" b="0" dirty="0">
              <a:solidFill>
                <a:srgbClr val="FF0000"/>
              </a:solidFill>
              <a:latin typeface="华康俪金黑W8(P)" panose="020B0800000000000000" pitchFamily="34" charset="-122"/>
              <a:ea typeface="华康俪金黑W8(P)" panose="020B0800000000000000" pitchFamily="34" charset="-122"/>
            </a:endParaRPr>
          </a:p>
        </p:txBody>
      </p:sp>
      <p:graphicFrame>
        <p:nvGraphicFramePr>
          <p:cNvPr id="5" name="Object 5">
            <a:extLst>
              <a:ext uri="{FF2B5EF4-FFF2-40B4-BE49-F238E27FC236}">
                <a16:creationId xmlns:a16="http://schemas.microsoft.com/office/drawing/2014/main" id="{817A4940-6891-419D-916B-EEC002D5BE3D}"/>
              </a:ext>
            </a:extLst>
          </p:cNvPr>
          <p:cNvGraphicFramePr>
            <a:graphicFrameLocks noChangeAspect="1"/>
          </p:cNvGraphicFramePr>
          <p:nvPr/>
        </p:nvGraphicFramePr>
        <p:xfrm>
          <a:off x="1457325" y="2801938"/>
          <a:ext cx="5765800" cy="957262"/>
        </p:xfrm>
        <a:graphic>
          <a:graphicData uri="http://schemas.openxmlformats.org/presentationml/2006/ole">
            <mc:AlternateContent xmlns:mc="http://schemas.openxmlformats.org/markup-compatibility/2006">
              <mc:Choice xmlns:v="urn:schemas-microsoft-com:vml" Requires="v">
                <p:oleObj spid="_x0000_s4122" name="公式" r:id="rId3" imgW="2171700" imgH="457200" progId="Equation.3">
                  <p:embed/>
                </p:oleObj>
              </mc:Choice>
              <mc:Fallback>
                <p:oleObj name="公式" r:id="rId3" imgW="2171700" imgH="457200" progId="Equation.3">
                  <p:embed/>
                  <p:pic>
                    <p:nvPicPr>
                      <p:cNvPr id="5" name="Object 5">
                        <a:extLst>
                          <a:ext uri="{FF2B5EF4-FFF2-40B4-BE49-F238E27FC236}">
                            <a16:creationId xmlns:a16="http://schemas.microsoft.com/office/drawing/2014/main" id="{817A4940-6891-419D-916B-EEC002D5BE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7325" y="2801938"/>
                        <a:ext cx="576580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830A0009-8378-4232-BD6C-4707F8BCB4E5}"/>
              </a:ext>
            </a:extLst>
          </p:cNvPr>
          <p:cNvGraphicFramePr>
            <a:graphicFrameLocks noChangeAspect="1"/>
          </p:cNvGraphicFramePr>
          <p:nvPr/>
        </p:nvGraphicFramePr>
        <p:xfrm>
          <a:off x="2166938" y="3933825"/>
          <a:ext cx="8096250" cy="996950"/>
        </p:xfrm>
        <a:graphic>
          <a:graphicData uri="http://schemas.openxmlformats.org/presentationml/2006/ole">
            <mc:AlternateContent xmlns:mc="http://schemas.openxmlformats.org/markup-compatibility/2006">
              <mc:Choice xmlns:v="urn:schemas-microsoft-com:vml" Requires="v">
                <p:oleObj spid="_x0000_s4123" name="公式" r:id="rId5" imgW="3302000" imgH="406400" progId="Equation.3">
                  <p:embed/>
                </p:oleObj>
              </mc:Choice>
              <mc:Fallback>
                <p:oleObj name="公式" r:id="rId5" imgW="3302000" imgH="406400" progId="Equation.3">
                  <p:embed/>
                  <p:pic>
                    <p:nvPicPr>
                      <p:cNvPr id="6" name="对象 5">
                        <a:extLst>
                          <a:ext uri="{FF2B5EF4-FFF2-40B4-BE49-F238E27FC236}">
                            <a16:creationId xmlns:a16="http://schemas.microsoft.com/office/drawing/2014/main" id="{830A0009-8378-4232-BD6C-4707F8BCB4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6938" y="3933825"/>
                        <a:ext cx="80962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a:extLst>
              <a:ext uri="{FF2B5EF4-FFF2-40B4-BE49-F238E27FC236}">
                <a16:creationId xmlns:a16="http://schemas.microsoft.com/office/drawing/2014/main" id="{3E7A707E-AED2-4284-B944-B2058BA638EA}"/>
              </a:ext>
            </a:extLst>
          </p:cNvPr>
          <p:cNvGraphicFramePr>
            <a:graphicFrameLocks noChangeAspect="1"/>
          </p:cNvGraphicFramePr>
          <p:nvPr/>
        </p:nvGraphicFramePr>
        <p:xfrm>
          <a:off x="3009900" y="5200650"/>
          <a:ext cx="6878638" cy="771525"/>
        </p:xfrm>
        <a:graphic>
          <a:graphicData uri="http://schemas.openxmlformats.org/presentationml/2006/ole">
            <mc:AlternateContent xmlns:mc="http://schemas.openxmlformats.org/markup-compatibility/2006">
              <mc:Choice xmlns:v="urn:schemas-microsoft-com:vml" Requires="v">
                <p:oleObj spid="_x0000_s4124" name="公式" r:id="rId7" imgW="2082800" imgH="228600" progId="Equation.3">
                  <p:embed/>
                </p:oleObj>
              </mc:Choice>
              <mc:Fallback>
                <p:oleObj name="公式" r:id="rId7" imgW="2082800" imgH="228600" progId="Equation.3">
                  <p:embed/>
                  <p:pic>
                    <p:nvPicPr>
                      <p:cNvPr id="7" name="Object 4">
                        <a:extLst>
                          <a:ext uri="{FF2B5EF4-FFF2-40B4-BE49-F238E27FC236}">
                            <a16:creationId xmlns:a16="http://schemas.microsoft.com/office/drawing/2014/main" id="{3E7A707E-AED2-4284-B944-B2058BA638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9900" y="5200650"/>
                        <a:ext cx="6878638" cy="771525"/>
                      </a:xfrm>
                      <a:prstGeom prst="rect">
                        <a:avLst/>
                      </a:prstGeom>
                      <a:solidFill>
                        <a:srgbClr val="FFFF00"/>
                      </a:solidFill>
                      <a:ln w="9525">
                        <a:solidFill>
                          <a:srgbClr val="000099"/>
                        </a:solidFill>
                        <a:miter lim="800000"/>
                        <a:headEnd/>
                        <a:tailEnd/>
                      </a:ln>
                    </p:spPr>
                  </p:pic>
                </p:oleObj>
              </mc:Fallback>
            </mc:AlternateContent>
          </a:graphicData>
        </a:graphic>
      </p:graphicFrame>
      <p:sp>
        <p:nvSpPr>
          <p:cNvPr id="8" name="文本框 7">
            <a:extLst>
              <a:ext uri="{FF2B5EF4-FFF2-40B4-BE49-F238E27FC236}">
                <a16:creationId xmlns:a16="http://schemas.microsoft.com/office/drawing/2014/main" id="{10765DE2-D528-4056-8CEE-F97969DA8E0B}"/>
              </a:ext>
            </a:extLst>
          </p:cNvPr>
          <p:cNvSpPr txBox="1">
            <a:spLocks noRot="1" noChangeAspect="1" noMove="1" noResize="1" noEditPoints="1" noAdjustHandles="1" noChangeArrowheads="1" noChangeShapeType="1" noTextEdit="1"/>
          </p:cNvSpPr>
          <p:nvPr/>
        </p:nvSpPr>
        <p:spPr>
          <a:xfrm>
            <a:off x="7223063" y="2933871"/>
            <a:ext cx="2760949" cy="693844"/>
          </a:xfrm>
          <a:prstGeom prst="rect">
            <a:avLst/>
          </a:prstGeom>
          <a:blipFill>
            <a:blip r:embed="rId9"/>
            <a:stretch>
              <a:fillRect/>
            </a:stretch>
          </a:blipFill>
        </p:spPr>
        <p:txBody>
          <a:bodyPr/>
          <a:lstStyle/>
          <a:p>
            <a:pPr>
              <a:defRPr/>
            </a:pPr>
            <a:r>
              <a:rPr lang="zh-CN" altLang="en-US" dirty="0">
                <a:noFill/>
                <a:latin typeface="华康俪金黑W8(P)" panose="020B0800000000000000" pitchFamily="34" charset="-122"/>
                <a:ea typeface="华康俪金黑W8(P)" panose="020B0800000000000000" pitchFamily="34"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FD5CB521-128E-4BC7-A872-49A56BEF4A7C}"/>
              </a:ext>
            </a:extLst>
          </p:cNvPr>
          <p:cNvSpPr>
            <a:spLocks noGrp="1" noChangeArrowheads="1"/>
          </p:cNvSpPr>
          <p:nvPr>
            <p:ph type="title"/>
          </p:nvPr>
        </p:nvSpPr>
        <p:spPr>
          <a:xfrm>
            <a:off x="101600" y="-130175"/>
            <a:ext cx="10515600" cy="1325563"/>
          </a:xfrm>
        </p:spPr>
        <p:txBody>
          <a:bodyPr/>
          <a:lstStyle/>
          <a:p>
            <a:pPr eaLnBrk="1" hangingPunct="1"/>
            <a:r>
              <a:rPr lang="en-US" altLang="zh-CN" dirty="0"/>
              <a:t>8.1.2 </a:t>
            </a:r>
            <a:r>
              <a:rPr lang="zh-CN" altLang="en-US" dirty="0"/>
              <a:t>有序表查找</a:t>
            </a:r>
          </a:p>
        </p:txBody>
      </p:sp>
      <p:sp>
        <p:nvSpPr>
          <p:cNvPr id="1126402" name="Rectangle 2">
            <a:extLst>
              <a:ext uri="{FF2B5EF4-FFF2-40B4-BE49-F238E27FC236}">
                <a16:creationId xmlns:a16="http://schemas.microsoft.com/office/drawing/2014/main" id="{E0311626-0F76-43FE-93B0-098C2B86A668}"/>
              </a:ext>
            </a:extLst>
          </p:cNvPr>
          <p:cNvSpPr>
            <a:spLocks noGrp="1" noChangeArrowheads="1"/>
          </p:cNvSpPr>
          <p:nvPr>
            <p:ph idx="1"/>
          </p:nvPr>
        </p:nvSpPr>
        <p:spPr>
          <a:xfrm>
            <a:off x="825500" y="1323975"/>
            <a:ext cx="10515600" cy="2663825"/>
          </a:xfrm>
        </p:spPr>
        <p:txBody>
          <a:bodyPr rtlCol="0">
            <a:normAutofit/>
          </a:bodyPr>
          <a:lstStyle/>
          <a:p>
            <a:pPr marL="0" indent="0" eaLnBrk="1" fontAlgn="auto" hangingPunct="1">
              <a:spcAft>
                <a:spcPts val="0"/>
              </a:spcAft>
              <a:buFont typeface="Arial" panose="020B0604020202020204" pitchFamily="34" charset="0"/>
              <a:buNone/>
              <a:defRPr/>
            </a:pPr>
            <a:r>
              <a:rPr lang="zh-CN" altLang="en-US" dirty="0"/>
              <a:t>折半查找的特点</a:t>
            </a:r>
          </a:p>
          <a:p>
            <a:pPr eaLnBrk="1" fontAlgn="auto" hangingPunct="1">
              <a:spcAft>
                <a:spcPts val="0"/>
              </a:spcAft>
              <a:buFont typeface="Wingdings" panose="05000000000000000000" pitchFamily="2" charset="2"/>
              <a:buNone/>
              <a:defRPr/>
            </a:pPr>
            <a:r>
              <a:rPr lang="zh-CN" altLang="en-US" dirty="0"/>
              <a:t>	要求元素按关键字有序。</a:t>
            </a:r>
          </a:p>
          <a:p>
            <a:pPr eaLnBrk="1" fontAlgn="auto" hangingPunct="1">
              <a:spcAft>
                <a:spcPts val="0"/>
              </a:spcAft>
              <a:buFont typeface="Wingdings" panose="05000000000000000000" pitchFamily="2" charset="2"/>
              <a:buNone/>
              <a:defRPr/>
            </a:pPr>
            <a:r>
              <a:rPr lang="zh-CN" altLang="en-US" dirty="0"/>
              <a:t>	存储结构：顺序。</a:t>
            </a:r>
          </a:p>
          <a:p>
            <a:pPr eaLnBrk="1" fontAlgn="auto" hangingPunct="1">
              <a:spcAft>
                <a:spcPts val="0"/>
              </a:spcAft>
              <a:buFont typeface="Wingdings" panose="05000000000000000000" pitchFamily="2" charset="2"/>
              <a:buNone/>
              <a:defRPr/>
            </a:pPr>
            <a:r>
              <a:rPr lang="zh-CN" altLang="en-US" dirty="0"/>
              <a:t>	平均查找长度 </a:t>
            </a:r>
            <a:r>
              <a:rPr lang="en-US" altLang="zh-CN" dirty="0" err="1"/>
              <a:t>ASL</a:t>
            </a:r>
            <a:r>
              <a:rPr lang="en-US" altLang="zh-CN" baseline="-25000" dirty="0" err="1"/>
              <a:t>bs</a:t>
            </a:r>
            <a:r>
              <a:rPr lang="en-US" altLang="zh-CN" dirty="0"/>
              <a:t>= log</a:t>
            </a:r>
            <a:r>
              <a:rPr lang="en-US" altLang="zh-CN" baseline="-25000" dirty="0"/>
              <a:t>2</a:t>
            </a:r>
            <a:r>
              <a:rPr lang="en-US" altLang="zh-CN" dirty="0"/>
              <a:t>(n+1)-1</a:t>
            </a:r>
            <a:endParaRPr lang="zh-CN" altLang="en-US" dirty="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18915CAD-A746-4DF3-A436-20A1CA5851B8}"/>
              </a:ext>
            </a:extLst>
          </p:cNvPr>
          <p:cNvSpPr>
            <a:spLocks noGrp="1" noChangeArrowheads="1"/>
          </p:cNvSpPr>
          <p:nvPr>
            <p:ph type="title"/>
          </p:nvPr>
        </p:nvSpPr>
        <p:spPr>
          <a:xfrm>
            <a:off x="174625" y="-71438"/>
            <a:ext cx="10515600" cy="1327151"/>
          </a:xfrm>
        </p:spPr>
        <p:txBody>
          <a:bodyPr/>
          <a:lstStyle/>
          <a:p>
            <a:pPr eaLnBrk="1" hangingPunct="1"/>
            <a:r>
              <a:rPr lang="en-US" altLang="zh-CN" dirty="0"/>
              <a:t>8.1.3 </a:t>
            </a:r>
            <a:r>
              <a:rPr lang="zh-CN" altLang="en-US" dirty="0"/>
              <a:t>索引顺序表的查找</a:t>
            </a:r>
          </a:p>
        </p:txBody>
      </p:sp>
      <p:sp>
        <p:nvSpPr>
          <p:cNvPr id="997378" name="Rectangle 2">
            <a:extLst>
              <a:ext uri="{FF2B5EF4-FFF2-40B4-BE49-F238E27FC236}">
                <a16:creationId xmlns:a16="http://schemas.microsoft.com/office/drawing/2014/main" id="{0C1B208B-73B6-4DF4-85FC-E7FB875B5B68}"/>
              </a:ext>
            </a:extLst>
          </p:cNvPr>
          <p:cNvSpPr>
            <a:spLocks noGrp="1" noChangeArrowheads="1"/>
          </p:cNvSpPr>
          <p:nvPr>
            <p:ph idx="1"/>
          </p:nvPr>
        </p:nvSpPr>
        <p:spPr>
          <a:xfrm>
            <a:off x="755650" y="1139825"/>
            <a:ext cx="10515600" cy="4351338"/>
          </a:xfrm>
        </p:spPr>
        <p:txBody>
          <a:bodyPr/>
          <a:lstStyle/>
          <a:p>
            <a:pPr marL="0" indent="0" eaLnBrk="1" hangingPunct="1">
              <a:spcBef>
                <a:spcPct val="0"/>
              </a:spcBef>
              <a:buFont typeface="Arial" panose="020B0604020202020204" pitchFamily="34" charset="0"/>
              <a:buNone/>
            </a:pPr>
            <a:r>
              <a:rPr lang="zh-CN" altLang="en-US" sz="3200" dirty="0"/>
              <a:t>查找表的组织：分块索引，除表本身以外，需建立一个“索引表”。</a:t>
            </a:r>
          </a:p>
          <a:p>
            <a:pPr marL="0" indent="0" eaLnBrk="1" hangingPunct="1">
              <a:buFont typeface="Arial" panose="020B0604020202020204" pitchFamily="34" charset="0"/>
              <a:buNone/>
            </a:pPr>
            <a:r>
              <a:rPr lang="zh-CN" altLang="en-US" sz="3200" dirty="0">
                <a:solidFill>
                  <a:srgbClr val="C00000"/>
                </a:solidFill>
              </a:rPr>
              <a:t>查找方法：查找索引表；在数据块内顺序查找</a:t>
            </a:r>
          </a:p>
        </p:txBody>
      </p:sp>
      <p:grpSp>
        <p:nvGrpSpPr>
          <p:cNvPr id="997380" name="Group 4">
            <a:extLst>
              <a:ext uri="{FF2B5EF4-FFF2-40B4-BE49-F238E27FC236}">
                <a16:creationId xmlns:a16="http://schemas.microsoft.com/office/drawing/2014/main" id="{E8DAB742-05C3-4E91-8CA6-6A598BB03880}"/>
              </a:ext>
            </a:extLst>
          </p:cNvPr>
          <p:cNvGrpSpPr>
            <a:grpSpLocks/>
          </p:cNvGrpSpPr>
          <p:nvPr/>
        </p:nvGrpSpPr>
        <p:grpSpPr bwMode="auto">
          <a:xfrm>
            <a:off x="2687638" y="3116263"/>
            <a:ext cx="6750050" cy="2436812"/>
            <a:chOff x="956" y="654"/>
            <a:chExt cx="4253" cy="1535"/>
          </a:xfrm>
        </p:grpSpPr>
        <p:grpSp>
          <p:nvGrpSpPr>
            <p:cNvPr id="33803" name="Group 5">
              <a:extLst>
                <a:ext uri="{FF2B5EF4-FFF2-40B4-BE49-F238E27FC236}">
                  <a16:creationId xmlns:a16="http://schemas.microsoft.com/office/drawing/2014/main" id="{10C21053-D984-43ED-A5D4-E5A70B019DED}"/>
                </a:ext>
              </a:extLst>
            </p:cNvPr>
            <p:cNvGrpSpPr>
              <a:grpSpLocks/>
            </p:cNvGrpSpPr>
            <p:nvPr/>
          </p:nvGrpSpPr>
          <p:grpSpPr bwMode="auto">
            <a:xfrm>
              <a:off x="956" y="654"/>
              <a:ext cx="4253" cy="1535"/>
              <a:chOff x="956" y="654"/>
              <a:chExt cx="4253" cy="1535"/>
            </a:xfrm>
          </p:grpSpPr>
          <p:sp>
            <p:nvSpPr>
              <p:cNvPr id="33805" name="Text Box 6">
                <a:extLst>
                  <a:ext uri="{FF2B5EF4-FFF2-40B4-BE49-F238E27FC236}">
                    <a16:creationId xmlns:a16="http://schemas.microsoft.com/office/drawing/2014/main" id="{A98C7E33-5B4C-477B-A315-0ABB4B438F3A}"/>
                  </a:ext>
                </a:extLst>
              </p:cNvPr>
              <p:cNvSpPr txBox="1">
                <a:spLocks noChangeArrowheads="1"/>
              </p:cNvSpPr>
              <p:nvPr/>
            </p:nvSpPr>
            <p:spPr bwMode="auto">
              <a:xfrm>
                <a:off x="1013" y="1719"/>
                <a:ext cx="4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dirty="0">
                    <a:latin typeface="Times New Roman" panose="02020603050405020304" pitchFamily="18" charset="0"/>
                    <a:ea typeface="华康俪金黑W8(P)" panose="020B0800000000000000" pitchFamily="34" charset="-122"/>
                  </a:rPr>
                  <a:t>1    2    3    4   5    6    7    8    9  10  11  12  13  14 15  16  17  18</a:t>
                </a:r>
              </a:p>
            </p:txBody>
          </p:sp>
          <p:sp>
            <p:nvSpPr>
              <p:cNvPr id="33806" name="Rectangle 7">
                <a:extLst>
                  <a:ext uri="{FF2B5EF4-FFF2-40B4-BE49-F238E27FC236}">
                    <a16:creationId xmlns:a16="http://schemas.microsoft.com/office/drawing/2014/main" id="{F802B9CB-438C-4451-8102-9E73EFA6CA57}"/>
                  </a:ext>
                </a:extLst>
              </p:cNvPr>
              <p:cNvSpPr>
                <a:spLocks noChangeArrowheads="1"/>
              </p:cNvSpPr>
              <p:nvPr/>
            </p:nvSpPr>
            <p:spPr bwMode="auto">
              <a:xfrm>
                <a:off x="956" y="1922"/>
                <a:ext cx="4222"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dirty="0">
                    <a:latin typeface="Times New Roman" panose="02020603050405020304" pitchFamily="18" charset="0"/>
                    <a:ea typeface="华康俪金黑W8(P)" panose="020B0800000000000000" pitchFamily="34" charset="-122"/>
                  </a:rPr>
                  <a:t>22  12  13   8   9   20  33  42  44 38  24  48  60  58  74 57  86  53</a:t>
                </a:r>
              </a:p>
            </p:txBody>
          </p:sp>
          <p:sp>
            <p:nvSpPr>
              <p:cNvPr id="33807" name="Line 8">
                <a:extLst>
                  <a:ext uri="{FF2B5EF4-FFF2-40B4-BE49-F238E27FC236}">
                    <a16:creationId xmlns:a16="http://schemas.microsoft.com/office/drawing/2014/main" id="{4A9E2BCB-23FC-43D6-A447-BE17B0B5FD10}"/>
                  </a:ext>
                </a:extLst>
              </p:cNvPr>
              <p:cNvSpPr>
                <a:spLocks noChangeShapeType="1"/>
              </p:cNvSpPr>
              <p:nvPr/>
            </p:nvSpPr>
            <p:spPr bwMode="auto">
              <a:xfrm>
                <a:off x="1211"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08" name="Line 9">
                <a:extLst>
                  <a:ext uri="{FF2B5EF4-FFF2-40B4-BE49-F238E27FC236}">
                    <a16:creationId xmlns:a16="http://schemas.microsoft.com/office/drawing/2014/main" id="{FB53FCD7-FA2E-4651-8070-7AFC26174292}"/>
                  </a:ext>
                </a:extLst>
              </p:cNvPr>
              <p:cNvSpPr>
                <a:spLocks noChangeShapeType="1"/>
              </p:cNvSpPr>
              <p:nvPr/>
            </p:nvSpPr>
            <p:spPr bwMode="auto">
              <a:xfrm>
                <a:off x="1443"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09" name="Line 10">
                <a:extLst>
                  <a:ext uri="{FF2B5EF4-FFF2-40B4-BE49-F238E27FC236}">
                    <a16:creationId xmlns:a16="http://schemas.microsoft.com/office/drawing/2014/main" id="{B44D67A3-AF5D-47C3-A108-8331A72F1889}"/>
                  </a:ext>
                </a:extLst>
              </p:cNvPr>
              <p:cNvSpPr>
                <a:spLocks noChangeShapeType="1"/>
              </p:cNvSpPr>
              <p:nvPr/>
            </p:nvSpPr>
            <p:spPr bwMode="auto">
              <a:xfrm>
                <a:off x="167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10" name="Line 11">
                <a:extLst>
                  <a:ext uri="{FF2B5EF4-FFF2-40B4-BE49-F238E27FC236}">
                    <a16:creationId xmlns:a16="http://schemas.microsoft.com/office/drawing/2014/main" id="{4B660657-BD4F-43DB-84C4-73BB3A298BFA}"/>
                  </a:ext>
                </a:extLst>
              </p:cNvPr>
              <p:cNvSpPr>
                <a:spLocks noChangeShapeType="1"/>
              </p:cNvSpPr>
              <p:nvPr/>
            </p:nvSpPr>
            <p:spPr bwMode="auto">
              <a:xfrm>
                <a:off x="1907"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11" name="Line 12">
                <a:extLst>
                  <a:ext uri="{FF2B5EF4-FFF2-40B4-BE49-F238E27FC236}">
                    <a16:creationId xmlns:a16="http://schemas.microsoft.com/office/drawing/2014/main" id="{8653412D-E463-4CA8-AB73-FB5826C6E1BF}"/>
                  </a:ext>
                </a:extLst>
              </p:cNvPr>
              <p:cNvSpPr>
                <a:spLocks noChangeShapeType="1"/>
              </p:cNvSpPr>
              <p:nvPr/>
            </p:nvSpPr>
            <p:spPr bwMode="auto">
              <a:xfrm>
                <a:off x="2139"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12" name="Line 13">
                <a:extLst>
                  <a:ext uri="{FF2B5EF4-FFF2-40B4-BE49-F238E27FC236}">
                    <a16:creationId xmlns:a16="http://schemas.microsoft.com/office/drawing/2014/main" id="{246E2B60-5C99-47BE-AE4A-D8D73EB331C6}"/>
                  </a:ext>
                </a:extLst>
              </p:cNvPr>
              <p:cNvSpPr>
                <a:spLocks noChangeShapeType="1"/>
              </p:cNvSpPr>
              <p:nvPr/>
            </p:nvSpPr>
            <p:spPr bwMode="auto">
              <a:xfrm>
                <a:off x="2371" y="1922"/>
                <a:ext cx="0" cy="26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13" name="Line 14">
                <a:extLst>
                  <a:ext uri="{FF2B5EF4-FFF2-40B4-BE49-F238E27FC236}">
                    <a16:creationId xmlns:a16="http://schemas.microsoft.com/office/drawing/2014/main" id="{64356E87-C6E7-4C4A-BBB4-96F3E638065E}"/>
                  </a:ext>
                </a:extLst>
              </p:cNvPr>
              <p:cNvSpPr>
                <a:spLocks noChangeShapeType="1"/>
              </p:cNvSpPr>
              <p:nvPr/>
            </p:nvSpPr>
            <p:spPr bwMode="auto">
              <a:xfrm>
                <a:off x="2603"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14" name="Line 15">
                <a:extLst>
                  <a:ext uri="{FF2B5EF4-FFF2-40B4-BE49-F238E27FC236}">
                    <a16:creationId xmlns:a16="http://schemas.microsoft.com/office/drawing/2014/main" id="{539F5AD2-A7A4-43D7-8407-2C77115AF8C5}"/>
                  </a:ext>
                </a:extLst>
              </p:cNvPr>
              <p:cNvSpPr>
                <a:spLocks noChangeShapeType="1"/>
              </p:cNvSpPr>
              <p:nvPr/>
            </p:nvSpPr>
            <p:spPr bwMode="auto">
              <a:xfrm>
                <a:off x="283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15" name="Line 16">
                <a:extLst>
                  <a:ext uri="{FF2B5EF4-FFF2-40B4-BE49-F238E27FC236}">
                    <a16:creationId xmlns:a16="http://schemas.microsoft.com/office/drawing/2014/main" id="{EA4AAC82-04FC-416A-87C3-E0CC2D003C99}"/>
                  </a:ext>
                </a:extLst>
              </p:cNvPr>
              <p:cNvSpPr>
                <a:spLocks noChangeShapeType="1"/>
              </p:cNvSpPr>
              <p:nvPr/>
            </p:nvSpPr>
            <p:spPr bwMode="auto">
              <a:xfrm>
                <a:off x="3068"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16" name="Line 17">
                <a:extLst>
                  <a:ext uri="{FF2B5EF4-FFF2-40B4-BE49-F238E27FC236}">
                    <a16:creationId xmlns:a16="http://schemas.microsoft.com/office/drawing/2014/main" id="{2C93D583-5F38-433A-843C-D1FC76866CFC}"/>
                  </a:ext>
                </a:extLst>
              </p:cNvPr>
              <p:cNvSpPr>
                <a:spLocks noChangeShapeType="1"/>
              </p:cNvSpPr>
              <p:nvPr/>
            </p:nvSpPr>
            <p:spPr bwMode="auto">
              <a:xfrm>
                <a:off x="3300"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17" name="Line 18">
                <a:extLst>
                  <a:ext uri="{FF2B5EF4-FFF2-40B4-BE49-F238E27FC236}">
                    <a16:creationId xmlns:a16="http://schemas.microsoft.com/office/drawing/2014/main" id="{E5A761F9-C2E2-4ADE-BB8B-33C22811C5B7}"/>
                  </a:ext>
                </a:extLst>
              </p:cNvPr>
              <p:cNvSpPr>
                <a:spLocks noChangeShapeType="1"/>
              </p:cNvSpPr>
              <p:nvPr/>
            </p:nvSpPr>
            <p:spPr bwMode="auto">
              <a:xfrm>
                <a:off x="3532"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18" name="Line 19">
                <a:extLst>
                  <a:ext uri="{FF2B5EF4-FFF2-40B4-BE49-F238E27FC236}">
                    <a16:creationId xmlns:a16="http://schemas.microsoft.com/office/drawing/2014/main" id="{13C2DB19-0BA8-438C-AA50-714C30C89086}"/>
                  </a:ext>
                </a:extLst>
              </p:cNvPr>
              <p:cNvSpPr>
                <a:spLocks noChangeShapeType="1"/>
              </p:cNvSpPr>
              <p:nvPr/>
            </p:nvSpPr>
            <p:spPr bwMode="auto">
              <a:xfrm>
                <a:off x="3764" y="1922"/>
                <a:ext cx="0" cy="26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19" name="Line 20">
                <a:extLst>
                  <a:ext uri="{FF2B5EF4-FFF2-40B4-BE49-F238E27FC236}">
                    <a16:creationId xmlns:a16="http://schemas.microsoft.com/office/drawing/2014/main" id="{3426CA77-7644-4811-AF28-AB6792910514}"/>
                  </a:ext>
                </a:extLst>
              </p:cNvPr>
              <p:cNvSpPr>
                <a:spLocks noChangeShapeType="1"/>
              </p:cNvSpPr>
              <p:nvPr/>
            </p:nvSpPr>
            <p:spPr bwMode="auto">
              <a:xfrm>
                <a:off x="3996"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20" name="Line 21">
                <a:extLst>
                  <a:ext uri="{FF2B5EF4-FFF2-40B4-BE49-F238E27FC236}">
                    <a16:creationId xmlns:a16="http://schemas.microsoft.com/office/drawing/2014/main" id="{B5DA21C1-F216-40F1-934A-C180B71DF502}"/>
                  </a:ext>
                </a:extLst>
              </p:cNvPr>
              <p:cNvSpPr>
                <a:spLocks noChangeShapeType="1"/>
              </p:cNvSpPr>
              <p:nvPr/>
            </p:nvSpPr>
            <p:spPr bwMode="auto">
              <a:xfrm>
                <a:off x="4228"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21" name="Line 22">
                <a:extLst>
                  <a:ext uri="{FF2B5EF4-FFF2-40B4-BE49-F238E27FC236}">
                    <a16:creationId xmlns:a16="http://schemas.microsoft.com/office/drawing/2014/main" id="{24E367C5-DCAA-4CA9-975F-3245FEAF4CF5}"/>
                  </a:ext>
                </a:extLst>
              </p:cNvPr>
              <p:cNvSpPr>
                <a:spLocks noChangeShapeType="1"/>
              </p:cNvSpPr>
              <p:nvPr/>
            </p:nvSpPr>
            <p:spPr bwMode="auto">
              <a:xfrm>
                <a:off x="4460"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22" name="Line 23">
                <a:extLst>
                  <a:ext uri="{FF2B5EF4-FFF2-40B4-BE49-F238E27FC236}">
                    <a16:creationId xmlns:a16="http://schemas.microsoft.com/office/drawing/2014/main" id="{93156984-9EDE-4E20-89D5-02A8768CF494}"/>
                  </a:ext>
                </a:extLst>
              </p:cNvPr>
              <p:cNvSpPr>
                <a:spLocks noChangeShapeType="1"/>
              </p:cNvSpPr>
              <p:nvPr/>
            </p:nvSpPr>
            <p:spPr bwMode="auto">
              <a:xfrm>
                <a:off x="4692"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23" name="Line 24">
                <a:extLst>
                  <a:ext uri="{FF2B5EF4-FFF2-40B4-BE49-F238E27FC236}">
                    <a16:creationId xmlns:a16="http://schemas.microsoft.com/office/drawing/2014/main" id="{C832B084-C363-4947-8885-EA5B3F11C652}"/>
                  </a:ext>
                </a:extLst>
              </p:cNvPr>
              <p:cNvSpPr>
                <a:spLocks noChangeShapeType="1"/>
              </p:cNvSpPr>
              <p:nvPr/>
            </p:nvSpPr>
            <p:spPr bwMode="auto">
              <a:xfrm>
                <a:off x="492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nvGrpSpPr>
              <p:cNvPr id="33824" name="Group 25">
                <a:extLst>
                  <a:ext uri="{FF2B5EF4-FFF2-40B4-BE49-F238E27FC236}">
                    <a16:creationId xmlns:a16="http://schemas.microsoft.com/office/drawing/2014/main" id="{E94C2160-25F2-4716-B810-90643D0F4D76}"/>
                  </a:ext>
                </a:extLst>
              </p:cNvPr>
              <p:cNvGrpSpPr>
                <a:grpSpLocks/>
              </p:cNvGrpSpPr>
              <p:nvPr/>
            </p:nvGrpSpPr>
            <p:grpSpPr bwMode="auto">
              <a:xfrm>
                <a:off x="2400" y="733"/>
                <a:ext cx="1134" cy="501"/>
                <a:chOff x="1611" y="2944"/>
                <a:chExt cx="1134" cy="501"/>
              </a:xfrm>
            </p:grpSpPr>
            <p:grpSp>
              <p:nvGrpSpPr>
                <p:cNvPr id="33835" name="Group 26">
                  <a:extLst>
                    <a:ext uri="{FF2B5EF4-FFF2-40B4-BE49-F238E27FC236}">
                      <a16:creationId xmlns:a16="http://schemas.microsoft.com/office/drawing/2014/main" id="{77625430-8045-40C9-8342-DB352C8BD18A}"/>
                    </a:ext>
                  </a:extLst>
                </p:cNvPr>
                <p:cNvGrpSpPr>
                  <a:grpSpLocks/>
                </p:cNvGrpSpPr>
                <p:nvPr/>
              </p:nvGrpSpPr>
              <p:grpSpPr bwMode="auto">
                <a:xfrm>
                  <a:off x="1611" y="2944"/>
                  <a:ext cx="1132" cy="478"/>
                  <a:chOff x="1667" y="2944"/>
                  <a:chExt cx="1076" cy="478"/>
                </a:xfrm>
              </p:grpSpPr>
              <p:sp>
                <p:nvSpPr>
                  <p:cNvPr id="33840" name="Rectangle 27">
                    <a:extLst>
                      <a:ext uri="{FF2B5EF4-FFF2-40B4-BE49-F238E27FC236}">
                        <a16:creationId xmlns:a16="http://schemas.microsoft.com/office/drawing/2014/main" id="{1B5C324B-8F8D-4E5A-A7D5-849A10682035}"/>
                      </a:ext>
                    </a:extLst>
                  </p:cNvPr>
                  <p:cNvSpPr>
                    <a:spLocks noChangeArrowheads="1"/>
                  </p:cNvSpPr>
                  <p:nvPr/>
                </p:nvSpPr>
                <p:spPr bwMode="auto">
                  <a:xfrm>
                    <a:off x="1667" y="2944"/>
                    <a:ext cx="1076"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2000" dirty="0">
                      <a:latin typeface="Times New Roman" panose="02020603050405020304" pitchFamily="18" charset="0"/>
                      <a:ea typeface="华康俪金黑W8(P)" panose="020B0800000000000000" pitchFamily="34" charset="-122"/>
                    </a:endParaRPr>
                  </a:p>
                </p:txBody>
              </p:sp>
              <p:sp>
                <p:nvSpPr>
                  <p:cNvPr id="33841" name="Line 28">
                    <a:extLst>
                      <a:ext uri="{FF2B5EF4-FFF2-40B4-BE49-F238E27FC236}">
                        <a16:creationId xmlns:a16="http://schemas.microsoft.com/office/drawing/2014/main" id="{B7984AF2-6B7D-46EB-9BCA-373285CDC55A}"/>
                      </a:ext>
                    </a:extLst>
                  </p:cNvPr>
                  <p:cNvSpPr>
                    <a:spLocks noChangeShapeType="1"/>
                  </p:cNvSpPr>
                  <p:nvPr/>
                </p:nvSpPr>
                <p:spPr bwMode="auto">
                  <a:xfrm>
                    <a:off x="1667" y="3189"/>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33836" name="Text Box 29">
                  <a:extLst>
                    <a:ext uri="{FF2B5EF4-FFF2-40B4-BE49-F238E27FC236}">
                      <a16:creationId xmlns:a16="http://schemas.microsoft.com/office/drawing/2014/main" id="{364BC402-4C6D-4F7D-B475-A720EAF6A6C2}"/>
                    </a:ext>
                  </a:extLst>
                </p:cNvPr>
                <p:cNvSpPr txBox="1">
                  <a:spLocks noChangeArrowheads="1"/>
                </p:cNvSpPr>
                <p:nvPr/>
              </p:nvSpPr>
              <p:spPr bwMode="auto">
                <a:xfrm>
                  <a:off x="1698" y="2950"/>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dirty="0">
                      <a:latin typeface="Times New Roman" panose="02020603050405020304" pitchFamily="18" charset="0"/>
                      <a:ea typeface="华康俪金黑W8(P)" panose="020B0800000000000000" pitchFamily="34" charset="-122"/>
                    </a:rPr>
                    <a:t>22     48      86</a:t>
                  </a:r>
                </a:p>
              </p:txBody>
            </p:sp>
            <p:sp>
              <p:nvSpPr>
                <p:cNvPr id="33837" name="Line 30">
                  <a:extLst>
                    <a:ext uri="{FF2B5EF4-FFF2-40B4-BE49-F238E27FC236}">
                      <a16:creationId xmlns:a16="http://schemas.microsoft.com/office/drawing/2014/main" id="{CC5F8EA1-60F6-4DD2-8CB0-A7A41FD6DC55}"/>
                    </a:ext>
                  </a:extLst>
                </p:cNvPr>
                <p:cNvSpPr>
                  <a:spLocks noChangeShapeType="1"/>
                </p:cNvSpPr>
                <p:nvPr/>
              </p:nvSpPr>
              <p:spPr bwMode="auto">
                <a:xfrm>
                  <a:off x="19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38" name="Line 31">
                  <a:extLst>
                    <a:ext uri="{FF2B5EF4-FFF2-40B4-BE49-F238E27FC236}">
                      <a16:creationId xmlns:a16="http://schemas.microsoft.com/office/drawing/2014/main" id="{69D778AB-CCBD-4550-9E61-780B9B65BC8E}"/>
                    </a:ext>
                  </a:extLst>
                </p:cNvPr>
                <p:cNvSpPr>
                  <a:spLocks noChangeShapeType="1"/>
                </p:cNvSpPr>
                <p:nvPr/>
              </p:nvSpPr>
              <p:spPr bwMode="auto">
                <a:xfrm>
                  <a:off x="23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39" name="Text Box 32">
                  <a:extLst>
                    <a:ext uri="{FF2B5EF4-FFF2-40B4-BE49-F238E27FC236}">
                      <a16:creationId xmlns:a16="http://schemas.microsoft.com/office/drawing/2014/main" id="{EC283ADD-3ABF-449F-9888-083B946BC342}"/>
                    </a:ext>
                  </a:extLst>
                </p:cNvPr>
                <p:cNvSpPr txBox="1">
                  <a:spLocks noChangeArrowheads="1"/>
                </p:cNvSpPr>
                <p:nvPr/>
              </p:nvSpPr>
              <p:spPr bwMode="auto">
                <a:xfrm>
                  <a:off x="1709" y="3195"/>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dirty="0">
                      <a:latin typeface="Times New Roman" panose="02020603050405020304" pitchFamily="18" charset="0"/>
                      <a:ea typeface="华康俪金黑W8(P)" panose="020B0800000000000000" pitchFamily="34" charset="-122"/>
                    </a:rPr>
                    <a:t>1        7       13</a:t>
                  </a:r>
                </a:p>
              </p:txBody>
            </p:sp>
          </p:grpSp>
          <p:sp>
            <p:nvSpPr>
              <p:cNvPr id="33825" name="Line 33">
                <a:extLst>
                  <a:ext uri="{FF2B5EF4-FFF2-40B4-BE49-F238E27FC236}">
                    <a16:creationId xmlns:a16="http://schemas.microsoft.com/office/drawing/2014/main" id="{2F558E83-4060-4E44-8086-0F32411CF239}"/>
                  </a:ext>
                </a:extLst>
              </p:cNvPr>
              <p:cNvSpPr>
                <a:spLocks noChangeShapeType="1"/>
              </p:cNvSpPr>
              <p:nvPr/>
            </p:nvSpPr>
            <p:spPr bwMode="auto">
              <a:xfrm>
                <a:off x="2534" y="1211"/>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26" name="Line 34">
                <a:extLst>
                  <a:ext uri="{FF2B5EF4-FFF2-40B4-BE49-F238E27FC236}">
                    <a16:creationId xmlns:a16="http://schemas.microsoft.com/office/drawing/2014/main" id="{CFC79FE9-4F1D-454B-8074-4053FFABE0F7}"/>
                  </a:ext>
                </a:extLst>
              </p:cNvPr>
              <p:cNvSpPr>
                <a:spLocks noChangeShapeType="1"/>
              </p:cNvSpPr>
              <p:nvPr/>
            </p:nvSpPr>
            <p:spPr bwMode="auto">
              <a:xfrm flipH="1">
                <a:off x="1133" y="1378"/>
                <a:ext cx="14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27" name="Line 35">
                <a:extLst>
                  <a:ext uri="{FF2B5EF4-FFF2-40B4-BE49-F238E27FC236}">
                    <a16:creationId xmlns:a16="http://schemas.microsoft.com/office/drawing/2014/main" id="{63E5355A-9D87-4DF8-9360-64B4DD3D9B9F}"/>
                  </a:ext>
                </a:extLst>
              </p:cNvPr>
              <p:cNvSpPr>
                <a:spLocks noChangeShapeType="1"/>
              </p:cNvSpPr>
              <p:nvPr/>
            </p:nvSpPr>
            <p:spPr bwMode="auto">
              <a:xfrm>
                <a:off x="1122" y="1378"/>
                <a:ext cx="0"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28" name="Line 36">
                <a:extLst>
                  <a:ext uri="{FF2B5EF4-FFF2-40B4-BE49-F238E27FC236}">
                    <a16:creationId xmlns:a16="http://schemas.microsoft.com/office/drawing/2014/main" id="{4A449306-BDC2-4DC1-B645-33A09D9E3143}"/>
                  </a:ext>
                </a:extLst>
              </p:cNvPr>
              <p:cNvSpPr>
                <a:spLocks noChangeShapeType="1"/>
              </p:cNvSpPr>
              <p:nvPr/>
            </p:nvSpPr>
            <p:spPr bwMode="auto">
              <a:xfrm>
                <a:off x="2945" y="1211"/>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29" name="Line 37">
                <a:extLst>
                  <a:ext uri="{FF2B5EF4-FFF2-40B4-BE49-F238E27FC236}">
                    <a16:creationId xmlns:a16="http://schemas.microsoft.com/office/drawing/2014/main" id="{D578EE47-B371-4E12-9DB6-4317B3E041EB}"/>
                  </a:ext>
                </a:extLst>
              </p:cNvPr>
              <p:cNvSpPr>
                <a:spLocks noChangeShapeType="1"/>
              </p:cNvSpPr>
              <p:nvPr/>
            </p:nvSpPr>
            <p:spPr bwMode="auto">
              <a:xfrm flipH="1">
                <a:off x="2523" y="1533"/>
                <a:ext cx="4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30" name="Line 38">
                <a:extLst>
                  <a:ext uri="{FF2B5EF4-FFF2-40B4-BE49-F238E27FC236}">
                    <a16:creationId xmlns:a16="http://schemas.microsoft.com/office/drawing/2014/main" id="{BB497C3A-BF90-4FC5-8ACD-21D8F91D3D0C}"/>
                  </a:ext>
                </a:extLst>
              </p:cNvPr>
              <p:cNvSpPr>
                <a:spLocks noChangeShapeType="1"/>
              </p:cNvSpPr>
              <p:nvPr/>
            </p:nvSpPr>
            <p:spPr bwMode="auto">
              <a:xfrm>
                <a:off x="2534" y="1533"/>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31" name="Line 39">
                <a:extLst>
                  <a:ext uri="{FF2B5EF4-FFF2-40B4-BE49-F238E27FC236}">
                    <a16:creationId xmlns:a16="http://schemas.microsoft.com/office/drawing/2014/main" id="{B8ECBA61-7348-4D05-92E8-C4E18C082850}"/>
                  </a:ext>
                </a:extLst>
              </p:cNvPr>
              <p:cNvSpPr>
                <a:spLocks noChangeShapeType="1"/>
              </p:cNvSpPr>
              <p:nvPr/>
            </p:nvSpPr>
            <p:spPr bwMode="auto">
              <a:xfrm>
                <a:off x="3378" y="1211"/>
                <a:ext cx="0"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32" name="Line 40">
                <a:extLst>
                  <a:ext uri="{FF2B5EF4-FFF2-40B4-BE49-F238E27FC236}">
                    <a16:creationId xmlns:a16="http://schemas.microsoft.com/office/drawing/2014/main" id="{415D7E37-9808-41C0-90FE-8576BE339961}"/>
                  </a:ext>
                </a:extLst>
              </p:cNvPr>
              <p:cNvSpPr>
                <a:spLocks noChangeShapeType="1"/>
              </p:cNvSpPr>
              <p:nvPr/>
            </p:nvSpPr>
            <p:spPr bwMode="auto">
              <a:xfrm>
                <a:off x="3378" y="1433"/>
                <a:ext cx="5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33" name="Line 41">
                <a:extLst>
                  <a:ext uri="{FF2B5EF4-FFF2-40B4-BE49-F238E27FC236}">
                    <a16:creationId xmlns:a16="http://schemas.microsoft.com/office/drawing/2014/main" id="{85A86263-61A5-4712-96E7-E416295A6FCB}"/>
                  </a:ext>
                </a:extLst>
              </p:cNvPr>
              <p:cNvSpPr>
                <a:spLocks noChangeShapeType="1"/>
              </p:cNvSpPr>
              <p:nvPr/>
            </p:nvSpPr>
            <p:spPr bwMode="auto">
              <a:xfrm>
                <a:off x="3923" y="1433"/>
                <a:ext cx="0" cy="3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3834" name="Text Box 42">
                <a:extLst>
                  <a:ext uri="{FF2B5EF4-FFF2-40B4-BE49-F238E27FC236}">
                    <a16:creationId xmlns:a16="http://schemas.microsoft.com/office/drawing/2014/main" id="{BAF86391-239A-4FF7-AA6D-A2B183EEA718}"/>
                  </a:ext>
                </a:extLst>
              </p:cNvPr>
              <p:cNvSpPr txBox="1">
                <a:spLocks noChangeArrowheads="1"/>
              </p:cNvSpPr>
              <p:nvPr/>
            </p:nvSpPr>
            <p:spPr bwMode="auto">
              <a:xfrm>
                <a:off x="1691" y="654"/>
                <a:ext cx="6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索引表</a:t>
                </a:r>
              </a:p>
            </p:txBody>
          </p:sp>
        </p:grpSp>
        <p:sp>
          <p:nvSpPr>
            <p:cNvPr id="33804" name="AutoShape 43">
              <a:extLst>
                <a:ext uri="{FF2B5EF4-FFF2-40B4-BE49-F238E27FC236}">
                  <a16:creationId xmlns:a16="http://schemas.microsoft.com/office/drawing/2014/main" id="{88110309-F3FF-49DE-88A2-1BBB914D8A36}"/>
                </a:ext>
              </a:extLst>
            </p:cNvPr>
            <p:cNvSpPr>
              <a:spLocks noChangeArrowheads="1"/>
            </p:cNvSpPr>
            <p:nvPr/>
          </p:nvSpPr>
          <p:spPr bwMode="auto">
            <a:xfrm>
              <a:off x="4023" y="710"/>
              <a:ext cx="989" cy="290"/>
            </a:xfrm>
            <a:prstGeom prst="wedgeEllipseCallout">
              <a:avLst>
                <a:gd name="adj1" fmla="val -115218"/>
                <a:gd name="adj2" fmla="val 268963"/>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latin typeface="Times New Roman" panose="02020603050405020304" pitchFamily="18" charset="0"/>
                  <a:ea typeface="华康俪金黑W8(P)" panose="020B0800000000000000" pitchFamily="34" charset="-122"/>
                </a:rPr>
                <a:t>查</a:t>
              </a:r>
              <a:r>
                <a:rPr lang="en-US" altLang="zh-CN" dirty="0">
                  <a:latin typeface="Times New Roman" panose="02020603050405020304" pitchFamily="18" charset="0"/>
                  <a:ea typeface="华康俪金黑W8(P)" panose="020B0800000000000000" pitchFamily="34" charset="-122"/>
                </a:rPr>
                <a:t>38</a:t>
              </a:r>
            </a:p>
          </p:txBody>
        </p:sp>
      </p:grpSp>
      <p:sp>
        <p:nvSpPr>
          <p:cNvPr id="997420" name="Line 44">
            <a:extLst>
              <a:ext uri="{FF2B5EF4-FFF2-40B4-BE49-F238E27FC236}">
                <a16:creationId xmlns:a16="http://schemas.microsoft.com/office/drawing/2014/main" id="{0485A08A-D463-4DE2-BF91-FD887E5FB753}"/>
              </a:ext>
            </a:extLst>
          </p:cNvPr>
          <p:cNvSpPr>
            <a:spLocks noChangeShapeType="1"/>
          </p:cNvSpPr>
          <p:nvPr/>
        </p:nvSpPr>
        <p:spPr bwMode="auto">
          <a:xfrm>
            <a:off x="5340350" y="2794000"/>
            <a:ext cx="0" cy="381000"/>
          </a:xfrm>
          <a:prstGeom prst="line">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997421" name="Line 45">
            <a:extLst>
              <a:ext uri="{FF2B5EF4-FFF2-40B4-BE49-F238E27FC236}">
                <a16:creationId xmlns:a16="http://schemas.microsoft.com/office/drawing/2014/main" id="{C4D02C01-7760-4641-9A09-25B7BCD11C96}"/>
              </a:ext>
            </a:extLst>
          </p:cNvPr>
          <p:cNvSpPr>
            <a:spLocks noChangeShapeType="1"/>
          </p:cNvSpPr>
          <p:nvPr/>
        </p:nvSpPr>
        <p:spPr bwMode="auto">
          <a:xfrm>
            <a:off x="6026150" y="2794000"/>
            <a:ext cx="0" cy="381000"/>
          </a:xfrm>
          <a:prstGeom prst="line">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997422" name="Line 46">
            <a:extLst>
              <a:ext uri="{FF2B5EF4-FFF2-40B4-BE49-F238E27FC236}">
                <a16:creationId xmlns:a16="http://schemas.microsoft.com/office/drawing/2014/main" id="{FF8D5195-D93E-4DE5-80F1-C5233B46D759}"/>
              </a:ext>
            </a:extLst>
          </p:cNvPr>
          <p:cNvSpPr>
            <a:spLocks noChangeShapeType="1"/>
          </p:cNvSpPr>
          <p:nvPr/>
        </p:nvSpPr>
        <p:spPr bwMode="auto">
          <a:xfrm flipV="1">
            <a:off x="5118100" y="5614988"/>
            <a:ext cx="0" cy="381000"/>
          </a:xfrm>
          <a:prstGeom prst="line">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997423" name="Line 47">
            <a:extLst>
              <a:ext uri="{FF2B5EF4-FFF2-40B4-BE49-F238E27FC236}">
                <a16:creationId xmlns:a16="http://schemas.microsoft.com/office/drawing/2014/main" id="{20A9A037-F900-42EB-85FC-0E6440962830}"/>
              </a:ext>
            </a:extLst>
          </p:cNvPr>
          <p:cNvSpPr>
            <a:spLocks noChangeShapeType="1"/>
          </p:cNvSpPr>
          <p:nvPr/>
        </p:nvSpPr>
        <p:spPr bwMode="auto">
          <a:xfrm flipV="1">
            <a:off x="5508625" y="5614988"/>
            <a:ext cx="0" cy="381000"/>
          </a:xfrm>
          <a:prstGeom prst="line">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997424" name="Line 48">
            <a:extLst>
              <a:ext uri="{FF2B5EF4-FFF2-40B4-BE49-F238E27FC236}">
                <a16:creationId xmlns:a16="http://schemas.microsoft.com/office/drawing/2014/main" id="{40C77DFF-13E2-4C6C-A92E-F36870AF6745}"/>
              </a:ext>
            </a:extLst>
          </p:cNvPr>
          <p:cNvSpPr>
            <a:spLocks noChangeShapeType="1"/>
          </p:cNvSpPr>
          <p:nvPr/>
        </p:nvSpPr>
        <p:spPr bwMode="auto">
          <a:xfrm flipV="1">
            <a:off x="5878513" y="5614988"/>
            <a:ext cx="0" cy="381000"/>
          </a:xfrm>
          <a:prstGeom prst="line">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997425" name="Line 49">
            <a:extLst>
              <a:ext uri="{FF2B5EF4-FFF2-40B4-BE49-F238E27FC236}">
                <a16:creationId xmlns:a16="http://schemas.microsoft.com/office/drawing/2014/main" id="{5B3EAC61-9CC6-461F-8C42-1B0FF317FA71}"/>
              </a:ext>
            </a:extLst>
          </p:cNvPr>
          <p:cNvSpPr>
            <a:spLocks noChangeShapeType="1"/>
          </p:cNvSpPr>
          <p:nvPr/>
        </p:nvSpPr>
        <p:spPr bwMode="auto">
          <a:xfrm flipV="1">
            <a:off x="6253163" y="5614988"/>
            <a:ext cx="0" cy="381000"/>
          </a:xfrm>
          <a:prstGeom prst="line">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97378">
                                            <p:txEl>
                                              <p:pRg st="0" end="0"/>
                                            </p:txEl>
                                          </p:spTgt>
                                        </p:tgtEl>
                                        <p:attrNameLst>
                                          <p:attrName>style.visibility</p:attrName>
                                        </p:attrNameLst>
                                      </p:cBhvr>
                                      <p:to>
                                        <p:strVal val="visible"/>
                                      </p:to>
                                    </p:set>
                                    <p:animEffect transition="in" filter="box(out)">
                                      <p:cBhvr>
                                        <p:cTn id="7" dur="500"/>
                                        <p:tgtEl>
                                          <p:spTgt spid="99737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97378">
                                            <p:txEl>
                                              <p:pRg st="1" end="1"/>
                                            </p:txEl>
                                          </p:spTgt>
                                        </p:tgtEl>
                                        <p:attrNameLst>
                                          <p:attrName>style.visibility</p:attrName>
                                        </p:attrNameLst>
                                      </p:cBhvr>
                                      <p:to>
                                        <p:strVal val="visible"/>
                                      </p:to>
                                    </p:set>
                                    <p:animEffect transition="in" filter="box(out)">
                                      <p:cBhvr>
                                        <p:cTn id="12" dur="500"/>
                                        <p:tgtEl>
                                          <p:spTgt spid="99737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997380"/>
                                        </p:tgtEl>
                                        <p:attrNameLst>
                                          <p:attrName>style.visibility</p:attrName>
                                        </p:attrNameLst>
                                      </p:cBhvr>
                                      <p:to>
                                        <p:strVal val="visible"/>
                                      </p:to>
                                    </p:set>
                                    <p:anim calcmode="lin" valueType="num">
                                      <p:cBhvr additive="base">
                                        <p:cTn id="17" dur="500" fill="hold"/>
                                        <p:tgtEl>
                                          <p:spTgt spid="997380"/>
                                        </p:tgtEl>
                                        <p:attrNameLst>
                                          <p:attrName>ppt_x</p:attrName>
                                        </p:attrNameLst>
                                      </p:cBhvr>
                                      <p:tavLst>
                                        <p:tav tm="0">
                                          <p:val>
                                            <p:strVal val="0-#ppt_w/2"/>
                                          </p:val>
                                        </p:tav>
                                        <p:tav tm="100000">
                                          <p:val>
                                            <p:strVal val="#ppt_x"/>
                                          </p:val>
                                        </p:tav>
                                      </p:tavLst>
                                    </p:anim>
                                    <p:anim calcmode="lin" valueType="num">
                                      <p:cBhvr additive="base">
                                        <p:cTn id="18" dur="500" fill="hold"/>
                                        <p:tgtEl>
                                          <p:spTgt spid="99738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997420"/>
                                        </p:tgtEl>
                                        <p:attrNameLst>
                                          <p:attrName>style.visibility</p:attrName>
                                        </p:attrNameLst>
                                      </p:cBhvr>
                                      <p:to>
                                        <p:strVal val="visible"/>
                                      </p:to>
                                    </p:set>
                                  </p:childTnLst>
                                  <p:subTnLst>
                                    <p:set>
                                      <p:cBhvr override="childStyle">
                                        <p:cTn dur="1" fill="hold" display="0" masterRel="nextClick" afterEffect="1"/>
                                        <p:tgtEl>
                                          <p:spTgt spid="9974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97421"/>
                                        </p:tgtEl>
                                        <p:attrNameLst>
                                          <p:attrName>style.visibility</p:attrName>
                                        </p:attrNameLst>
                                      </p:cBhvr>
                                      <p:to>
                                        <p:strVal val="visible"/>
                                      </p:to>
                                    </p:set>
                                  </p:childTnLst>
                                  <p:subTnLst>
                                    <p:set>
                                      <p:cBhvr override="childStyle">
                                        <p:cTn dur="1" fill="hold" display="0" masterRel="nextClick" afterEffect="1"/>
                                        <p:tgtEl>
                                          <p:spTgt spid="997421"/>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997422"/>
                                        </p:tgtEl>
                                        <p:attrNameLst>
                                          <p:attrName>style.visibility</p:attrName>
                                        </p:attrNameLst>
                                      </p:cBhvr>
                                      <p:to>
                                        <p:strVal val="visible"/>
                                      </p:to>
                                    </p:set>
                                  </p:childTnLst>
                                  <p:subTnLst>
                                    <p:set>
                                      <p:cBhvr override="childStyle">
                                        <p:cTn dur="1" fill="hold" display="0" masterRel="nextClick" afterEffect="1"/>
                                        <p:tgtEl>
                                          <p:spTgt spid="997422"/>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97423"/>
                                        </p:tgtEl>
                                        <p:attrNameLst>
                                          <p:attrName>style.visibility</p:attrName>
                                        </p:attrNameLst>
                                      </p:cBhvr>
                                      <p:to>
                                        <p:strVal val="visible"/>
                                      </p:to>
                                    </p:set>
                                  </p:childTnLst>
                                  <p:subTnLst>
                                    <p:set>
                                      <p:cBhvr override="childStyle">
                                        <p:cTn dur="1" fill="hold" display="0" masterRel="nextClick" afterEffect="1"/>
                                        <p:tgtEl>
                                          <p:spTgt spid="997423"/>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97424"/>
                                        </p:tgtEl>
                                        <p:attrNameLst>
                                          <p:attrName>style.visibility</p:attrName>
                                        </p:attrNameLst>
                                      </p:cBhvr>
                                      <p:to>
                                        <p:strVal val="visible"/>
                                      </p:to>
                                    </p:set>
                                  </p:childTnLst>
                                  <p:subTnLst>
                                    <p:set>
                                      <p:cBhvr override="childStyle">
                                        <p:cTn dur="1" fill="hold" display="0" masterRel="nextClick" afterEffect="1"/>
                                        <p:tgtEl>
                                          <p:spTgt spid="997424"/>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997425"/>
                                        </p:tgtEl>
                                        <p:attrNameLst>
                                          <p:attrName>style.visibility</p:attrName>
                                        </p:attrNameLst>
                                      </p:cBhvr>
                                      <p:to>
                                        <p:strVal val="visible"/>
                                      </p:to>
                                    </p:set>
                                  </p:childTnLst>
                                  <p:subTnLst>
                                    <p:set>
                                      <p:cBhvr override="childStyle">
                                        <p:cTn dur="1" fill="hold" display="0" masterRel="nextClick" afterEffect="1"/>
                                        <p:tgtEl>
                                          <p:spTgt spid="9974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8" grpId="0" build="p" bldLvl="5"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8A14FF50-4537-484F-BD80-7CAC07418FB6}"/>
              </a:ext>
            </a:extLst>
          </p:cNvPr>
          <p:cNvSpPr>
            <a:spLocks noGrp="1" noChangeArrowheads="1"/>
          </p:cNvSpPr>
          <p:nvPr>
            <p:ph type="title"/>
          </p:nvPr>
        </p:nvSpPr>
        <p:spPr>
          <a:xfrm>
            <a:off x="158750" y="-106363"/>
            <a:ext cx="10515600" cy="1325563"/>
          </a:xfrm>
        </p:spPr>
        <p:txBody>
          <a:bodyPr/>
          <a:lstStyle/>
          <a:p>
            <a:pPr eaLnBrk="1" hangingPunct="1"/>
            <a:r>
              <a:rPr lang="en-US" altLang="zh-CN" dirty="0"/>
              <a:t>8.1</a:t>
            </a:r>
            <a:r>
              <a:rPr lang="zh-CN" altLang="en-US" dirty="0"/>
              <a:t> 静态查找表</a:t>
            </a:r>
          </a:p>
        </p:txBody>
      </p:sp>
      <p:sp>
        <p:nvSpPr>
          <p:cNvPr id="34819" name="Rectangle 2">
            <a:extLst>
              <a:ext uri="{FF2B5EF4-FFF2-40B4-BE49-F238E27FC236}">
                <a16:creationId xmlns:a16="http://schemas.microsoft.com/office/drawing/2014/main" id="{21A774CF-20AC-4BAA-9008-5BD079E31F2A}"/>
              </a:ext>
            </a:extLst>
          </p:cNvPr>
          <p:cNvSpPr>
            <a:spLocks noGrp="1" noChangeArrowheads="1"/>
          </p:cNvSpPr>
          <p:nvPr>
            <p:ph idx="1"/>
          </p:nvPr>
        </p:nvSpPr>
        <p:spPr>
          <a:xfrm>
            <a:off x="762000" y="1298575"/>
            <a:ext cx="10515600" cy="4351338"/>
          </a:xfrm>
        </p:spPr>
        <p:txBody>
          <a:bodyPr/>
          <a:lstStyle/>
          <a:p>
            <a:pPr eaLnBrk="1" hangingPunct="1">
              <a:spcBef>
                <a:spcPct val="0"/>
              </a:spcBef>
            </a:pPr>
            <a:r>
              <a:rPr lang="zh-CN" altLang="en-US" dirty="0"/>
              <a:t>查找方法比较</a:t>
            </a:r>
          </a:p>
        </p:txBody>
      </p:sp>
      <p:grpSp>
        <p:nvGrpSpPr>
          <p:cNvPr id="34820" name="组合 1">
            <a:extLst>
              <a:ext uri="{FF2B5EF4-FFF2-40B4-BE49-F238E27FC236}">
                <a16:creationId xmlns:a16="http://schemas.microsoft.com/office/drawing/2014/main" id="{0B253C81-B226-4E44-8DFA-3D0454606081}"/>
              </a:ext>
            </a:extLst>
          </p:cNvPr>
          <p:cNvGrpSpPr>
            <a:grpSpLocks/>
          </p:cNvGrpSpPr>
          <p:nvPr/>
        </p:nvGrpSpPr>
        <p:grpSpPr bwMode="auto">
          <a:xfrm>
            <a:off x="1679575" y="2039938"/>
            <a:ext cx="8620125" cy="2722562"/>
            <a:chOff x="1876347" y="2528889"/>
            <a:chExt cx="8297147" cy="2355850"/>
          </a:xfrm>
        </p:grpSpPr>
        <p:sp>
          <p:nvSpPr>
            <p:cNvPr id="34821" name="Text Box 64">
              <a:extLst>
                <a:ext uri="{FF2B5EF4-FFF2-40B4-BE49-F238E27FC236}">
                  <a16:creationId xmlns:a16="http://schemas.microsoft.com/office/drawing/2014/main" id="{6B0E19DC-4EF6-4850-9475-E0F54B31DB93}"/>
                </a:ext>
              </a:extLst>
            </p:cNvPr>
            <p:cNvSpPr txBox="1">
              <a:spLocks noChangeArrowheads="1"/>
            </p:cNvSpPr>
            <p:nvPr/>
          </p:nvSpPr>
          <p:spPr bwMode="auto">
            <a:xfrm>
              <a:off x="2128839" y="2946400"/>
              <a:ext cx="737836"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ASL</a:t>
              </a:r>
            </a:p>
          </p:txBody>
        </p:sp>
        <p:sp>
          <p:nvSpPr>
            <p:cNvPr id="34822" name="Text Box 65">
              <a:extLst>
                <a:ext uri="{FF2B5EF4-FFF2-40B4-BE49-F238E27FC236}">
                  <a16:creationId xmlns:a16="http://schemas.microsoft.com/office/drawing/2014/main" id="{25405E99-4D80-4A1F-9139-6552CF87B2E5}"/>
                </a:ext>
              </a:extLst>
            </p:cNvPr>
            <p:cNvSpPr txBox="1">
              <a:spLocks noChangeArrowheads="1"/>
            </p:cNvSpPr>
            <p:nvPr/>
          </p:nvSpPr>
          <p:spPr bwMode="auto">
            <a:xfrm>
              <a:off x="3681414" y="2943226"/>
              <a:ext cx="770236"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最大</a:t>
              </a:r>
            </a:p>
          </p:txBody>
        </p:sp>
        <p:sp>
          <p:nvSpPr>
            <p:cNvPr id="34823" name="Text Box 66">
              <a:extLst>
                <a:ext uri="{FF2B5EF4-FFF2-40B4-BE49-F238E27FC236}">
                  <a16:creationId xmlns:a16="http://schemas.microsoft.com/office/drawing/2014/main" id="{CA4F3E97-9A7F-4E07-9045-8B64A4BD1556}"/>
                </a:ext>
              </a:extLst>
            </p:cNvPr>
            <p:cNvSpPr txBox="1">
              <a:spLocks noChangeArrowheads="1"/>
            </p:cNvSpPr>
            <p:nvPr/>
          </p:nvSpPr>
          <p:spPr bwMode="auto">
            <a:xfrm>
              <a:off x="6065839" y="2943226"/>
              <a:ext cx="770236"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最小</a:t>
              </a:r>
            </a:p>
          </p:txBody>
        </p:sp>
        <p:sp>
          <p:nvSpPr>
            <p:cNvPr id="34824" name="Text Box 67">
              <a:extLst>
                <a:ext uri="{FF2B5EF4-FFF2-40B4-BE49-F238E27FC236}">
                  <a16:creationId xmlns:a16="http://schemas.microsoft.com/office/drawing/2014/main" id="{3A646D7C-3FBF-4A65-B09A-3C86ED375162}"/>
                </a:ext>
              </a:extLst>
            </p:cNvPr>
            <p:cNvSpPr txBox="1">
              <a:spLocks noChangeArrowheads="1"/>
            </p:cNvSpPr>
            <p:nvPr/>
          </p:nvSpPr>
          <p:spPr bwMode="auto">
            <a:xfrm>
              <a:off x="8256588" y="2943226"/>
              <a:ext cx="1362726"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两者之间</a:t>
              </a:r>
            </a:p>
          </p:txBody>
        </p:sp>
        <p:sp>
          <p:nvSpPr>
            <p:cNvPr id="34825" name="Text Box 69">
              <a:extLst>
                <a:ext uri="{FF2B5EF4-FFF2-40B4-BE49-F238E27FC236}">
                  <a16:creationId xmlns:a16="http://schemas.microsoft.com/office/drawing/2014/main" id="{01B22795-CF32-4AD9-96A6-7422983BED79}"/>
                </a:ext>
              </a:extLst>
            </p:cNvPr>
            <p:cNvSpPr txBox="1">
              <a:spLocks noChangeArrowheads="1"/>
            </p:cNvSpPr>
            <p:nvPr/>
          </p:nvSpPr>
          <p:spPr bwMode="auto">
            <a:xfrm>
              <a:off x="2058989" y="3473451"/>
              <a:ext cx="1066482"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表结构</a:t>
              </a:r>
            </a:p>
          </p:txBody>
        </p:sp>
        <p:sp>
          <p:nvSpPr>
            <p:cNvPr id="34826" name="Text Box 70">
              <a:extLst>
                <a:ext uri="{FF2B5EF4-FFF2-40B4-BE49-F238E27FC236}">
                  <a16:creationId xmlns:a16="http://schemas.microsoft.com/office/drawing/2014/main" id="{1AD0FA4A-B80F-4CAA-AD69-6F862DF1D267}"/>
                </a:ext>
              </a:extLst>
            </p:cNvPr>
            <p:cNvSpPr txBox="1">
              <a:spLocks noChangeArrowheads="1"/>
            </p:cNvSpPr>
            <p:nvPr/>
          </p:nvSpPr>
          <p:spPr bwMode="auto">
            <a:xfrm>
              <a:off x="3473451" y="3473451"/>
              <a:ext cx="2251461"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有序表、无序表</a:t>
              </a:r>
            </a:p>
          </p:txBody>
        </p:sp>
        <p:sp>
          <p:nvSpPr>
            <p:cNvPr id="34827" name="Text Box 71">
              <a:extLst>
                <a:ext uri="{FF2B5EF4-FFF2-40B4-BE49-F238E27FC236}">
                  <a16:creationId xmlns:a16="http://schemas.microsoft.com/office/drawing/2014/main" id="{2E9C4EF9-B5FA-415E-AEE5-0F0CD5FF32DD}"/>
                </a:ext>
              </a:extLst>
            </p:cNvPr>
            <p:cNvSpPr txBox="1">
              <a:spLocks noChangeArrowheads="1"/>
            </p:cNvSpPr>
            <p:nvPr/>
          </p:nvSpPr>
          <p:spPr bwMode="auto">
            <a:xfrm>
              <a:off x="6096001" y="3473451"/>
              <a:ext cx="1066482"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有序表</a:t>
              </a:r>
            </a:p>
          </p:txBody>
        </p:sp>
        <p:sp>
          <p:nvSpPr>
            <p:cNvPr id="34828" name="Text Box 72">
              <a:extLst>
                <a:ext uri="{FF2B5EF4-FFF2-40B4-BE49-F238E27FC236}">
                  <a16:creationId xmlns:a16="http://schemas.microsoft.com/office/drawing/2014/main" id="{038C38F3-51F4-4A24-A179-4638FDC110F9}"/>
                </a:ext>
              </a:extLst>
            </p:cNvPr>
            <p:cNvSpPr txBox="1">
              <a:spLocks noChangeArrowheads="1"/>
            </p:cNvSpPr>
            <p:nvPr/>
          </p:nvSpPr>
          <p:spPr bwMode="auto">
            <a:xfrm>
              <a:off x="8167688" y="3473451"/>
              <a:ext cx="1658971"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分块有序表</a:t>
              </a:r>
            </a:p>
          </p:txBody>
        </p:sp>
        <p:sp>
          <p:nvSpPr>
            <p:cNvPr id="34829" name="Text Box 74">
              <a:extLst>
                <a:ext uri="{FF2B5EF4-FFF2-40B4-BE49-F238E27FC236}">
                  <a16:creationId xmlns:a16="http://schemas.microsoft.com/office/drawing/2014/main" id="{BAB87A8A-D1F2-43A2-9457-8BE0F06B0225}"/>
                </a:ext>
              </a:extLst>
            </p:cNvPr>
            <p:cNvSpPr txBox="1">
              <a:spLocks noChangeArrowheads="1"/>
            </p:cNvSpPr>
            <p:nvPr/>
          </p:nvSpPr>
          <p:spPr bwMode="auto">
            <a:xfrm>
              <a:off x="1987550" y="4051301"/>
              <a:ext cx="1362726"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存储结构</a:t>
              </a:r>
            </a:p>
          </p:txBody>
        </p:sp>
        <p:sp>
          <p:nvSpPr>
            <p:cNvPr id="34830" name="Text Box 75">
              <a:extLst>
                <a:ext uri="{FF2B5EF4-FFF2-40B4-BE49-F238E27FC236}">
                  <a16:creationId xmlns:a16="http://schemas.microsoft.com/office/drawing/2014/main" id="{E3C6951A-A7FF-4766-AD45-D1DD9721D5B4}"/>
                </a:ext>
              </a:extLst>
            </p:cNvPr>
            <p:cNvSpPr txBox="1">
              <a:spLocks noChangeArrowheads="1"/>
            </p:cNvSpPr>
            <p:nvPr/>
          </p:nvSpPr>
          <p:spPr bwMode="auto">
            <a:xfrm>
              <a:off x="3575051" y="4046539"/>
              <a:ext cx="1955216" cy="719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顺序存储结构</a:t>
              </a:r>
            </a:p>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线性链表</a:t>
              </a:r>
            </a:p>
          </p:txBody>
        </p:sp>
        <p:sp>
          <p:nvSpPr>
            <p:cNvPr id="34831" name="Text Box 76">
              <a:extLst>
                <a:ext uri="{FF2B5EF4-FFF2-40B4-BE49-F238E27FC236}">
                  <a16:creationId xmlns:a16="http://schemas.microsoft.com/office/drawing/2014/main" id="{C5208146-EE6C-404B-B64C-6731D210E4F7}"/>
                </a:ext>
              </a:extLst>
            </p:cNvPr>
            <p:cNvSpPr txBox="1">
              <a:spLocks noChangeArrowheads="1"/>
            </p:cNvSpPr>
            <p:nvPr/>
          </p:nvSpPr>
          <p:spPr bwMode="auto">
            <a:xfrm>
              <a:off x="5916614" y="4149726"/>
              <a:ext cx="1955216"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顺序存储结构</a:t>
              </a:r>
            </a:p>
          </p:txBody>
        </p:sp>
        <p:sp>
          <p:nvSpPr>
            <p:cNvPr id="34832" name="Text Box 77">
              <a:extLst>
                <a:ext uri="{FF2B5EF4-FFF2-40B4-BE49-F238E27FC236}">
                  <a16:creationId xmlns:a16="http://schemas.microsoft.com/office/drawing/2014/main" id="{824B514B-1AD0-4789-8CF6-F9997E8DAB2B}"/>
                </a:ext>
              </a:extLst>
            </p:cNvPr>
            <p:cNvSpPr txBox="1">
              <a:spLocks noChangeArrowheads="1"/>
            </p:cNvSpPr>
            <p:nvPr/>
          </p:nvSpPr>
          <p:spPr bwMode="auto">
            <a:xfrm>
              <a:off x="8075614" y="4046539"/>
              <a:ext cx="1955216" cy="719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顺序存储结构</a:t>
              </a:r>
            </a:p>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线性链表</a:t>
              </a:r>
            </a:p>
          </p:txBody>
        </p:sp>
        <p:sp>
          <p:nvSpPr>
            <p:cNvPr id="34833" name="Text Box 80">
              <a:extLst>
                <a:ext uri="{FF2B5EF4-FFF2-40B4-BE49-F238E27FC236}">
                  <a16:creationId xmlns:a16="http://schemas.microsoft.com/office/drawing/2014/main" id="{973ED6F3-A569-4917-AD0A-C2029973C401}"/>
                </a:ext>
              </a:extLst>
            </p:cNvPr>
            <p:cNvSpPr txBox="1">
              <a:spLocks noChangeArrowheads="1"/>
            </p:cNvSpPr>
            <p:nvPr/>
          </p:nvSpPr>
          <p:spPr bwMode="auto">
            <a:xfrm>
              <a:off x="3752850" y="2536826"/>
              <a:ext cx="1362726"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solidFill>
                    <a:srgbClr val="C00000"/>
                  </a:solidFill>
                  <a:latin typeface="Times New Roman" panose="02020603050405020304" pitchFamily="18" charset="0"/>
                  <a:ea typeface="华康俪金黑W8(P)" panose="020B0800000000000000" pitchFamily="34" charset="-122"/>
                </a:rPr>
                <a:t>顺序查找</a:t>
              </a:r>
            </a:p>
          </p:txBody>
        </p:sp>
        <p:sp>
          <p:nvSpPr>
            <p:cNvPr id="34834" name="Text Box 81">
              <a:extLst>
                <a:ext uri="{FF2B5EF4-FFF2-40B4-BE49-F238E27FC236}">
                  <a16:creationId xmlns:a16="http://schemas.microsoft.com/office/drawing/2014/main" id="{D7A49607-1B00-4B07-95DE-482DCA6E6933}"/>
                </a:ext>
              </a:extLst>
            </p:cNvPr>
            <p:cNvSpPr txBox="1">
              <a:spLocks noChangeArrowheads="1"/>
            </p:cNvSpPr>
            <p:nvPr/>
          </p:nvSpPr>
          <p:spPr bwMode="auto">
            <a:xfrm>
              <a:off x="6121400" y="2536826"/>
              <a:ext cx="1362726"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solidFill>
                    <a:srgbClr val="C00000"/>
                  </a:solidFill>
                  <a:latin typeface="Times New Roman" panose="02020603050405020304" pitchFamily="18" charset="0"/>
                  <a:ea typeface="华康俪金黑W8(P)" panose="020B0800000000000000" pitchFamily="34" charset="-122"/>
                </a:rPr>
                <a:t>折半查找</a:t>
              </a:r>
            </a:p>
          </p:txBody>
        </p:sp>
        <p:sp>
          <p:nvSpPr>
            <p:cNvPr id="34835" name="Text Box 82">
              <a:extLst>
                <a:ext uri="{FF2B5EF4-FFF2-40B4-BE49-F238E27FC236}">
                  <a16:creationId xmlns:a16="http://schemas.microsoft.com/office/drawing/2014/main" id="{CFC3E903-E6FF-4AF3-B4C9-F1E62D4D5000}"/>
                </a:ext>
              </a:extLst>
            </p:cNvPr>
            <p:cNvSpPr txBox="1">
              <a:spLocks noChangeArrowheads="1"/>
            </p:cNvSpPr>
            <p:nvPr/>
          </p:nvSpPr>
          <p:spPr bwMode="auto">
            <a:xfrm>
              <a:off x="8474075" y="2528889"/>
              <a:ext cx="1362726" cy="399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solidFill>
                    <a:srgbClr val="C00000"/>
                  </a:solidFill>
                  <a:latin typeface="Times New Roman" panose="02020603050405020304" pitchFamily="18" charset="0"/>
                  <a:ea typeface="华康俪金黑W8(P)" panose="020B0800000000000000" pitchFamily="34" charset="-122"/>
                </a:rPr>
                <a:t>分块查找</a:t>
              </a:r>
            </a:p>
          </p:txBody>
        </p:sp>
        <p:sp>
          <p:nvSpPr>
            <p:cNvPr id="34836" name="Line 83">
              <a:extLst>
                <a:ext uri="{FF2B5EF4-FFF2-40B4-BE49-F238E27FC236}">
                  <a16:creationId xmlns:a16="http://schemas.microsoft.com/office/drawing/2014/main" id="{7B0D7DEB-5885-4BE7-B2E6-31E96267C8EA}"/>
                </a:ext>
              </a:extLst>
            </p:cNvPr>
            <p:cNvSpPr>
              <a:spLocks noChangeShapeType="1"/>
            </p:cNvSpPr>
            <p:nvPr/>
          </p:nvSpPr>
          <p:spPr bwMode="auto">
            <a:xfrm>
              <a:off x="1909208" y="2968625"/>
              <a:ext cx="8258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4837" name="Rectangle 85">
              <a:extLst>
                <a:ext uri="{FF2B5EF4-FFF2-40B4-BE49-F238E27FC236}">
                  <a16:creationId xmlns:a16="http://schemas.microsoft.com/office/drawing/2014/main" id="{F9EEBE06-FE78-4DC3-9D28-B790C47F00F0}"/>
                </a:ext>
              </a:extLst>
            </p:cNvPr>
            <p:cNvSpPr>
              <a:spLocks noChangeArrowheads="1"/>
            </p:cNvSpPr>
            <p:nvPr/>
          </p:nvSpPr>
          <p:spPr bwMode="auto">
            <a:xfrm>
              <a:off x="1881187" y="2560639"/>
              <a:ext cx="8277225" cy="2324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34838" name="Line 86">
              <a:extLst>
                <a:ext uri="{FF2B5EF4-FFF2-40B4-BE49-F238E27FC236}">
                  <a16:creationId xmlns:a16="http://schemas.microsoft.com/office/drawing/2014/main" id="{CA9A9B3B-DE8E-4898-8194-0186384C3F2F}"/>
                </a:ext>
              </a:extLst>
            </p:cNvPr>
            <p:cNvSpPr>
              <a:spLocks noChangeShapeType="1"/>
            </p:cNvSpPr>
            <p:nvPr/>
          </p:nvSpPr>
          <p:spPr bwMode="auto">
            <a:xfrm>
              <a:off x="3513138" y="2560639"/>
              <a:ext cx="0" cy="2308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4839" name="Line 87">
              <a:extLst>
                <a:ext uri="{FF2B5EF4-FFF2-40B4-BE49-F238E27FC236}">
                  <a16:creationId xmlns:a16="http://schemas.microsoft.com/office/drawing/2014/main" id="{949A779F-4B08-47A5-84A4-7D0AB314614F}"/>
                </a:ext>
              </a:extLst>
            </p:cNvPr>
            <p:cNvSpPr>
              <a:spLocks noChangeShapeType="1"/>
            </p:cNvSpPr>
            <p:nvPr/>
          </p:nvSpPr>
          <p:spPr bwMode="auto">
            <a:xfrm>
              <a:off x="5881688" y="2544763"/>
              <a:ext cx="0" cy="2324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4840" name="Line 88">
              <a:extLst>
                <a:ext uri="{FF2B5EF4-FFF2-40B4-BE49-F238E27FC236}">
                  <a16:creationId xmlns:a16="http://schemas.microsoft.com/office/drawing/2014/main" id="{333B9A6C-5ECC-4F0B-8D69-4DD0EE15B178}"/>
                </a:ext>
              </a:extLst>
            </p:cNvPr>
            <p:cNvSpPr>
              <a:spLocks noChangeShapeType="1"/>
            </p:cNvSpPr>
            <p:nvPr/>
          </p:nvSpPr>
          <p:spPr bwMode="auto">
            <a:xfrm flipH="1">
              <a:off x="8075613" y="2544763"/>
              <a:ext cx="0" cy="2324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4841" name="Line 89">
              <a:extLst>
                <a:ext uri="{FF2B5EF4-FFF2-40B4-BE49-F238E27FC236}">
                  <a16:creationId xmlns:a16="http://schemas.microsoft.com/office/drawing/2014/main" id="{93116384-0D6E-4154-B56D-196F0FF0DCF9}"/>
                </a:ext>
              </a:extLst>
            </p:cNvPr>
            <p:cNvSpPr>
              <a:spLocks noChangeShapeType="1"/>
            </p:cNvSpPr>
            <p:nvPr/>
          </p:nvSpPr>
          <p:spPr bwMode="auto">
            <a:xfrm>
              <a:off x="1894681" y="3427413"/>
              <a:ext cx="82788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34842" name="Line 90">
              <a:extLst>
                <a:ext uri="{FF2B5EF4-FFF2-40B4-BE49-F238E27FC236}">
                  <a16:creationId xmlns:a16="http://schemas.microsoft.com/office/drawing/2014/main" id="{967644C2-1030-4B32-A87E-1027BA75A2F5}"/>
                </a:ext>
              </a:extLst>
            </p:cNvPr>
            <p:cNvSpPr>
              <a:spLocks noChangeShapeType="1"/>
            </p:cNvSpPr>
            <p:nvPr/>
          </p:nvSpPr>
          <p:spPr bwMode="auto">
            <a:xfrm>
              <a:off x="1876347" y="3968750"/>
              <a:ext cx="82788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717572C-DB17-47D2-8D27-285B18FFBE75}"/>
              </a:ext>
            </a:extLst>
          </p:cNvPr>
          <p:cNvSpPr>
            <a:spLocks noGrp="1" noChangeArrowheads="1"/>
          </p:cNvSpPr>
          <p:nvPr>
            <p:ph type="title"/>
          </p:nvPr>
        </p:nvSpPr>
        <p:spPr>
          <a:xfrm>
            <a:off x="47625" y="-144463"/>
            <a:ext cx="10515600" cy="1325563"/>
          </a:xfrm>
        </p:spPr>
        <p:txBody>
          <a:bodyPr/>
          <a:lstStyle/>
          <a:p>
            <a:pPr eaLnBrk="1" hangingPunct="1"/>
            <a:r>
              <a:rPr lang="zh-CN" altLang="en-US" dirty="0"/>
              <a:t>第</a:t>
            </a:r>
            <a:r>
              <a:rPr lang="en-US" altLang="zh-CN" dirty="0"/>
              <a:t>7</a:t>
            </a:r>
            <a:r>
              <a:rPr lang="zh-CN" altLang="en-US" dirty="0"/>
              <a:t>章 查找</a:t>
            </a:r>
          </a:p>
        </p:txBody>
      </p:sp>
      <p:sp>
        <p:nvSpPr>
          <p:cNvPr id="887811" name="Rectangle 3">
            <a:extLst>
              <a:ext uri="{FF2B5EF4-FFF2-40B4-BE49-F238E27FC236}">
                <a16:creationId xmlns:a16="http://schemas.microsoft.com/office/drawing/2014/main" id="{6793D8C9-6D8E-4C11-993E-3FA102239056}"/>
              </a:ext>
            </a:extLst>
          </p:cNvPr>
          <p:cNvSpPr>
            <a:spLocks noGrp="1" noChangeArrowheads="1"/>
          </p:cNvSpPr>
          <p:nvPr>
            <p:ph idx="1"/>
          </p:nvPr>
        </p:nvSpPr>
        <p:spPr>
          <a:xfrm>
            <a:off x="1622425" y="1677988"/>
            <a:ext cx="6234113" cy="2470150"/>
          </a:xfrm>
        </p:spPr>
        <p:txBody>
          <a:bodyPr rtlCol="0">
            <a:normAutofit lnSpcReduction="10000"/>
          </a:bodyPr>
          <a:lstStyle/>
          <a:p>
            <a:pPr algn="ctr" eaLnBrk="1" fontAlgn="auto" hangingPunct="1">
              <a:spcAft>
                <a:spcPts val="0"/>
              </a:spcAft>
              <a:buFont typeface="Wingdings" panose="05000000000000000000" pitchFamily="2" charset="2"/>
              <a:buNone/>
              <a:defRPr/>
            </a:pPr>
            <a:r>
              <a:rPr lang="en-US" altLang="zh-CN" sz="4000" dirty="0"/>
              <a:t>		8.1  </a:t>
            </a:r>
            <a:r>
              <a:rPr lang="zh-CN" altLang="en-US" sz="4000" dirty="0"/>
              <a:t>静态查找表</a:t>
            </a:r>
          </a:p>
          <a:p>
            <a:pPr algn="ctr" eaLnBrk="1" fontAlgn="auto" hangingPunct="1">
              <a:spcAft>
                <a:spcPts val="0"/>
              </a:spcAft>
              <a:buFont typeface="Wingdings" panose="05000000000000000000" pitchFamily="2" charset="2"/>
              <a:buNone/>
              <a:defRPr/>
            </a:pPr>
            <a:r>
              <a:rPr lang="zh-CN" altLang="en-US" sz="4000" dirty="0"/>
              <a:t>      	</a:t>
            </a:r>
            <a:r>
              <a:rPr lang="en-US" altLang="zh-CN" sz="4000" dirty="0"/>
              <a:t>8.2  </a:t>
            </a:r>
            <a:r>
              <a:rPr lang="zh-CN" altLang="en-US" sz="4000" dirty="0"/>
              <a:t>动态查找表</a:t>
            </a:r>
          </a:p>
          <a:p>
            <a:pPr algn="ctr" eaLnBrk="1" fontAlgn="auto" hangingPunct="1">
              <a:spcAft>
                <a:spcPts val="0"/>
              </a:spcAft>
              <a:buFont typeface="Wingdings" panose="05000000000000000000" pitchFamily="2" charset="2"/>
              <a:buNone/>
              <a:defRPr/>
            </a:pPr>
            <a:r>
              <a:rPr lang="zh-CN" altLang="en-US" sz="4000" dirty="0"/>
              <a:t>     	</a:t>
            </a:r>
            <a:r>
              <a:rPr lang="en-US" altLang="zh-CN" sz="4000" dirty="0"/>
              <a:t>8.3  </a:t>
            </a:r>
            <a:r>
              <a:rPr lang="zh-CN" altLang="en-US" sz="4000" dirty="0"/>
              <a:t>哈希表</a:t>
            </a:r>
            <a:br>
              <a:rPr lang="zh-CN" altLang="en-US" sz="4000" dirty="0"/>
            </a:br>
            <a:endParaRPr lang="en-US" altLang="zh-CN" sz="4000" dirty="0"/>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C261E0B1-A9A3-4348-A349-723A9C47611A}"/>
              </a:ext>
            </a:extLst>
          </p:cNvPr>
          <p:cNvSpPr>
            <a:spLocks noGrp="1" noChangeArrowheads="1"/>
          </p:cNvSpPr>
          <p:nvPr>
            <p:ph type="title"/>
          </p:nvPr>
        </p:nvSpPr>
        <p:spPr>
          <a:xfrm>
            <a:off x="127000" y="0"/>
            <a:ext cx="10515600" cy="1325563"/>
          </a:xfrm>
        </p:spPr>
        <p:txBody>
          <a:bodyPr/>
          <a:lstStyle/>
          <a:p>
            <a:pPr eaLnBrk="1" hangingPunct="1"/>
            <a:r>
              <a:rPr lang="en-US" altLang="zh-CN" dirty="0"/>
              <a:t>8.2.1</a:t>
            </a:r>
            <a:r>
              <a:rPr lang="zh-CN" altLang="en-US" dirty="0"/>
              <a:t> 二叉排序树和平衡二叉树</a:t>
            </a:r>
          </a:p>
        </p:txBody>
      </p:sp>
      <p:sp>
        <p:nvSpPr>
          <p:cNvPr id="999426" name="Rectangle 2">
            <a:extLst>
              <a:ext uri="{FF2B5EF4-FFF2-40B4-BE49-F238E27FC236}">
                <a16:creationId xmlns:a16="http://schemas.microsoft.com/office/drawing/2014/main" id="{A5AFB1A0-73BB-43C7-BCC9-9AD245785A5D}"/>
              </a:ext>
            </a:extLst>
          </p:cNvPr>
          <p:cNvSpPr>
            <a:spLocks noGrp="1" noChangeArrowheads="1"/>
          </p:cNvSpPr>
          <p:nvPr>
            <p:ph idx="1"/>
          </p:nvPr>
        </p:nvSpPr>
        <p:spPr>
          <a:xfrm>
            <a:off x="622300" y="1684338"/>
            <a:ext cx="10909300" cy="3148012"/>
          </a:xfrm>
        </p:spPr>
        <p:txBody>
          <a:bodyPr>
            <a:normAutofit fontScale="85000" lnSpcReduction="10000"/>
          </a:bodyPr>
          <a:lstStyle/>
          <a:p>
            <a:pPr marL="0" indent="0" eaLnBrk="1" hangingPunct="1">
              <a:lnSpc>
                <a:spcPct val="120000"/>
              </a:lnSpc>
              <a:spcBef>
                <a:spcPct val="0"/>
              </a:spcBef>
              <a:buFont typeface="Arial" panose="020B0604020202020204" pitchFamily="34" charset="0"/>
              <a:buNone/>
            </a:pPr>
            <a:r>
              <a:rPr lang="zh-CN" altLang="en-US" dirty="0"/>
              <a:t>动态查找</a:t>
            </a:r>
          </a:p>
          <a:p>
            <a:pPr marL="0" indent="0" eaLnBrk="1" hangingPunct="1">
              <a:lnSpc>
                <a:spcPct val="120000"/>
              </a:lnSpc>
              <a:spcBef>
                <a:spcPct val="0"/>
              </a:spcBef>
              <a:buFont typeface="Arial" panose="020B0604020202020204" pitchFamily="34" charset="0"/>
              <a:buNone/>
            </a:pPr>
            <a:r>
              <a:rPr lang="zh-CN" altLang="en-US" dirty="0"/>
              <a:t>	二叉排序树：或者是一棵空树；或者是具有下列性质的二叉树</a:t>
            </a:r>
            <a:r>
              <a:rPr lang="zh-CN" altLang="en-US" dirty="0">
                <a:sym typeface="Wingdings" panose="05000000000000000000" pitchFamily="2" charset="2"/>
              </a:rPr>
              <a:t>：</a:t>
            </a:r>
          </a:p>
          <a:p>
            <a:pPr marL="0" indent="0" eaLnBrk="1" hangingPunct="1">
              <a:lnSpc>
                <a:spcPct val="120000"/>
              </a:lnSpc>
              <a:spcBef>
                <a:spcPct val="0"/>
              </a:spcBef>
              <a:buFont typeface="Arial" panose="020B0604020202020204" pitchFamily="34" charset="0"/>
              <a:buNone/>
            </a:pPr>
            <a:r>
              <a:rPr lang="zh-CN" altLang="en-US" dirty="0">
                <a:sym typeface="Wingdings" panose="05000000000000000000" pitchFamily="2" charset="2"/>
              </a:rPr>
              <a:t>    </a:t>
            </a:r>
            <a:r>
              <a:rPr lang="zh-CN" altLang="en-US" dirty="0"/>
              <a:t>（</a:t>
            </a:r>
            <a:r>
              <a:rPr lang="en-US" altLang="zh-CN" dirty="0"/>
              <a:t>1</a:t>
            </a:r>
            <a:r>
              <a:rPr lang="zh-CN" altLang="en-US" dirty="0"/>
              <a:t>）若左子树不空，则左子树上所有结点的值均小于根结点的值；</a:t>
            </a:r>
          </a:p>
          <a:p>
            <a:pPr marL="0" indent="0" eaLnBrk="1" hangingPunct="1">
              <a:lnSpc>
                <a:spcPct val="120000"/>
              </a:lnSpc>
              <a:spcBef>
                <a:spcPct val="0"/>
              </a:spcBef>
              <a:buFont typeface="Arial" panose="020B0604020202020204" pitchFamily="34" charset="0"/>
              <a:buNone/>
            </a:pPr>
            <a:r>
              <a:rPr lang="zh-CN" altLang="en-US" dirty="0"/>
              <a:t>    （</a:t>
            </a:r>
            <a:r>
              <a:rPr lang="en-US" altLang="zh-CN" dirty="0"/>
              <a:t>2</a:t>
            </a:r>
            <a:r>
              <a:rPr lang="zh-CN" altLang="en-US" dirty="0"/>
              <a:t>）若右子树不空，则右子树上所有结点的值均大于根结点的值；</a:t>
            </a:r>
          </a:p>
          <a:p>
            <a:pPr marL="0" indent="0" eaLnBrk="1" hangingPunct="1">
              <a:lnSpc>
                <a:spcPct val="120000"/>
              </a:lnSpc>
              <a:spcBef>
                <a:spcPct val="0"/>
              </a:spcBef>
              <a:buFont typeface="Arial" panose="020B0604020202020204" pitchFamily="34" charset="0"/>
              <a:buNone/>
            </a:pPr>
            <a:r>
              <a:rPr lang="zh-CN" altLang="en-US" dirty="0"/>
              <a:t>    （</a:t>
            </a:r>
            <a:r>
              <a:rPr lang="en-US" altLang="zh-CN" dirty="0"/>
              <a:t>3</a:t>
            </a:r>
            <a:r>
              <a:rPr lang="zh-CN" altLang="en-US" dirty="0"/>
              <a:t>）根结点的左、右子树也分别为二叉排序树。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99426">
                                            <p:txEl>
                                              <p:pRg st="0" end="0"/>
                                            </p:txEl>
                                          </p:spTgt>
                                        </p:tgtEl>
                                        <p:attrNameLst>
                                          <p:attrName>style.visibility</p:attrName>
                                        </p:attrNameLst>
                                      </p:cBhvr>
                                      <p:to>
                                        <p:strVal val="visible"/>
                                      </p:to>
                                    </p:set>
                                    <p:animEffect transition="in" filter="box(out)">
                                      <p:cBhvr>
                                        <p:cTn id="7" dur="500"/>
                                        <p:tgtEl>
                                          <p:spTgt spid="99942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99426">
                                            <p:txEl>
                                              <p:pRg st="1" end="1"/>
                                            </p:txEl>
                                          </p:spTgt>
                                        </p:tgtEl>
                                        <p:attrNameLst>
                                          <p:attrName>style.visibility</p:attrName>
                                        </p:attrNameLst>
                                      </p:cBhvr>
                                      <p:to>
                                        <p:strVal val="visible"/>
                                      </p:to>
                                    </p:set>
                                    <p:animEffect transition="in" filter="box(out)">
                                      <p:cBhvr>
                                        <p:cTn id="12" dur="500"/>
                                        <p:tgtEl>
                                          <p:spTgt spid="99942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99426">
                                            <p:txEl>
                                              <p:pRg st="2" end="2"/>
                                            </p:txEl>
                                          </p:spTgt>
                                        </p:tgtEl>
                                        <p:attrNameLst>
                                          <p:attrName>style.visibility</p:attrName>
                                        </p:attrNameLst>
                                      </p:cBhvr>
                                      <p:to>
                                        <p:strVal val="visible"/>
                                      </p:to>
                                    </p:set>
                                    <p:animEffect transition="in" filter="box(out)">
                                      <p:cBhvr>
                                        <p:cTn id="17" dur="500"/>
                                        <p:tgtEl>
                                          <p:spTgt spid="99942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99426">
                                            <p:txEl>
                                              <p:pRg st="3" end="3"/>
                                            </p:txEl>
                                          </p:spTgt>
                                        </p:tgtEl>
                                        <p:attrNameLst>
                                          <p:attrName>style.visibility</p:attrName>
                                        </p:attrNameLst>
                                      </p:cBhvr>
                                      <p:to>
                                        <p:strVal val="visible"/>
                                      </p:to>
                                    </p:set>
                                    <p:animEffect transition="in" filter="box(out)">
                                      <p:cBhvr>
                                        <p:cTn id="22" dur="500"/>
                                        <p:tgtEl>
                                          <p:spTgt spid="999426">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99426">
                                            <p:txEl>
                                              <p:pRg st="4" end="4"/>
                                            </p:txEl>
                                          </p:spTgt>
                                        </p:tgtEl>
                                        <p:attrNameLst>
                                          <p:attrName>style.visibility</p:attrName>
                                        </p:attrNameLst>
                                      </p:cBhvr>
                                      <p:to>
                                        <p:strVal val="visible"/>
                                      </p:to>
                                    </p:set>
                                    <p:animEffect transition="in" filter="box(out)">
                                      <p:cBhvr>
                                        <p:cTn id="27" dur="500"/>
                                        <p:tgtEl>
                                          <p:spTgt spid="999426">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6" grpId="0" build="p" bldLvl="5"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7B1DD931-24D3-4E03-B03C-85642DE11C24}"/>
              </a:ext>
            </a:extLst>
          </p:cNvPr>
          <p:cNvSpPr>
            <a:spLocks noGrp="1" noChangeArrowheads="1"/>
          </p:cNvSpPr>
          <p:nvPr>
            <p:ph type="title"/>
          </p:nvPr>
        </p:nvSpPr>
        <p:spPr>
          <a:xfrm>
            <a:off x="73819" y="-27782"/>
            <a:ext cx="10515600" cy="1325563"/>
          </a:xfrm>
        </p:spPr>
        <p:txBody>
          <a:bodyPr/>
          <a:lstStyle/>
          <a:p>
            <a:pPr eaLnBrk="1" hangingPunct="1"/>
            <a:r>
              <a:rPr lang="en-US" altLang="zh-CN" dirty="0"/>
              <a:t>8.2.1</a:t>
            </a:r>
            <a:r>
              <a:rPr lang="zh-CN" altLang="en-US" dirty="0"/>
              <a:t> 二叉排序树和平衡二叉树</a:t>
            </a:r>
          </a:p>
        </p:txBody>
      </p:sp>
      <p:sp>
        <p:nvSpPr>
          <p:cNvPr id="36867" name="Rectangle 2">
            <a:extLst>
              <a:ext uri="{FF2B5EF4-FFF2-40B4-BE49-F238E27FC236}">
                <a16:creationId xmlns:a16="http://schemas.microsoft.com/office/drawing/2014/main" id="{F9081D69-41EA-4F7C-A59A-CCA4B7FC5CA6}"/>
              </a:ext>
            </a:extLst>
          </p:cNvPr>
          <p:cNvSpPr>
            <a:spLocks noGrp="1" noChangeArrowheads="1"/>
          </p:cNvSpPr>
          <p:nvPr>
            <p:ph idx="1"/>
          </p:nvPr>
        </p:nvSpPr>
        <p:spPr>
          <a:xfrm>
            <a:off x="787400" y="1252538"/>
            <a:ext cx="10515600" cy="4352925"/>
          </a:xfrm>
        </p:spPr>
        <p:txBody>
          <a:bodyPr/>
          <a:lstStyle/>
          <a:p>
            <a:pPr>
              <a:spcBef>
                <a:spcPct val="5000"/>
              </a:spcBef>
              <a:buFontTx/>
              <a:buNone/>
            </a:pPr>
            <a:r>
              <a:rPr lang="zh-CN" altLang="en-US" sz="3200" dirty="0"/>
              <a:t>例：在二叉排序树中查找关键字为</a:t>
            </a:r>
            <a:r>
              <a:rPr lang="en-US" altLang="zh-CN" sz="3200" dirty="0"/>
              <a:t>24</a:t>
            </a:r>
            <a:r>
              <a:rPr lang="zh-CN" altLang="en-US" sz="3200" dirty="0"/>
              <a:t>的记录。</a:t>
            </a:r>
          </a:p>
        </p:txBody>
      </p:sp>
      <p:sp>
        <p:nvSpPr>
          <p:cNvPr id="1127428" name="Line 4">
            <a:extLst>
              <a:ext uri="{FF2B5EF4-FFF2-40B4-BE49-F238E27FC236}">
                <a16:creationId xmlns:a16="http://schemas.microsoft.com/office/drawing/2014/main" id="{35476ADD-7810-4C55-A445-10BF91498758}"/>
              </a:ext>
            </a:extLst>
          </p:cNvPr>
          <p:cNvSpPr>
            <a:spLocks noChangeShapeType="1"/>
          </p:cNvSpPr>
          <p:nvPr/>
        </p:nvSpPr>
        <p:spPr bwMode="auto">
          <a:xfrm flipH="1">
            <a:off x="4727575" y="2312988"/>
            <a:ext cx="422275" cy="233362"/>
          </a:xfrm>
          <a:prstGeom prst="line">
            <a:avLst/>
          </a:prstGeom>
          <a:noFill/>
          <a:ln w="28575" cap="rnd">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27429" name="Line 5">
            <a:extLst>
              <a:ext uri="{FF2B5EF4-FFF2-40B4-BE49-F238E27FC236}">
                <a16:creationId xmlns:a16="http://schemas.microsoft.com/office/drawing/2014/main" id="{E2E4C845-58CA-42BC-AEC6-A19B583E000E}"/>
              </a:ext>
            </a:extLst>
          </p:cNvPr>
          <p:cNvSpPr>
            <a:spLocks noChangeShapeType="1"/>
          </p:cNvSpPr>
          <p:nvPr/>
        </p:nvSpPr>
        <p:spPr bwMode="auto">
          <a:xfrm>
            <a:off x="4959350" y="3005138"/>
            <a:ext cx="228600" cy="244475"/>
          </a:xfrm>
          <a:prstGeom prst="line">
            <a:avLst/>
          </a:prstGeom>
          <a:noFill/>
          <a:ln w="28575" cap="rnd">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27430" name="Line 6">
            <a:extLst>
              <a:ext uri="{FF2B5EF4-FFF2-40B4-BE49-F238E27FC236}">
                <a16:creationId xmlns:a16="http://schemas.microsoft.com/office/drawing/2014/main" id="{6C8F30C6-BCDC-48B1-99E4-D9F29C07C9CA}"/>
              </a:ext>
            </a:extLst>
          </p:cNvPr>
          <p:cNvSpPr>
            <a:spLocks noChangeShapeType="1"/>
          </p:cNvSpPr>
          <p:nvPr/>
        </p:nvSpPr>
        <p:spPr bwMode="auto">
          <a:xfrm flipH="1">
            <a:off x="4684713" y="3622675"/>
            <a:ext cx="217487" cy="301625"/>
          </a:xfrm>
          <a:prstGeom prst="line">
            <a:avLst/>
          </a:prstGeom>
          <a:noFill/>
          <a:ln w="28575" cap="rnd">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nvGrpSpPr>
          <p:cNvPr id="36871" name="Group 47">
            <a:extLst>
              <a:ext uri="{FF2B5EF4-FFF2-40B4-BE49-F238E27FC236}">
                <a16:creationId xmlns:a16="http://schemas.microsoft.com/office/drawing/2014/main" id="{312C4153-7EB2-4BF5-9493-35DE3F12E664}"/>
              </a:ext>
            </a:extLst>
          </p:cNvPr>
          <p:cNvGrpSpPr>
            <a:grpSpLocks/>
          </p:cNvGrpSpPr>
          <p:nvPr/>
        </p:nvGrpSpPr>
        <p:grpSpPr bwMode="auto">
          <a:xfrm>
            <a:off x="3503613" y="2097088"/>
            <a:ext cx="5054600" cy="2411412"/>
            <a:chOff x="1247" y="1321"/>
            <a:chExt cx="3184" cy="1519"/>
          </a:xfrm>
        </p:grpSpPr>
        <p:sp>
          <p:nvSpPr>
            <p:cNvPr id="36872" name="Line 8">
              <a:extLst>
                <a:ext uri="{FF2B5EF4-FFF2-40B4-BE49-F238E27FC236}">
                  <a16:creationId xmlns:a16="http://schemas.microsoft.com/office/drawing/2014/main" id="{4C9FC0B2-359B-47BC-BB0A-883679AF31FA}"/>
                </a:ext>
              </a:extLst>
            </p:cNvPr>
            <p:cNvSpPr>
              <a:spLocks noChangeShapeType="1"/>
            </p:cNvSpPr>
            <p:nvPr/>
          </p:nvSpPr>
          <p:spPr bwMode="auto">
            <a:xfrm flipH="1">
              <a:off x="2082" y="1553"/>
              <a:ext cx="354" cy="199"/>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6873" name="Line 9">
              <a:extLst>
                <a:ext uri="{FF2B5EF4-FFF2-40B4-BE49-F238E27FC236}">
                  <a16:creationId xmlns:a16="http://schemas.microsoft.com/office/drawing/2014/main" id="{04870F4D-3D59-4345-91E0-FE91CC52A44B}"/>
                </a:ext>
              </a:extLst>
            </p:cNvPr>
            <p:cNvSpPr>
              <a:spLocks noChangeShapeType="1"/>
            </p:cNvSpPr>
            <p:nvPr/>
          </p:nvSpPr>
          <p:spPr bwMode="auto">
            <a:xfrm>
              <a:off x="2718" y="1572"/>
              <a:ext cx="363" cy="197"/>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6874" name="Line 10">
              <a:extLst>
                <a:ext uri="{FF2B5EF4-FFF2-40B4-BE49-F238E27FC236}">
                  <a16:creationId xmlns:a16="http://schemas.microsoft.com/office/drawing/2014/main" id="{FD2E6558-DA5D-47F5-BEEC-652478F48EED}"/>
                </a:ext>
              </a:extLst>
            </p:cNvPr>
            <p:cNvSpPr>
              <a:spLocks noChangeShapeType="1"/>
            </p:cNvSpPr>
            <p:nvPr/>
          </p:nvSpPr>
          <p:spPr bwMode="auto">
            <a:xfrm>
              <a:off x="2046" y="1924"/>
              <a:ext cx="191" cy="227"/>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6875" name="Line 11">
              <a:extLst>
                <a:ext uri="{FF2B5EF4-FFF2-40B4-BE49-F238E27FC236}">
                  <a16:creationId xmlns:a16="http://schemas.microsoft.com/office/drawing/2014/main" id="{24A6CDC2-F85E-44B8-A9BA-4E4BC8893DA8}"/>
                </a:ext>
              </a:extLst>
            </p:cNvPr>
            <p:cNvSpPr>
              <a:spLocks noChangeShapeType="1"/>
            </p:cNvSpPr>
            <p:nvPr/>
          </p:nvSpPr>
          <p:spPr bwMode="auto">
            <a:xfrm flipH="1">
              <a:off x="2064" y="2365"/>
              <a:ext cx="136" cy="181"/>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6876" name="Line 12">
              <a:extLst>
                <a:ext uri="{FF2B5EF4-FFF2-40B4-BE49-F238E27FC236}">
                  <a16:creationId xmlns:a16="http://schemas.microsoft.com/office/drawing/2014/main" id="{1E42AE06-21A0-4887-A964-2F5A1A7AD8D2}"/>
                </a:ext>
              </a:extLst>
            </p:cNvPr>
            <p:cNvSpPr>
              <a:spLocks noChangeShapeType="1"/>
            </p:cNvSpPr>
            <p:nvPr/>
          </p:nvSpPr>
          <p:spPr bwMode="auto">
            <a:xfrm flipH="1">
              <a:off x="1610" y="1940"/>
              <a:ext cx="197" cy="220"/>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6877" name="Line 13">
              <a:extLst>
                <a:ext uri="{FF2B5EF4-FFF2-40B4-BE49-F238E27FC236}">
                  <a16:creationId xmlns:a16="http://schemas.microsoft.com/office/drawing/2014/main" id="{36070510-83BA-4436-97AE-E4D257A87BEA}"/>
                </a:ext>
              </a:extLst>
            </p:cNvPr>
            <p:cNvSpPr>
              <a:spLocks noChangeShapeType="1"/>
            </p:cNvSpPr>
            <p:nvPr/>
          </p:nvSpPr>
          <p:spPr bwMode="auto">
            <a:xfrm rot="10800000">
              <a:off x="3378" y="1911"/>
              <a:ext cx="250" cy="181"/>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6878" name="Line 14">
              <a:extLst>
                <a:ext uri="{FF2B5EF4-FFF2-40B4-BE49-F238E27FC236}">
                  <a16:creationId xmlns:a16="http://schemas.microsoft.com/office/drawing/2014/main" id="{5C346199-ABA4-481D-A1F0-05B65B43924C}"/>
                </a:ext>
              </a:extLst>
            </p:cNvPr>
            <p:cNvSpPr>
              <a:spLocks noChangeShapeType="1"/>
            </p:cNvSpPr>
            <p:nvPr/>
          </p:nvSpPr>
          <p:spPr bwMode="auto">
            <a:xfrm flipH="1">
              <a:off x="3469" y="2364"/>
              <a:ext cx="136" cy="136"/>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6879" name="Line 15">
              <a:extLst>
                <a:ext uri="{FF2B5EF4-FFF2-40B4-BE49-F238E27FC236}">
                  <a16:creationId xmlns:a16="http://schemas.microsoft.com/office/drawing/2014/main" id="{14BAC4F7-3137-487A-B1DD-50C4C408CC6C}"/>
                </a:ext>
              </a:extLst>
            </p:cNvPr>
            <p:cNvSpPr>
              <a:spLocks noChangeShapeType="1"/>
            </p:cNvSpPr>
            <p:nvPr/>
          </p:nvSpPr>
          <p:spPr bwMode="auto">
            <a:xfrm flipH="1">
              <a:off x="2896" y="1940"/>
              <a:ext cx="207" cy="163"/>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6880" name="Line 16">
              <a:extLst>
                <a:ext uri="{FF2B5EF4-FFF2-40B4-BE49-F238E27FC236}">
                  <a16:creationId xmlns:a16="http://schemas.microsoft.com/office/drawing/2014/main" id="{681E567B-EF7F-49DD-B8FB-2298A975FF39}"/>
                </a:ext>
              </a:extLst>
            </p:cNvPr>
            <p:cNvSpPr>
              <a:spLocks noChangeShapeType="1"/>
            </p:cNvSpPr>
            <p:nvPr/>
          </p:nvSpPr>
          <p:spPr bwMode="auto">
            <a:xfrm>
              <a:off x="3810" y="2341"/>
              <a:ext cx="180" cy="159"/>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nvGrpSpPr>
            <p:cNvPr id="36881" name="Group 17">
              <a:extLst>
                <a:ext uri="{FF2B5EF4-FFF2-40B4-BE49-F238E27FC236}">
                  <a16:creationId xmlns:a16="http://schemas.microsoft.com/office/drawing/2014/main" id="{FB0C3C48-887D-4A36-8A6E-43A300AE3CBB}"/>
                </a:ext>
              </a:extLst>
            </p:cNvPr>
            <p:cNvGrpSpPr>
              <a:grpSpLocks/>
            </p:cNvGrpSpPr>
            <p:nvPr/>
          </p:nvGrpSpPr>
          <p:grpSpPr bwMode="auto">
            <a:xfrm>
              <a:off x="2335" y="1321"/>
              <a:ext cx="599" cy="327"/>
              <a:chOff x="3808" y="911"/>
              <a:chExt cx="599" cy="327"/>
            </a:xfrm>
          </p:grpSpPr>
          <p:sp>
            <p:nvSpPr>
              <p:cNvPr id="36909" name="Oval 18">
                <a:extLst>
                  <a:ext uri="{FF2B5EF4-FFF2-40B4-BE49-F238E27FC236}">
                    <a16:creationId xmlns:a16="http://schemas.microsoft.com/office/drawing/2014/main" id="{7E06218F-807E-488D-BA56-6ADA6FFF6471}"/>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6910" name="Text Box 19">
                <a:extLst>
                  <a:ext uri="{FF2B5EF4-FFF2-40B4-BE49-F238E27FC236}">
                    <a16:creationId xmlns:a16="http://schemas.microsoft.com/office/drawing/2014/main" id="{15DB33C4-C885-46B3-A906-C791E97F77DF}"/>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45</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6882" name="Group 20">
              <a:extLst>
                <a:ext uri="{FF2B5EF4-FFF2-40B4-BE49-F238E27FC236}">
                  <a16:creationId xmlns:a16="http://schemas.microsoft.com/office/drawing/2014/main" id="{608259D3-94B2-45A4-AB5F-F0CAF5739B53}"/>
                </a:ext>
              </a:extLst>
            </p:cNvPr>
            <p:cNvGrpSpPr>
              <a:grpSpLocks/>
            </p:cNvGrpSpPr>
            <p:nvPr/>
          </p:nvGrpSpPr>
          <p:grpSpPr bwMode="auto">
            <a:xfrm>
              <a:off x="1700" y="1662"/>
              <a:ext cx="599" cy="327"/>
              <a:chOff x="3808" y="911"/>
              <a:chExt cx="599" cy="327"/>
            </a:xfrm>
          </p:grpSpPr>
          <p:sp>
            <p:nvSpPr>
              <p:cNvPr id="36907" name="Oval 21">
                <a:extLst>
                  <a:ext uri="{FF2B5EF4-FFF2-40B4-BE49-F238E27FC236}">
                    <a16:creationId xmlns:a16="http://schemas.microsoft.com/office/drawing/2014/main" id="{0400663C-0450-403C-A091-4CACB5ECCA65}"/>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6908" name="Text Box 22">
                <a:extLst>
                  <a:ext uri="{FF2B5EF4-FFF2-40B4-BE49-F238E27FC236}">
                    <a16:creationId xmlns:a16="http://schemas.microsoft.com/office/drawing/2014/main" id="{8B0AEC6F-0027-4A40-908E-293740511D0D}"/>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12</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6883" name="Group 23">
              <a:extLst>
                <a:ext uri="{FF2B5EF4-FFF2-40B4-BE49-F238E27FC236}">
                  <a16:creationId xmlns:a16="http://schemas.microsoft.com/office/drawing/2014/main" id="{AB44B533-7343-409A-AACF-083242085585}"/>
                </a:ext>
              </a:extLst>
            </p:cNvPr>
            <p:cNvGrpSpPr>
              <a:grpSpLocks/>
            </p:cNvGrpSpPr>
            <p:nvPr/>
          </p:nvGrpSpPr>
          <p:grpSpPr bwMode="auto">
            <a:xfrm>
              <a:off x="1247" y="2047"/>
              <a:ext cx="599" cy="327"/>
              <a:chOff x="3808" y="911"/>
              <a:chExt cx="599" cy="327"/>
            </a:xfrm>
          </p:grpSpPr>
          <p:sp>
            <p:nvSpPr>
              <p:cNvPr id="36905" name="Oval 24">
                <a:extLst>
                  <a:ext uri="{FF2B5EF4-FFF2-40B4-BE49-F238E27FC236}">
                    <a16:creationId xmlns:a16="http://schemas.microsoft.com/office/drawing/2014/main" id="{07F30DCB-C36D-4B05-B9D1-320C10245588}"/>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6906" name="Text Box 25">
                <a:extLst>
                  <a:ext uri="{FF2B5EF4-FFF2-40B4-BE49-F238E27FC236}">
                    <a16:creationId xmlns:a16="http://schemas.microsoft.com/office/drawing/2014/main" id="{30318B92-0E03-409F-B429-675B6D0B2A22}"/>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2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3</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6884" name="Group 26">
              <a:extLst>
                <a:ext uri="{FF2B5EF4-FFF2-40B4-BE49-F238E27FC236}">
                  <a16:creationId xmlns:a16="http://schemas.microsoft.com/office/drawing/2014/main" id="{08F8F5BA-107D-4A7D-A4D2-887C45A9A2E3}"/>
                </a:ext>
              </a:extLst>
            </p:cNvPr>
            <p:cNvGrpSpPr>
              <a:grpSpLocks/>
            </p:cNvGrpSpPr>
            <p:nvPr/>
          </p:nvGrpSpPr>
          <p:grpSpPr bwMode="auto">
            <a:xfrm>
              <a:off x="2099" y="2078"/>
              <a:ext cx="599" cy="327"/>
              <a:chOff x="3808" y="911"/>
              <a:chExt cx="599" cy="327"/>
            </a:xfrm>
          </p:grpSpPr>
          <p:sp>
            <p:nvSpPr>
              <p:cNvPr id="36903" name="Oval 27">
                <a:extLst>
                  <a:ext uri="{FF2B5EF4-FFF2-40B4-BE49-F238E27FC236}">
                    <a16:creationId xmlns:a16="http://schemas.microsoft.com/office/drawing/2014/main" id="{529A84BE-9F27-42F0-8CE1-D61CD36ACA06}"/>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6904" name="Text Box 28">
                <a:extLst>
                  <a:ext uri="{FF2B5EF4-FFF2-40B4-BE49-F238E27FC236}">
                    <a16:creationId xmlns:a16="http://schemas.microsoft.com/office/drawing/2014/main" id="{02EFAF18-8039-4AC6-A51C-2BBFC7301D4D}"/>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1400" b="0" dirty="0">
                    <a:latin typeface="Times New Roman" panose="02020603050405020304" pitchFamily="18" charset="0"/>
                    <a:ea typeface="隶书" panose="02010509060101010101" pitchFamily="49" charset="-122"/>
                  </a:rPr>
                  <a:t> </a:t>
                </a:r>
                <a:r>
                  <a:rPr kumimoji="0" lang="zh-CN" altLang="en-US" sz="16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37</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6885" name="Group 29">
              <a:extLst>
                <a:ext uri="{FF2B5EF4-FFF2-40B4-BE49-F238E27FC236}">
                  <a16:creationId xmlns:a16="http://schemas.microsoft.com/office/drawing/2014/main" id="{92B2AA5B-E853-45C0-8B8A-7F2ECE74BDD6}"/>
                </a:ext>
              </a:extLst>
            </p:cNvPr>
            <p:cNvGrpSpPr>
              <a:grpSpLocks/>
            </p:cNvGrpSpPr>
            <p:nvPr/>
          </p:nvGrpSpPr>
          <p:grpSpPr bwMode="auto">
            <a:xfrm>
              <a:off x="2654" y="2047"/>
              <a:ext cx="599" cy="327"/>
              <a:chOff x="3809" y="911"/>
              <a:chExt cx="599" cy="327"/>
            </a:xfrm>
          </p:grpSpPr>
          <p:sp>
            <p:nvSpPr>
              <p:cNvPr id="36901" name="Oval 30">
                <a:extLst>
                  <a:ext uri="{FF2B5EF4-FFF2-40B4-BE49-F238E27FC236}">
                    <a16:creationId xmlns:a16="http://schemas.microsoft.com/office/drawing/2014/main" id="{5D8B73A5-A715-4C29-ADCD-437969B88C42}"/>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6902" name="Text Box 31">
                <a:extLst>
                  <a:ext uri="{FF2B5EF4-FFF2-40B4-BE49-F238E27FC236}">
                    <a16:creationId xmlns:a16="http://schemas.microsoft.com/office/drawing/2014/main" id="{6F049BF1-1403-4EA2-8340-1287DE809852}"/>
                  </a:ext>
                </a:extLst>
              </p:cNvPr>
              <p:cNvSpPr txBox="1">
                <a:spLocks noChangeArrowheads="1"/>
              </p:cNvSpPr>
              <p:nvPr/>
            </p:nvSpPr>
            <p:spPr bwMode="auto">
              <a:xfrm rot="10800000" flipV="1">
                <a:off x="3809"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4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53</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6886" name="Group 32">
              <a:extLst>
                <a:ext uri="{FF2B5EF4-FFF2-40B4-BE49-F238E27FC236}">
                  <a16:creationId xmlns:a16="http://schemas.microsoft.com/office/drawing/2014/main" id="{C798BECA-8F69-42AB-BF8A-A4C6A55C652A}"/>
                </a:ext>
              </a:extLst>
            </p:cNvPr>
            <p:cNvGrpSpPr>
              <a:grpSpLocks/>
            </p:cNvGrpSpPr>
            <p:nvPr/>
          </p:nvGrpSpPr>
          <p:grpSpPr bwMode="auto">
            <a:xfrm>
              <a:off x="3469" y="2046"/>
              <a:ext cx="599" cy="327"/>
              <a:chOff x="3808" y="910"/>
              <a:chExt cx="599" cy="327"/>
            </a:xfrm>
          </p:grpSpPr>
          <p:sp>
            <p:nvSpPr>
              <p:cNvPr id="36899" name="Oval 33">
                <a:extLst>
                  <a:ext uri="{FF2B5EF4-FFF2-40B4-BE49-F238E27FC236}">
                    <a16:creationId xmlns:a16="http://schemas.microsoft.com/office/drawing/2014/main" id="{07CB6994-061D-46C1-974A-AEF01A9AAE86}"/>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6900" name="Text Box 34">
                <a:extLst>
                  <a:ext uri="{FF2B5EF4-FFF2-40B4-BE49-F238E27FC236}">
                    <a16:creationId xmlns:a16="http://schemas.microsoft.com/office/drawing/2014/main" id="{6B8282BA-F9BA-4CE5-92BB-22369D286B75}"/>
                  </a:ext>
                </a:extLst>
              </p:cNvPr>
              <p:cNvSpPr txBox="1">
                <a:spLocks noChangeArrowheads="1"/>
              </p:cNvSpPr>
              <p:nvPr/>
            </p:nvSpPr>
            <p:spPr bwMode="auto">
              <a:xfrm rot="10800000" flipV="1">
                <a:off x="3808" y="910"/>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4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90</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6887" name="Group 35">
              <a:extLst>
                <a:ext uri="{FF2B5EF4-FFF2-40B4-BE49-F238E27FC236}">
                  <a16:creationId xmlns:a16="http://schemas.microsoft.com/office/drawing/2014/main" id="{08F950CC-689A-4BCE-8CD5-D1983B60D7A6}"/>
                </a:ext>
              </a:extLst>
            </p:cNvPr>
            <p:cNvGrpSpPr>
              <a:grpSpLocks/>
            </p:cNvGrpSpPr>
            <p:nvPr/>
          </p:nvGrpSpPr>
          <p:grpSpPr bwMode="auto">
            <a:xfrm>
              <a:off x="1836" y="2513"/>
              <a:ext cx="599" cy="327"/>
              <a:chOff x="3808" y="911"/>
              <a:chExt cx="599" cy="327"/>
            </a:xfrm>
          </p:grpSpPr>
          <p:sp>
            <p:nvSpPr>
              <p:cNvPr id="36897" name="Oval 36">
                <a:extLst>
                  <a:ext uri="{FF2B5EF4-FFF2-40B4-BE49-F238E27FC236}">
                    <a16:creationId xmlns:a16="http://schemas.microsoft.com/office/drawing/2014/main" id="{B36DAAA9-8757-4C7B-A818-66E064795DFF}"/>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6898" name="Text Box 37">
                <a:extLst>
                  <a:ext uri="{FF2B5EF4-FFF2-40B4-BE49-F238E27FC236}">
                    <a16:creationId xmlns:a16="http://schemas.microsoft.com/office/drawing/2014/main" id="{5DD7E7DC-253C-4C21-B073-1B3368FCE079}"/>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4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24</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6888" name="Group 38">
              <a:extLst>
                <a:ext uri="{FF2B5EF4-FFF2-40B4-BE49-F238E27FC236}">
                  <a16:creationId xmlns:a16="http://schemas.microsoft.com/office/drawing/2014/main" id="{92016DC7-ED0B-4A37-A0BC-5E181404349E}"/>
                </a:ext>
              </a:extLst>
            </p:cNvPr>
            <p:cNvGrpSpPr>
              <a:grpSpLocks/>
            </p:cNvGrpSpPr>
            <p:nvPr/>
          </p:nvGrpSpPr>
          <p:grpSpPr bwMode="auto">
            <a:xfrm>
              <a:off x="3175" y="2454"/>
              <a:ext cx="599" cy="327"/>
              <a:chOff x="3808" y="910"/>
              <a:chExt cx="599" cy="327"/>
            </a:xfrm>
          </p:grpSpPr>
          <p:sp>
            <p:nvSpPr>
              <p:cNvPr id="36895" name="Oval 39">
                <a:extLst>
                  <a:ext uri="{FF2B5EF4-FFF2-40B4-BE49-F238E27FC236}">
                    <a16:creationId xmlns:a16="http://schemas.microsoft.com/office/drawing/2014/main" id="{46F4600A-448D-49D3-8E16-7A8B016D9545}"/>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6896" name="Text Box 40">
                <a:extLst>
                  <a:ext uri="{FF2B5EF4-FFF2-40B4-BE49-F238E27FC236}">
                    <a16:creationId xmlns:a16="http://schemas.microsoft.com/office/drawing/2014/main" id="{1AC21BFF-4C72-4163-B418-DD9D2620F98B}"/>
                  </a:ext>
                </a:extLst>
              </p:cNvPr>
              <p:cNvSpPr txBox="1">
                <a:spLocks noChangeArrowheads="1"/>
              </p:cNvSpPr>
              <p:nvPr/>
            </p:nvSpPr>
            <p:spPr bwMode="auto">
              <a:xfrm rot="10800000" flipV="1">
                <a:off x="3808" y="910"/>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4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78</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6889" name="Group 41">
              <a:extLst>
                <a:ext uri="{FF2B5EF4-FFF2-40B4-BE49-F238E27FC236}">
                  <a16:creationId xmlns:a16="http://schemas.microsoft.com/office/drawing/2014/main" id="{AFB658D6-C994-4476-997C-6FC4985087F6}"/>
                </a:ext>
              </a:extLst>
            </p:cNvPr>
            <p:cNvGrpSpPr>
              <a:grpSpLocks/>
            </p:cNvGrpSpPr>
            <p:nvPr/>
          </p:nvGrpSpPr>
          <p:grpSpPr bwMode="auto">
            <a:xfrm>
              <a:off x="3832" y="2454"/>
              <a:ext cx="599" cy="327"/>
              <a:chOff x="3808" y="910"/>
              <a:chExt cx="599" cy="327"/>
            </a:xfrm>
          </p:grpSpPr>
          <p:sp>
            <p:nvSpPr>
              <p:cNvPr id="36893" name="Oval 42">
                <a:extLst>
                  <a:ext uri="{FF2B5EF4-FFF2-40B4-BE49-F238E27FC236}">
                    <a16:creationId xmlns:a16="http://schemas.microsoft.com/office/drawing/2014/main" id="{DFFD2D5A-5830-4A3E-8C10-ECBAB96E52AF}"/>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6894" name="Text Box 43">
                <a:extLst>
                  <a:ext uri="{FF2B5EF4-FFF2-40B4-BE49-F238E27FC236}">
                    <a16:creationId xmlns:a16="http://schemas.microsoft.com/office/drawing/2014/main" id="{D1027F25-7F24-49F4-B4A7-F3075A9171E8}"/>
                  </a:ext>
                </a:extLst>
              </p:cNvPr>
              <p:cNvSpPr txBox="1">
                <a:spLocks noChangeArrowheads="1"/>
              </p:cNvSpPr>
              <p:nvPr/>
            </p:nvSpPr>
            <p:spPr bwMode="auto">
              <a:xfrm rot="10800000" flipV="1">
                <a:off x="3808" y="910"/>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en-US" altLang="zh-CN" b="0" dirty="0">
                    <a:latin typeface="Times New Roman" panose="02020603050405020304" pitchFamily="18" charset="0"/>
                    <a:ea typeface="隶书" panose="02010509060101010101" pitchFamily="49" charset="-122"/>
                  </a:rPr>
                  <a:t>98</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6890" name="Group 44">
              <a:extLst>
                <a:ext uri="{FF2B5EF4-FFF2-40B4-BE49-F238E27FC236}">
                  <a16:creationId xmlns:a16="http://schemas.microsoft.com/office/drawing/2014/main" id="{6A3E087E-0F34-4D0F-8F1A-16A5C540378D}"/>
                </a:ext>
              </a:extLst>
            </p:cNvPr>
            <p:cNvGrpSpPr>
              <a:grpSpLocks/>
            </p:cNvGrpSpPr>
            <p:nvPr/>
          </p:nvGrpSpPr>
          <p:grpSpPr bwMode="auto">
            <a:xfrm>
              <a:off x="3016" y="1662"/>
              <a:ext cx="599" cy="327"/>
              <a:chOff x="3808" y="911"/>
              <a:chExt cx="599" cy="327"/>
            </a:xfrm>
          </p:grpSpPr>
          <p:sp>
            <p:nvSpPr>
              <p:cNvPr id="36891" name="Oval 45">
                <a:extLst>
                  <a:ext uri="{FF2B5EF4-FFF2-40B4-BE49-F238E27FC236}">
                    <a16:creationId xmlns:a16="http://schemas.microsoft.com/office/drawing/2014/main" id="{11F6D5DB-E9CF-467B-BD5D-C1EF70852CB4}"/>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6892" name="Text Box 46">
                <a:extLst>
                  <a:ext uri="{FF2B5EF4-FFF2-40B4-BE49-F238E27FC236}">
                    <a16:creationId xmlns:a16="http://schemas.microsoft.com/office/drawing/2014/main" id="{37828DDC-4F93-4A26-A60E-63BCB503E320}"/>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6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61</a:t>
                </a:r>
                <a:endParaRPr kumimoji="0" lang="en-US" altLang="zh-CN" b="0" dirty="0">
                  <a:latin typeface="Times New Roman" panose="02020603050405020304" pitchFamily="18" charset="0"/>
                  <a:ea typeface="华康俪金黑W8(P)" panose="020B0800000000000000" pitchFamily="34"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127428"/>
                                        </p:tgtEl>
                                        <p:attrNameLst>
                                          <p:attrName>style.visibility</p:attrName>
                                        </p:attrNameLst>
                                      </p:cBhvr>
                                      <p:to>
                                        <p:strVal val="visible"/>
                                      </p:to>
                                    </p:set>
                                    <p:animEffect transition="in" filter="strips(downLeft)">
                                      <p:cBhvr>
                                        <p:cTn id="7" dur="500"/>
                                        <p:tgtEl>
                                          <p:spTgt spid="1127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27429"/>
                                        </p:tgtEl>
                                        <p:attrNameLst>
                                          <p:attrName>style.visibility</p:attrName>
                                        </p:attrNameLst>
                                      </p:cBhvr>
                                      <p:to>
                                        <p:strVal val="visible"/>
                                      </p:to>
                                    </p:set>
                                    <p:animEffect transition="in" filter="strips(downRight)">
                                      <p:cBhvr>
                                        <p:cTn id="12" dur="500"/>
                                        <p:tgtEl>
                                          <p:spTgt spid="11274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127430"/>
                                        </p:tgtEl>
                                        <p:attrNameLst>
                                          <p:attrName>style.visibility</p:attrName>
                                        </p:attrNameLst>
                                      </p:cBhvr>
                                      <p:to>
                                        <p:strVal val="visible"/>
                                      </p:to>
                                    </p:set>
                                    <p:animEffect transition="in" filter="strips(downLeft)">
                                      <p:cBhvr>
                                        <p:cTn id="17" dur="500"/>
                                        <p:tgtEl>
                                          <p:spTgt spid="1127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2C506C4B-3706-4C81-B186-73024E9571F3}"/>
              </a:ext>
            </a:extLst>
          </p:cNvPr>
          <p:cNvSpPr>
            <a:spLocks noGrp="1" noChangeArrowheads="1"/>
          </p:cNvSpPr>
          <p:nvPr>
            <p:ph type="title"/>
          </p:nvPr>
        </p:nvSpPr>
        <p:spPr>
          <a:xfrm>
            <a:off x="0" y="-4787"/>
            <a:ext cx="10515600" cy="1325563"/>
          </a:xfrm>
        </p:spPr>
        <p:txBody>
          <a:bodyPr/>
          <a:lstStyle/>
          <a:p>
            <a:pPr eaLnBrk="1" hangingPunct="1"/>
            <a:r>
              <a:rPr lang="en-US" altLang="zh-CN" dirty="0"/>
              <a:t>8.2.1</a:t>
            </a:r>
            <a:r>
              <a:rPr lang="zh-CN" altLang="en-US" dirty="0"/>
              <a:t> 二叉排序树和平衡二叉树</a:t>
            </a:r>
          </a:p>
        </p:txBody>
      </p:sp>
      <p:sp>
        <p:nvSpPr>
          <p:cNvPr id="37891" name="Rectangle 2">
            <a:extLst>
              <a:ext uri="{FF2B5EF4-FFF2-40B4-BE49-F238E27FC236}">
                <a16:creationId xmlns:a16="http://schemas.microsoft.com/office/drawing/2014/main" id="{9CEE20B7-AF0A-4F80-88A2-0209E230F975}"/>
              </a:ext>
            </a:extLst>
          </p:cNvPr>
          <p:cNvSpPr>
            <a:spLocks noGrp="1" noChangeArrowheads="1"/>
          </p:cNvSpPr>
          <p:nvPr>
            <p:ph idx="1"/>
          </p:nvPr>
        </p:nvSpPr>
        <p:spPr>
          <a:xfrm>
            <a:off x="609600" y="1111250"/>
            <a:ext cx="10515600" cy="4351338"/>
          </a:xfrm>
        </p:spPr>
        <p:txBody>
          <a:bodyPr/>
          <a:lstStyle/>
          <a:p>
            <a:pPr>
              <a:spcBef>
                <a:spcPct val="5000"/>
              </a:spcBef>
              <a:buFontTx/>
              <a:buNone/>
            </a:pPr>
            <a:r>
              <a:rPr lang="zh-CN" altLang="en-US" sz="3200" dirty="0"/>
              <a:t>例：在二叉排序树中查找关键字为</a:t>
            </a:r>
            <a:r>
              <a:rPr lang="en-US" altLang="zh-CN" sz="3200" dirty="0"/>
              <a:t>60</a:t>
            </a:r>
            <a:r>
              <a:rPr lang="zh-CN" altLang="en-US" sz="3200" dirty="0"/>
              <a:t>的记录。</a:t>
            </a:r>
          </a:p>
        </p:txBody>
      </p:sp>
      <p:grpSp>
        <p:nvGrpSpPr>
          <p:cNvPr id="37892" name="Group 7">
            <a:extLst>
              <a:ext uri="{FF2B5EF4-FFF2-40B4-BE49-F238E27FC236}">
                <a16:creationId xmlns:a16="http://schemas.microsoft.com/office/drawing/2014/main" id="{BDF4F41A-8797-47BC-AD9F-ECF2F8E7F0C9}"/>
              </a:ext>
            </a:extLst>
          </p:cNvPr>
          <p:cNvGrpSpPr>
            <a:grpSpLocks/>
          </p:cNvGrpSpPr>
          <p:nvPr/>
        </p:nvGrpSpPr>
        <p:grpSpPr bwMode="auto">
          <a:xfrm>
            <a:off x="3503613" y="2097088"/>
            <a:ext cx="5691187" cy="2941637"/>
            <a:chOff x="1247" y="1321"/>
            <a:chExt cx="3585" cy="1853"/>
          </a:xfrm>
        </p:grpSpPr>
        <p:sp>
          <p:nvSpPr>
            <p:cNvPr id="37896" name="Line 8">
              <a:extLst>
                <a:ext uri="{FF2B5EF4-FFF2-40B4-BE49-F238E27FC236}">
                  <a16:creationId xmlns:a16="http://schemas.microsoft.com/office/drawing/2014/main" id="{337BC9F8-0D96-473A-9BAD-8B2AE1305EAA}"/>
                </a:ext>
              </a:extLst>
            </p:cNvPr>
            <p:cNvSpPr>
              <a:spLocks noChangeShapeType="1"/>
            </p:cNvSpPr>
            <p:nvPr/>
          </p:nvSpPr>
          <p:spPr bwMode="auto">
            <a:xfrm flipH="1">
              <a:off x="2082" y="1553"/>
              <a:ext cx="354" cy="199"/>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7897" name="Line 9">
              <a:extLst>
                <a:ext uri="{FF2B5EF4-FFF2-40B4-BE49-F238E27FC236}">
                  <a16:creationId xmlns:a16="http://schemas.microsoft.com/office/drawing/2014/main" id="{89D47171-B57A-42F4-9311-A6F02E8A8DA5}"/>
                </a:ext>
              </a:extLst>
            </p:cNvPr>
            <p:cNvSpPr>
              <a:spLocks noChangeShapeType="1"/>
            </p:cNvSpPr>
            <p:nvPr/>
          </p:nvSpPr>
          <p:spPr bwMode="auto">
            <a:xfrm>
              <a:off x="2718" y="1572"/>
              <a:ext cx="363" cy="197"/>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7898" name="Line 10">
              <a:extLst>
                <a:ext uri="{FF2B5EF4-FFF2-40B4-BE49-F238E27FC236}">
                  <a16:creationId xmlns:a16="http://schemas.microsoft.com/office/drawing/2014/main" id="{678577AD-BFA9-49D6-8DEA-A1DBBAEC4D2D}"/>
                </a:ext>
              </a:extLst>
            </p:cNvPr>
            <p:cNvSpPr>
              <a:spLocks noChangeShapeType="1"/>
            </p:cNvSpPr>
            <p:nvPr/>
          </p:nvSpPr>
          <p:spPr bwMode="auto">
            <a:xfrm>
              <a:off x="2046" y="1924"/>
              <a:ext cx="191" cy="227"/>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7899" name="Line 11">
              <a:extLst>
                <a:ext uri="{FF2B5EF4-FFF2-40B4-BE49-F238E27FC236}">
                  <a16:creationId xmlns:a16="http://schemas.microsoft.com/office/drawing/2014/main" id="{F1BEBA97-56AF-4E7C-819E-D40F5C17D2CF}"/>
                </a:ext>
              </a:extLst>
            </p:cNvPr>
            <p:cNvSpPr>
              <a:spLocks noChangeShapeType="1"/>
            </p:cNvSpPr>
            <p:nvPr/>
          </p:nvSpPr>
          <p:spPr bwMode="auto">
            <a:xfrm flipH="1">
              <a:off x="2064" y="2365"/>
              <a:ext cx="136" cy="181"/>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7900" name="Line 12">
              <a:extLst>
                <a:ext uri="{FF2B5EF4-FFF2-40B4-BE49-F238E27FC236}">
                  <a16:creationId xmlns:a16="http://schemas.microsoft.com/office/drawing/2014/main" id="{E3A5E8F8-03BD-4A30-837B-43F5EB442FD7}"/>
                </a:ext>
              </a:extLst>
            </p:cNvPr>
            <p:cNvSpPr>
              <a:spLocks noChangeShapeType="1"/>
            </p:cNvSpPr>
            <p:nvPr/>
          </p:nvSpPr>
          <p:spPr bwMode="auto">
            <a:xfrm flipH="1">
              <a:off x="1610" y="1940"/>
              <a:ext cx="197" cy="220"/>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7901" name="Line 13">
              <a:extLst>
                <a:ext uri="{FF2B5EF4-FFF2-40B4-BE49-F238E27FC236}">
                  <a16:creationId xmlns:a16="http://schemas.microsoft.com/office/drawing/2014/main" id="{E8ECC3B1-A263-4D33-9242-ABDD1942CF5F}"/>
                </a:ext>
              </a:extLst>
            </p:cNvPr>
            <p:cNvSpPr>
              <a:spLocks noChangeShapeType="1"/>
            </p:cNvSpPr>
            <p:nvPr/>
          </p:nvSpPr>
          <p:spPr bwMode="auto">
            <a:xfrm rot="10800000">
              <a:off x="3378" y="1911"/>
              <a:ext cx="357" cy="373"/>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7902" name="Line 14">
              <a:extLst>
                <a:ext uri="{FF2B5EF4-FFF2-40B4-BE49-F238E27FC236}">
                  <a16:creationId xmlns:a16="http://schemas.microsoft.com/office/drawing/2014/main" id="{CA4EDCAB-9666-4492-A33F-2CBA4E001762}"/>
                </a:ext>
              </a:extLst>
            </p:cNvPr>
            <p:cNvSpPr>
              <a:spLocks noChangeShapeType="1"/>
            </p:cNvSpPr>
            <p:nvPr/>
          </p:nvSpPr>
          <p:spPr bwMode="auto">
            <a:xfrm flipH="1">
              <a:off x="3532" y="2522"/>
              <a:ext cx="180" cy="347"/>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7903" name="Line 15">
              <a:extLst>
                <a:ext uri="{FF2B5EF4-FFF2-40B4-BE49-F238E27FC236}">
                  <a16:creationId xmlns:a16="http://schemas.microsoft.com/office/drawing/2014/main" id="{B18BFC19-4092-4687-A487-5444EE9F66AA}"/>
                </a:ext>
              </a:extLst>
            </p:cNvPr>
            <p:cNvSpPr>
              <a:spLocks noChangeShapeType="1"/>
            </p:cNvSpPr>
            <p:nvPr/>
          </p:nvSpPr>
          <p:spPr bwMode="auto">
            <a:xfrm flipH="1">
              <a:off x="2996" y="1946"/>
              <a:ext cx="139" cy="163"/>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7904" name="Line 16">
              <a:extLst>
                <a:ext uri="{FF2B5EF4-FFF2-40B4-BE49-F238E27FC236}">
                  <a16:creationId xmlns:a16="http://schemas.microsoft.com/office/drawing/2014/main" id="{C743704F-A925-4330-B838-13B53D9442CE}"/>
                </a:ext>
              </a:extLst>
            </p:cNvPr>
            <p:cNvSpPr>
              <a:spLocks noChangeShapeType="1"/>
            </p:cNvSpPr>
            <p:nvPr/>
          </p:nvSpPr>
          <p:spPr bwMode="auto">
            <a:xfrm>
              <a:off x="3955" y="2513"/>
              <a:ext cx="392" cy="351"/>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nvGrpSpPr>
            <p:cNvPr id="37905" name="Group 17">
              <a:extLst>
                <a:ext uri="{FF2B5EF4-FFF2-40B4-BE49-F238E27FC236}">
                  <a16:creationId xmlns:a16="http://schemas.microsoft.com/office/drawing/2014/main" id="{9D932D4E-254C-470D-B90D-CAD816B99769}"/>
                </a:ext>
              </a:extLst>
            </p:cNvPr>
            <p:cNvGrpSpPr>
              <a:grpSpLocks/>
            </p:cNvGrpSpPr>
            <p:nvPr/>
          </p:nvGrpSpPr>
          <p:grpSpPr bwMode="auto">
            <a:xfrm>
              <a:off x="2335" y="1321"/>
              <a:ext cx="599" cy="327"/>
              <a:chOff x="3808" y="911"/>
              <a:chExt cx="599" cy="327"/>
            </a:xfrm>
          </p:grpSpPr>
          <p:sp>
            <p:nvSpPr>
              <p:cNvPr id="37933" name="Oval 18">
                <a:extLst>
                  <a:ext uri="{FF2B5EF4-FFF2-40B4-BE49-F238E27FC236}">
                    <a16:creationId xmlns:a16="http://schemas.microsoft.com/office/drawing/2014/main" id="{6C6536EB-26AD-4BF2-9CF9-2284E4AC7378}"/>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7934" name="Text Box 19">
                <a:extLst>
                  <a:ext uri="{FF2B5EF4-FFF2-40B4-BE49-F238E27FC236}">
                    <a16:creationId xmlns:a16="http://schemas.microsoft.com/office/drawing/2014/main" id="{E9525274-1E45-4CA9-A30E-52F700F469D1}"/>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45</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7906" name="Group 20">
              <a:extLst>
                <a:ext uri="{FF2B5EF4-FFF2-40B4-BE49-F238E27FC236}">
                  <a16:creationId xmlns:a16="http://schemas.microsoft.com/office/drawing/2014/main" id="{CC8D205E-324C-40C6-B4D0-5BEAC7A7D2A6}"/>
                </a:ext>
              </a:extLst>
            </p:cNvPr>
            <p:cNvGrpSpPr>
              <a:grpSpLocks/>
            </p:cNvGrpSpPr>
            <p:nvPr/>
          </p:nvGrpSpPr>
          <p:grpSpPr bwMode="auto">
            <a:xfrm>
              <a:off x="1700" y="1662"/>
              <a:ext cx="599" cy="327"/>
              <a:chOff x="3808" y="911"/>
              <a:chExt cx="599" cy="327"/>
            </a:xfrm>
          </p:grpSpPr>
          <p:sp>
            <p:nvSpPr>
              <p:cNvPr id="37931" name="Oval 21">
                <a:extLst>
                  <a:ext uri="{FF2B5EF4-FFF2-40B4-BE49-F238E27FC236}">
                    <a16:creationId xmlns:a16="http://schemas.microsoft.com/office/drawing/2014/main" id="{EC559605-F282-4B1F-98D6-81B913BC4130}"/>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7932" name="Text Box 22">
                <a:extLst>
                  <a:ext uri="{FF2B5EF4-FFF2-40B4-BE49-F238E27FC236}">
                    <a16:creationId xmlns:a16="http://schemas.microsoft.com/office/drawing/2014/main" id="{C07F8074-5358-4C9E-A591-54969C311F07}"/>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12</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7907" name="Group 23">
              <a:extLst>
                <a:ext uri="{FF2B5EF4-FFF2-40B4-BE49-F238E27FC236}">
                  <a16:creationId xmlns:a16="http://schemas.microsoft.com/office/drawing/2014/main" id="{1E6D80B5-474E-4C1C-A6C9-B9FAD81752B1}"/>
                </a:ext>
              </a:extLst>
            </p:cNvPr>
            <p:cNvGrpSpPr>
              <a:grpSpLocks/>
            </p:cNvGrpSpPr>
            <p:nvPr/>
          </p:nvGrpSpPr>
          <p:grpSpPr bwMode="auto">
            <a:xfrm>
              <a:off x="1247" y="2047"/>
              <a:ext cx="599" cy="327"/>
              <a:chOff x="3808" y="911"/>
              <a:chExt cx="599" cy="327"/>
            </a:xfrm>
          </p:grpSpPr>
          <p:sp>
            <p:nvSpPr>
              <p:cNvPr id="37929" name="Oval 24">
                <a:extLst>
                  <a:ext uri="{FF2B5EF4-FFF2-40B4-BE49-F238E27FC236}">
                    <a16:creationId xmlns:a16="http://schemas.microsoft.com/office/drawing/2014/main" id="{4E3B0274-8FC3-46B3-9075-09267FA27DB5}"/>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7930" name="Text Box 25">
                <a:extLst>
                  <a:ext uri="{FF2B5EF4-FFF2-40B4-BE49-F238E27FC236}">
                    <a16:creationId xmlns:a16="http://schemas.microsoft.com/office/drawing/2014/main" id="{2B05B7E6-263D-40C9-9D0C-19B4CAC6246F}"/>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2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3</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7908" name="Group 26">
              <a:extLst>
                <a:ext uri="{FF2B5EF4-FFF2-40B4-BE49-F238E27FC236}">
                  <a16:creationId xmlns:a16="http://schemas.microsoft.com/office/drawing/2014/main" id="{D0A605CE-760B-4A17-BDE2-178F953D9362}"/>
                </a:ext>
              </a:extLst>
            </p:cNvPr>
            <p:cNvGrpSpPr>
              <a:grpSpLocks/>
            </p:cNvGrpSpPr>
            <p:nvPr/>
          </p:nvGrpSpPr>
          <p:grpSpPr bwMode="auto">
            <a:xfrm>
              <a:off x="2099" y="2078"/>
              <a:ext cx="599" cy="327"/>
              <a:chOff x="3808" y="911"/>
              <a:chExt cx="599" cy="327"/>
            </a:xfrm>
          </p:grpSpPr>
          <p:sp>
            <p:nvSpPr>
              <p:cNvPr id="37927" name="Oval 27">
                <a:extLst>
                  <a:ext uri="{FF2B5EF4-FFF2-40B4-BE49-F238E27FC236}">
                    <a16:creationId xmlns:a16="http://schemas.microsoft.com/office/drawing/2014/main" id="{C90A88CD-CBA2-4202-8300-40FEDCBE03F0}"/>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7928" name="Text Box 28">
                <a:extLst>
                  <a:ext uri="{FF2B5EF4-FFF2-40B4-BE49-F238E27FC236}">
                    <a16:creationId xmlns:a16="http://schemas.microsoft.com/office/drawing/2014/main" id="{4451888C-28D4-4E2E-88AF-48F5D6971E06}"/>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1400" b="0" dirty="0">
                    <a:latin typeface="Times New Roman" panose="02020603050405020304" pitchFamily="18" charset="0"/>
                    <a:ea typeface="隶书" panose="02010509060101010101" pitchFamily="49" charset="-122"/>
                  </a:rPr>
                  <a:t> </a:t>
                </a:r>
                <a:r>
                  <a:rPr kumimoji="0" lang="zh-CN" altLang="en-US" sz="16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37</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7909" name="Group 29">
              <a:extLst>
                <a:ext uri="{FF2B5EF4-FFF2-40B4-BE49-F238E27FC236}">
                  <a16:creationId xmlns:a16="http://schemas.microsoft.com/office/drawing/2014/main" id="{E10A9805-2C82-482A-80F2-68B4AFA79225}"/>
                </a:ext>
              </a:extLst>
            </p:cNvPr>
            <p:cNvGrpSpPr>
              <a:grpSpLocks/>
            </p:cNvGrpSpPr>
            <p:nvPr/>
          </p:nvGrpSpPr>
          <p:grpSpPr bwMode="auto">
            <a:xfrm>
              <a:off x="2654" y="2047"/>
              <a:ext cx="599" cy="327"/>
              <a:chOff x="3809" y="911"/>
              <a:chExt cx="599" cy="327"/>
            </a:xfrm>
          </p:grpSpPr>
          <p:sp>
            <p:nvSpPr>
              <p:cNvPr id="37925" name="Oval 30">
                <a:extLst>
                  <a:ext uri="{FF2B5EF4-FFF2-40B4-BE49-F238E27FC236}">
                    <a16:creationId xmlns:a16="http://schemas.microsoft.com/office/drawing/2014/main" id="{5B1BFD43-C1F8-4176-A329-9A8542B6ABF2}"/>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7926" name="Text Box 31">
                <a:extLst>
                  <a:ext uri="{FF2B5EF4-FFF2-40B4-BE49-F238E27FC236}">
                    <a16:creationId xmlns:a16="http://schemas.microsoft.com/office/drawing/2014/main" id="{F40643C6-B6BB-44E4-AAC7-E5D1464AC690}"/>
                  </a:ext>
                </a:extLst>
              </p:cNvPr>
              <p:cNvSpPr txBox="1">
                <a:spLocks noChangeArrowheads="1"/>
              </p:cNvSpPr>
              <p:nvPr/>
            </p:nvSpPr>
            <p:spPr bwMode="auto">
              <a:xfrm rot="10800000" flipV="1">
                <a:off x="3809"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4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53</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7910" name="Group 32">
              <a:extLst>
                <a:ext uri="{FF2B5EF4-FFF2-40B4-BE49-F238E27FC236}">
                  <a16:creationId xmlns:a16="http://schemas.microsoft.com/office/drawing/2014/main" id="{8DDCDA77-002E-4482-AE01-2A1A213FD48F}"/>
                </a:ext>
              </a:extLst>
            </p:cNvPr>
            <p:cNvGrpSpPr>
              <a:grpSpLocks/>
            </p:cNvGrpSpPr>
            <p:nvPr/>
          </p:nvGrpSpPr>
          <p:grpSpPr bwMode="auto">
            <a:xfrm>
              <a:off x="3595" y="2223"/>
              <a:ext cx="599" cy="330"/>
              <a:chOff x="3934" y="1087"/>
              <a:chExt cx="599" cy="330"/>
            </a:xfrm>
          </p:grpSpPr>
          <p:sp>
            <p:nvSpPr>
              <p:cNvPr id="37923" name="Oval 33">
                <a:extLst>
                  <a:ext uri="{FF2B5EF4-FFF2-40B4-BE49-F238E27FC236}">
                    <a16:creationId xmlns:a16="http://schemas.microsoft.com/office/drawing/2014/main" id="{FA1B8E30-56A8-4C15-9995-C31C77A051CE}"/>
                  </a:ext>
                </a:extLst>
              </p:cNvPr>
              <p:cNvSpPr>
                <a:spLocks noChangeArrowheads="1"/>
              </p:cNvSpPr>
              <p:nvPr/>
            </p:nvSpPr>
            <p:spPr bwMode="auto">
              <a:xfrm>
                <a:off x="4012" y="1116"/>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7924" name="Text Box 34">
                <a:extLst>
                  <a:ext uri="{FF2B5EF4-FFF2-40B4-BE49-F238E27FC236}">
                    <a16:creationId xmlns:a16="http://schemas.microsoft.com/office/drawing/2014/main" id="{910CFD76-ABD0-4CD8-B322-A2A1B9F6D953}"/>
                  </a:ext>
                </a:extLst>
              </p:cNvPr>
              <p:cNvSpPr txBox="1">
                <a:spLocks noChangeArrowheads="1"/>
              </p:cNvSpPr>
              <p:nvPr/>
            </p:nvSpPr>
            <p:spPr bwMode="auto">
              <a:xfrm rot="10800000" flipV="1">
                <a:off x="3934" y="1087"/>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4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90</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7911" name="Group 35">
              <a:extLst>
                <a:ext uri="{FF2B5EF4-FFF2-40B4-BE49-F238E27FC236}">
                  <a16:creationId xmlns:a16="http://schemas.microsoft.com/office/drawing/2014/main" id="{B1C9D965-64B2-49C8-9E63-1BE18652A756}"/>
                </a:ext>
              </a:extLst>
            </p:cNvPr>
            <p:cNvGrpSpPr>
              <a:grpSpLocks/>
            </p:cNvGrpSpPr>
            <p:nvPr/>
          </p:nvGrpSpPr>
          <p:grpSpPr bwMode="auto">
            <a:xfrm>
              <a:off x="1836" y="2513"/>
              <a:ext cx="599" cy="327"/>
              <a:chOff x="3808" y="911"/>
              <a:chExt cx="599" cy="327"/>
            </a:xfrm>
          </p:grpSpPr>
          <p:sp>
            <p:nvSpPr>
              <p:cNvPr id="37921" name="Oval 36">
                <a:extLst>
                  <a:ext uri="{FF2B5EF4-FFF2-40B4-BE49-F238E27FC236}">
                    <a16:creationId xmlns:a16="http://schemas.microsoft.com/office/drawing/2014/main" id="{D97AEE28-331F-465A-A09B-C1A2210C1C01}"/>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7922" name="Text Box 37">
                <a:extLst>
                  <a:ext uri="{FF2B5EF4-FFF2-40B4-BE49-F238E27FC236}">
                    <a16:creationId xmlns:a16="http://schemas.microsoft.com/office/drawing/2014/main" id="{B2F12B2D-BA59-4A7C-B2D5-0913ACBFA398}"/>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4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24</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7912" name="Group 38">
              <a:extLst>
                <a:ext uri="{FF2B5EF4-FFF2-40B4-BE49-F238E27FC236}">
                  <a16:creationId xmlns:a16="http://schemas.microsoft.com/office/drawing/2014/main" id="{321DDEC1-FB01-4BFF-9988-ABFB1868B641}"/>
                </a:ext>
              </a:extLst>
            </p:cNvPr>
            <p:cNvGrpSpPr>
              <a:grpSpLocks/>
            </p:cNvGrpSpPr>
            <p:nvPr/>
          </p:nvGrpSpPr>
          <p:grpSpPr bwMode="auto">
            <a:xfrm>
              <a:off x="3205" y="2847"/>
              <a:ext cx="599" cy="327"/>
              <a:chOff x="3838" y="1303"/>
              <a:chExt cx="599" cy="327"/>
            </a:xfrm>
          </p:grpSpPr>
          <p:sp>
            <p:nvSpPr>
              <p:cNvPr id="37919" name="Oval 39">
                <a:extLst>
                  <a:ext uri="{FF2B5EF4-FFF2-40B4-BE49-F238E27FC236}">
                    <a16:creationId xmlns:a16="http://schemas.microsoft.com/office/drawing/2014/main" id="{A821D5C2-A6DF-455F-8D17-F2B6680EDDEC}"/>
                  </a:ext>
                </a:extLst>
              </p:cNvPr>
              <p:cNvSpPr>
                <a:spLocks noChangeArrowheads="1"/>
              </p:cNvSpPr>
              <p:nvPr/>
            </p:nvSpPr>
            <p:spPr bwMode="auto">
              <a:xfrm>
                <a:off x="3922" y="132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7920" name="Text Box 40">
                <a:extLst>
                  <a:ext uri="{FF2B5EF4-FFF2-40B4-BE49-F238E27FC236}">
                    <a16:creationId xmlns:a16="http://schemas.microsoft.com/office/drawing/2014/main" id="{5BB1F87E-9420-41EA-954D-73129F2C1BBC}"/>
                  </a:ext>
                </a:extLst>
              </p:cNvPr>
              <p:cNvSpPr txBox="1">
                <a:spLocks noChangeArrowheads="1"/>
              </p:cNvSpPr>
              <p:nvPr/>
            </p:nvSpPr>
            <p:spPr bwMode="auto">
              <a:xfrm rot="10800000" flipV="1">
                <a:off x="3838" y="1303"/>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4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78</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7913" name="Group 41">
              <a:extLst>
                <a:ext uri="{FF2B5EF4-FFF2-40B4-BE49-F238E27FC236}">
                  <a16:creationId xmlns:a16="http://schemas.microsoft.com/office/drawing/2014/main" id="{FD88B28F-0F86-43C4-A5BD-3DBDA14C0EEC}"/>
                </a:ext>
              </a:extLst>
            </p:cNvPr>
            <p:cNvGrpSpPr>
              <a:grpSpLocks/>
            </p:cNvGrpSpPr>
            <p:nvPr/>
          </p:nvGrpSpPr>
          <p:grpSpPr bwMode="auto">
            <a:xfrm>
              <a:off x="4233" y="2838"/>
              <a:ext cx="599" cy="327"/>
              <a:chOff x="4209" y="1294"/>
              <a:chExt cx="599" cy="327"/>
            </a:xfrm>
          </p:grpSpPr>
          <p:sp>
            <p:nvSpPr>
              <p:cNvPr id="37917" name="Oval 42">
                <a:extLst>
                  <a:ext uri="{FF2B5EF4-FFF2-40B4-BE49-F238E27FC236}">
                    <a16:creationId xmlns:a16="http://schemas.microsoft.com/office/drawing/2014/main" id="{F803C00A-1608-4C4E-A735-FC4E7F03B769}"/>
                  </a:ext>
                </a:extLst>
              </p:cNvPr>
              <p:cNvSpPr>
                <a:spLocks noChangeArrowheads="1"/>
              </p:cNvSpPr>
              <p:nvPr/>
            </p:nvSpPr>
            <p:spPr bwMode="auto">
              <a:xfrm>
                <a:off x="4209" y="1320"/>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7918" name="Text Box 43">
                <a:extLst>
                  <a:ext uri="{FF2B5EF4-FFF2-40B4-BE49-F238E27FC236}">
                    <a16:creationId xmlns:a16="http://schemas.microsoft.com/office/drawing/2014/main" id="{44E49A1D-4407-4E8E-9F51-4DFC6656316E}"/>
                  </a:ext>
                </a:extLst>
              </p:cNvPr>
              <p:cNvSpPr txBox="1">
                <a:spLocks noChangeArrowheads="1"/>
              </p:cNvSpPr>
              <p:nvPr/>
            </p:nvSpPr>
            <p:spPr bwMode="auto">
              <a:xfrm rot="10800000" flipV="1">
                <a:off x="4209" y="1294"/>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en-US" altLang="zh-CN" b="0" dirty="0">
                    <a:latin typeface="Times New Roman" panose="02020603050405020304" pitchFamily="18" charset="0"/>
                    <a:ea typeface="隶书" panose="02010509060101010101" pitchFamily="49" charset="-122"/>
                  </a:rPr>
                  <a:t>98</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37914" name="Group 44">
              <a:extLst>
                <a:ext uri="{FF2B5EF4-FFF2-40B4-BE49-F238E27FC236}">
                  <a16:creationId xmlns:a16="http://schemas.microsoft.com/office/drawing/2014/main" id="{AAE66BAE-886E-487A-99D1-43E1FA2E8A12}"/>
                </a:ext>
              </a:extLst>
            </p:cNvPr>
            <p:cNvGrpSpPr>
              <a:grpSpLocks/>
            </p:cNvGrpSpPr>
            <p:nvPr/>
          </p:nvGrpSpPr>
          <p:grpSpPr bwMode="auto">
            <a:xfrm>
              <a:off x="3016" y="1662"/>
              <a:ext cx="599" cy="327"/>
              <a:chOff x="3808" y="911"/>
              <a:chExt cx="599" cy="327"/>
            </a:xfrm>
          </p:grpSpPr>
          <p:sp>
            <p:nvSpPr>
              <p:cNvPr id="37915" name="Oval 45">
                <a:extLst>
                  <a:ext uri="{FF2B5EF4-FFF2-40B4-BE49-F238E27FC236}">
                    <a16:creationId xmlns:a16="http://schemas.microsoft.com/office/drawing/2014/main" id="{232DC439-978B-43AE-9714-19038BFC7D07}"/>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37916" name="Text Box 46">
                <a:extLst>
                  <a:ext uri="{FF2B5EF4-FFF2-40B4-BE49-F238E27FC236}">
                    <a16:creationId xmlns:a16="http://schemas.microsoft.com/office/drawing/2014/main" id="{D844CBDB-F23D-4A2F-BBA7-FFAD8E8411A8}"/>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6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61</a:t>
                </a:r>
                <a:endParaRPr kumimoji="0" lang="en-US" altLang="zh-CN" b="0" dirty="0">
                  <a:latin typeface="Times New Roman" panose="02020603050405020304" pitchFamily="18" charset="0"/>
                  <a:ea typeface="华康俪金黑W8(P)" panose="020B0800000000000000" pitchFamily="34" charset="-122"/>
                </a:endParaRPr>
              </a:p>
            </p:txBody>
          </p:sp>
        </p:grpSp>
      </p:grpSp>
      <p:sp>
        <p:nvSpPr>
          <p:cNvPr id="1128495" name="Line 47">
            <a:extLst>
              <a:ext uri="{FF2B5EF4-FFF2-40B4-BE49-F238E27FC236}">
                <a16:creationId xmlns:a16="http://schemas.microsoft.com/office/drawing/2014/main" id="{6703A521-B940-4D1C-BE7C-CBB976091403}"/>
              </a:ext>
            </a:extLst>
          </p:cNvPr>
          <p:cNvSpPr>
            <a:spLocks noChangeShapeType="1"/>
          </p:cNvSpPr>
          <p:nvPr/>
        </p:nvSpPr>
        <p:spPr bwMode="auto">
          <a:xfrm>
            <a:off x="5995988" y="2347913"/>
            <a:ext cx="504825" cy="287337"/>
          </a:xfrm>
          <a:prstGeom prst="line">
            <a:avLst/>
          </a:prstGeom>
          <a:noFill/>
          <a:ln w="28575" cap="rnd">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28496" name="Line 48">
            <a:extLst>
              <a:ext uri="{FF2B5EF4-FFF2-40B4-BE49-F238E27FC236}">
                <a16:creationId xmlns:a16="http://schemas.microsoft.com/office/drawing/2014/main" id="{066C84B0-D10A-4D21-AB45-4F3278CFB4EA}"/>
              </a:ext>
            </a:extLst>
          </p:cNvPr>
          <p:cNvSpPr>
            <a:spLocks noChangeShapeType="1"/>
          </p:cNvSpPr>
          <p:nvPr/>
        </p:nvSpPr>
        <p:spPr bwMode="auto">
          <a:xfrm flipH="1">
            <a:off x="6067425" y="2963863"/>
            <a:ext cx="280988" cy="228600"/>
          </a:xfrm>
          <a:prstGeom prst="line">
            <a:avLst/>
          </a:prstGeom>
          <a:noFill/>
          <a:ln w="28575" cap="rnd">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28497" name="Line 49">
            <a:extLst>
              <a:ext uri="{FF2B5EF4-FFF2-40B4-BE49-F238E27FC236}">
                <a16:creationId xmlns:a16="http://schemas.microsoft.com/office/drawing/2014/main" id="{86530C92-A640-4C8E-81AA-90E9E2B637B6}"/>
              </a:ext>
            </a:extLst>
          </p:cNvPr>
          <p:cNvSpPr>
            <a:spLocks noChangeShapeType="1"/>
          </p:cNvSpPr>
          <p:nvPr/>
        </p:nvSpPr>
        <p:spPr bwMode="auto">
          <a:xfrm>
            <a:off x="6311900" y="3741738"/>
            <a:ext cx="260350" cy="261937"/>
          </a:xfrm>
          <a:prstGeom prst="line">
            <a:avLst/>
          </a:prstGeom>
          <a:noFill/>
          <a:ln w="28575">
            <a:solidFill>
              <a:srgbClr val="0070C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28495"/>
                                        </p:tgtEl>
                                        <p:attrNameLst>
                                          <p:attrName>style.visibility</p:attrName>
                                        </p:attrNameLst>
                                      </p:cBhvr>
                                      <p:to>
                                        <p:strVal val="visible"/>
                                      </p:to>
                                    </p:set>
                                    <p:animEffect transition="in" filter="strips(downRight)">
                                      <p:cBhvr>
                                        <p:cTn id="7" dur="500"/>
                                        <p:tgtEl>
                                          <p:spTgt spid="1128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128496"/>
                                        </p:tgtEl>
                                        <p:attrNameLst>
                                          <p:attrName>style.visibility</p:attrName>
                                        </p:attrNameLst>
                                      </p:cBhvr>
                                      <p:to>
                                        <p:strVal val="visible"/>
                                      </p:to>
                                    </p:set>
                                    <p:animEffect transition="in" filter="strips(downLeft)">
                                      <p:cBhvr>
                                        <p:cTn id="12" dur="500"/>
                                        <p:tgtEl>
                                          <p:spTgt spid="1128496"/>
                                        </p:tgtEl>
                                      </p:cBhvr>
                                    </p:animEffect>
                                  </p:childTnLst>
                                </p:cTn>
                              </p:par>
                            </p:childTnLst>
                          </p:cTn>
                        </p:par>
                        <p:par>
                          <p:cTn id="13" fill="hold" nodeType="afterGroup">
                            <p:stCondLst>
                              <p:cond delay="500"/>
                            </p:stCondLst>
                            <p:childTnLst>
                              <p:par>
                                <p:cTn id="14" presetID="22" presetClass="entr" presetSubtype="1" fill="hold" nodeType="afterEffect">
                                  <p:stCondLst>
                                    <p:cond delay="1000"/>
                                  </p:stCondLst>
                                  <p:childTnLst>
                                    <p:set>
                                      <p:cBhvr>
                                        <p:cTn id="15" dur="1" fill="hold">
                                          <p:stCondLst>
                                            <p:cond delay="0"/>
                                          </p:stCondLst>
                                        </p:cTn>
                                        <p:tgtEl>
                                          <p:spTgt spid="1128497"/>
                                        </p:tgtEl>
                                        <p:attrNameLst>
                                          <p:attrName>style.visibility</p:attrName>
                                        </p:attrNameLst>
                                      </p:cBhvr>
                                      <p:to>
                                        <p:strVal val="visible"/>
                                      </p:to>
                                    </p:set>
                                    <p:animEffect transition="in" filter="wipe(up)">
                                      <p:cBhvr>
                                        <p:cTn id="16" dur="500"/>
                                        <p:tgtEl>
                                          <p:spTgt spid="1128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2083988B-B7A2-4A36-AE7B-6BECA3110726}"/>
              </a:ext>
            </a:extLst>
          </p:cNvPr>
          <p:cNvSpPr>
            <a:spLocks noGrp="1" noChangeArrowheads="1"/>
          </p:cNvSpPr>
          <p:nvPr>
            <p:ph type="title"/>
          </p:nvPr>
        </p:nvSpPr>
        <p:spPr>
          <a:xfrm>
            <a:off x="0" y="0"/>
            <a:ext cx="10515600" cy="1325563"/>
          </a:xfrm>
        </p:spPr>
        <p:txBody>
          <a:bodyPr/>
          <a:lstStyle/>
          <a:p>
            <a:pPr eaLnBrk="1" hangingPunct="1"/>
            <a:r>
              <a:rPr lang="en-US" altLang="zh-CN" dirty="0"/>
              <a:t>8.2.1</a:t>
            </a:r>
            <a:r>
              <a:rPr lang="zh-CN" altLang="en-US" dirty="0"/>
              <a:t> 二叉排序树和平衡二叉树</a:t>
            </a:r>
          </a:p>
        </p:txBody>
      </p:sp>
      <p:sp>
        <p:nvSpPr>
          <p:cNvPr id="1041410" name="Rectangle 2">
            <a:extLst>
              <a:ext uri="{FF2B5EF4-FFF2-40B4-BE49-F238E27FC236}">
                <a16:creationId xmlns:a16="http://schemas.microsoft.com/office/drawing/2014/main" id="{C17DF34B-A04D-4F2C-BA24-EDF5E940746D}"/>
              </a:ext>
            </a:extLst>
          </p:cNvPr>
          <p:cNvSpPr>
            <a:spLocks noGrp="1" noChangeArrowheads="1"/>
          </p:cNvSpPr>
          <p:nvPr>
            <p:ph idx="1"/>
          </p:nvPr>
        </p:nvSpPr>
        <p:spPr>
          <a:xfrm>
            <a:off x="838200" y="1526323"/>
            <a:ext cx="10515600" cy="4351337"/>
          </a:xfrm>
        </p:spPr>
        <p:txBody>
          <a:bodyPr rtlCol="0">
            <a:normAutofit lnSpcReduction="10000"/>
          </a:bodyPr>
          <a:lstStyle/>
          <a:p>
            <a:pPr eaLnBrk="1" fontAlgn="auto" hangingPunct="1">
              <a:spcBef>
                <a:spcPct val="0"/>
              </a:spcBef>
              <a:spcAft>
                <a:spcPts val="0"/>
              </a:spcAft>
              <a:defRPr/>
            </a:pPr>
            <a:r>
              <a:rPr lang="zh-CN" altLang="en-US" dirty="0"/>
              <a:t>二叉排序树的存储</a:t>
            </a:r>
          </a:p>
          <a:p>
            <a:pPr eaLnBrk="1" fontAlgn="auto" hangingPunct="1">
              <a:spcBef>
                <a:spcPct val="0"/>
              </a:spcBef>
              <a:spcAft>
                <a:spcPts val="0"/>
              </a:spcAft>
              <a:buFont typeface="Wingdings" panose="05000000000000000000" pitchFamily="2" charset="2"/>
              <a:buNone/>
              <a:defRPr/>
            </a:pPr>
            <a:r>
              <a:rPr lang="en-US" altLang="zh-CN" sz="3200" dirty="0" err="1">
                <a:solidFill>
                  <a:schemeClr val="hlink"/>
                </a:solidFill>
              </a:rPr>
              <a:t>typedef</a:t>
            </a:r>
            <a:r>
              <a:rPr lang="en-US" altLang="zh-CN" sz="3200" dirty="0">
                <a:solidFill>
                  <a:schemeClr val="hlink"/>
                </a:solidFill>
              </a:rPr>
              <a:t> </a:t>
            </a:r>
            <a:r>
              <a:rPr lang="en-US" altLang="zh-CN" sz="3200" dirty="0" err="1">
                <a:solidFill>
                  <a:schemeClr val="hlink"/>
                </a:solidFill>
              </a:rPr>
              <a:t>struct</a:t>
            </a:r>
            <a:r>
              <a:rPr lang="en-US" altLang="zh-CN" sz="3200" dirty="0">
                <a:solidFill>
                  <a:schemeClr val="hlink"/>
                </a:solidFill>
              </a:rPr>
              <a:t> </a:t>
            </a:r>
            <a:r>
              <a:rPr lang="en-US" altLang="zh-CN" sz="3200" dirty="0" err="1">
                <a:solidFill>
                  <a:schemeClr val="hlink"/>
                </a:solidFill>
              </a:rPr>
              <a:t>BiTNode</a:t>
            </a:r>
            <a:r>
              <a:rPr lang="en-US" altLang="zh-CN" sz="3200" dirty="0">
                <a:solidFill>
                  <a:schemeClr val="hlink"/>
                </a:solidFill>
              </a:rPr>
              <a:t> {</a:t>
            </a:r>
          </a:p>
          <a:p>
            <a:pPr eaLnBrk="1" fontAlgn="auto" hangingPunct="1">
              <a:spcBef>
                <a:spcPct val="0"/>
              </a:spcBef>
              <a:spcAft>
                <a:spcPts val="0"/>
              </a:spcAft>
              <a:buFont typeface="Wingdings" panose="05000000000000000000" pitchFamily="2" charset="2"/>
              <a:buNone/>
              <a:defRPr/>
            </a:pPr>
            <a:r>
              <a:rPr lang="en-US" altLang="zh-CN" sz="3200" dirty="0">
                <a:solidFill>
                  <a:schemeClr val="hlink"/>
                </a:solidFill>
              </a:rPr>
              <a:t>    </a:t>
            </a:r>
            <a:r>
              <a:rPr lang="en-US" altLang="zh-CN" sz="3200" dirty="0" err="1">
                <a:solidFill>
                  <a:schemeClr val="hlink"/>
                </a:solidFill>
              </a:rPr>
              <a:t>TElemType</a:t>
            </a:r>
            <a:r>
              <a:rPr lang="en-US" altLang="zh-CN" sz="3200" dirty="0">
                <a:solidFill>
                  <a:schemeClr val="hlink"/>
                </a:solidFill>
              </a:rPr>
              <a:t> data;</a:t>
            </a:r>
          </a:p>
          <a:p>
            <a:pPr eaLnBrk="1" fontAlgn="auto" hangingPunct="1">
              <a:spcBef>
                <a:spcPct val="0"/>
              </a:spcBef>
              <a:spcAft>
                <a:spcPts val="0"/>
              </a:spcAft>
              <a:buFont typeface="Wingdings" panose="05000000000000000000" pitchFamily="2" charset="2"/>
              <a:buNone/>
              <a:defRPr/>
            </a:pPr>
            <a:r>
              <a:rPr lang="en-US" altLang="zh-CN" sz="3200" dirty="0">
                <a:solidFill>
                  <a:schemeClr val="hlink"/>
                </a:solidFill>
              </a:rPr>
              <a:t>    </a:t>
            </a:r>
            <a:r>
              <a:rPr lang="en-US" altLang="zh-CN" sz="3200" dirty="0" err="1">
                <a:solidFill>
                  <a:schemeClr val="hlink"/>
                </a:solidFill>
              </a:rPr>
              <a:t>struct</a:t>
            </a:r>
            <a:r>
              <a:rPr lang="en-US" altLang="zh-CN" sz="3200" dirty="0">
                <a:solidFill>
                  <a:schemeClr val="hlink"/>
                </a:solidFill>
              </a:rPr>
              <a:t> </a:t>
            </a:r>
            <a:r>
              <a:rPr lang="en-US" altLang="zh-CN" sz="3200" dirty="0" err="1">
                <a:solidFill>
                  <a:schemeClr val="hlink"/>
                </a:solidFill>
              </a:rPr>
              <a:t>BiTNode</a:t>
            </a:r>
            <a:r>
              <a:rPr lang="en-US" altLang="zh-CN" sz="3200" dirty="0">
                <a:solidFill>
                  <a:schemeClr val="hlink"/>
                </a:solidFill>
              </a:rPr>
              <a:t> * </a:t>
            </a:r>
            <a:r>
              <a:rPr lang="en-US" altLang="zh-CN" sz="3200" dirty="0" err="1">
                <a:solidFill>
                  <a:schemeClr val="hlink"/>
                </a:solidFill>
              </a:rPr>
              <a:t>lchild</a:t>
            </a:r>
            <a:r>
              <a:rPr lang="en-US" altLang="zh-CN" sz="3200" dirty="0">
                <a:solidFill>
                  <a:schemeClr val="hlink"/>
                </a:solidFill>
              </a:rPr>
              <a:t>, * </a:t>
            </a:r>
            <a:r>
              <a:rPr lang="en-US" altLang="zh-CN" sz="3200" dirty="0" err="1">
                <a:solidFill>
                  <a:schemeClr val="hlink"/>
                </a:solidFill>
              </a:rPr>
              <a:t>rchild</a:t>
            </a:r>
            <a:r>
              <a:rPr lang="en-US" altLang="zh-CN" sz="3200" dirty="0">
                <a:solidFill>
                  <a:schemeClr val="hlink"/>
                </a:solidFill>
              </a:rPr>
              <a:t>;</a:t>
            </a:r>
          </a:p>
          <a:p>
            <a:pPr eaLnBrk="1" fontAlgn="auto" hangingPunct="1">
              <a:spcBef>
                <a:spcPct val="0"/>
              </a:spcBef>
              <a:spcAft>
                <a:spcPts val="0"/>
              </a:spcAft>
              <a:buFont typeface="Wingdings" panose="05000000000000000000" pitchFamily="2" charset="2"/>
              <a:buNone/>
              <a:defRPr/>
            </a:pPr>
            <a:r>
              <a:rPr lang="en-US" altLang="zh-CN" sz="3200" dirty="0">
                <a:solidFill>
                  <a:schemeClr val="hlink"/>
                </a:solidFill>
              </a:rPr>
              <a:t>} </a:t>
            </a:r>
            <a:r>
              <a:rPr lang="en-US" altLang="zh-CN" sz="3200" dirty="0" err="1">
                <a:solidFill>
                  <a:schemeClr val="hlink"/>
                </a:solidFill>
              </a:rPr>
              <a:t>BiTNode</a:t>
            </a:r>
            <a:r>
              <a:rPr lang="en-US" altLang="zh-CN" sz="3200" dirty="0">
                <a:solidFill>
                  <a:schemeClr val="hlink"/>
                </a:solidFill>
              </a:rPr>
              <a:t>,*</a:t>
            </a:r>
            <a:r>
              <a:rPr lang="en-US" altLang="zh-CN" sz="3200" dirty="0" err="1">
                <a:solidFill>
                  <a:schemeClr val="hlink"/>
                </a:solidFill>
              </a:rPr>
              <a:t>BTree</a:t>
            </a:r>
            <a:r>
              <a:rPr lang="en-US" altLang="zh-CN" sz="3200" dirty="0">
                <a:solidFill>
                  <a:schemeClr val="hlink"/>
                </a:solidFill>
              </a:rPr>
              <a:t>; </a:t>
            </a:r>
          </a:p>
          <a:p>
            <a:pPr eaLnBrk="1" fontAlgn="auto" hangingPunct="1">
              <a:spcBef>
                <a:spcPct val="0"/>
              </a:spcBef>
              <a:spcAft>
                <a:spcPts val="0"/>
              </a:spcAft>
              <a:buFont typeface="Wingdings" panose="05000000000000000000" pitchFamily="2" charset="2"/>
              <a:buNone/>
              <a:defRPr/>
            </a:pPr>
            <a:endParaRPr lang="en-US" altLang="zh-CN" sz="3200" dirty="0">
              <a:solidFill>
                <a:schemeClr val="hlink"/>
              </a:solidFill>
            </a:endParaRPr>
          </a:p>
          <a:p>
            <a:pPr eaLnBrk="1" fontAlgn="auto" hangingPunct="1">
              <a:spcBef>
                <a:spcPct val="0"/>
              </a:spcBef>
              <a:spcAft>
                <a:spcPts val="0"/>
              </a:spcAft>
              <a:buFont typeface="Wingdings" panose="05000000000000000000" pitchFamily="2" charset="2"/>
              <a:buNone/>
              <a:defRPr/>
            </a:pPr>
            <a:r>
              <a:rPr lang="en-US" altLang="zh-CN" sz="3200" dirty="0" err="1"/>
              <a:t>typedef</a:t>
            </a:r>
            <a:r>
              <a:rPr lang="en-US" altLang="zh-CN" sz="3200" dirty="0"/>
              <a:t> </a:t>
            </a:r>
            <a:r>
              <a:rPr lang="en-US" altLang="zh-CN" sz="3200" dirty="0" err="1"/>
              <a:t>struct</a:t>
            </a:r>
            <a:r>
              <a:rPr lang="en-US" altLang="zh-CN" sz="3200" dirty="0"/>
              <a:t>  {</a:t>
            </a:r>
          </a:p>
          <a:p>
            <a:pPr eaLnBrk="1" fontAlgn="auto" hangingPunct="1">
              <a:spcBef>
                <a:spcPct val="0"/>
              </a:spcBef>
              <a:spcAft>
                <a:spcPts val="0"/>
              </a:spcAft>
              <a:buFont typeface="Wingdings" panose="05000000000000000000" pitchFamily="2" charset="2"/>
              <a:buNone/>
              <a:defRPr/>
            </a:pPr>
            <a:r>
              <a:rPr lang="en-US" altLang="zh-CN" sz="3200" dirty="0"/>
              <a:t>   </a:t>
            </a:r>
            <a:r>
              <a:rPr lang="en-US" altLang="zh-CN" sz="3200" dirty="0" err="1"/>
              <a:t>KeyType</a:t>
            </a:r>
            <a:r>
              <a:rPr lang="en-US" altLang="zh-CN" sz="3200" dirty="0"/>
              <a:t>  key;</a:t>
            </a:r>
          </a:p>
          <a:p>
            <a:pPr eaLnBrk="1" fontAlgn="auto" hangingPunct="1">
              <a:spcBef>
                <a:spcPct val="0"/>
              </a:spcBef>
              <a:spcAft>
                <a:spcPts val="0"/>
              </a:spcAft>
              <a:buFont typeface="Wingdings" panose="05000000000000000000" pitchFamily="2" charset="2"/>
              <a:buNone/>
              <a:defRPr/>
            </a:pPr>
            <a:r>
              <a:rPr lang="en-US" altLang="zh-CN" sz="3200" dirty="0"/>
              <a:t>   …</a:t>
            </a:r>
          </a:p>
          <a:p>
            <a:pPr eaLnBrk="1" fontAlgn="auto" hangingPunct="1">
              <a:spcBef>
                <a:spcPct val="0"/>
              </a:spcBef>
              <a:spcAft>
                <a:spcPts val="0"/>
              </a:spcAft>
              <a:buFont typeface="Wingdings" panose="05000000000000000000" pitchFamily="2" charset="2"/>
              <a:buNone/>
              <a:defRPr/>
            </a:pPr>
            <a:r>
              <a:rPr lang="en-US" altLang="zh-CN" sz="3200" dirty="0"/>
              <a:t>} </a:t>
            </a:r>
            <a:r>
              <a:rPr lang="en-US" altLang="zh-CN" sz="3200" dirty="0" err="1"/>
              <a:t>TElemType</a:t>
            </a:r>
            <a:r>
              <a:rPr lang="en-US" altLang="zh-CN" sz="3200" dirty="0"/>
              <a:t>;</a:t>
            </a:r>
          </a:p>
        </p:txBody>
      </p:sp>
      <p:grpSp>
        <p:nvGrpSpPr>
          <p:cNvPr id="1041420" name="Group 12">
            <a:extLst>
              <a:ext uri="{FF2B5EF4-FFF2-40B4-BE49-F238E27FC236}">
                <a16:creationId xmlns:a16="http://schemas.microsoft.com/office/drawing/2014/main" id="{12B3BC7C-10B8-4CF6-9229-3F8531E99305}"/>
              </a:ext>
            </a:extLst>
          </p:cNvPr>
          <p:cNvGrpSpPr>
            <a:grpSpLocks/>
          </p:cNvGrpSpPr>
          <p:nvPr/>
        </p:nvGrpSpPr>
        <p:grpSpPr bwMode="auto">
          <a:xfrm>
            <a:off x="5562600" y="4200525"/>
            <a:ext cx="4945063" cy="1784350"/>
            <a:chOff x="2526" y="2979"/>
            <a:chExt cx="3115" cy="1124"/>
          </a:xfrm>
        </p:grpSpPr>
        <p:grpSp>
          <p:nvGrpSpPr>
            <p:cNvPr id="38917" name="Group 5">
              <a:extLst>
                <a:ext uri="{FF2B5EF4-FFF2-40B4-BE49-F238E27FC236}">
                  <a16:creationId xmlns:a16="http://schemas.microsoft.com/office/drawing/2014/main" id="{2FDC39EE-38DF-4376-AA2B-31C9DD8A2B6D}"/>
                </a:ext>
              </a:extLst>
            </p:cNvPr>
            <p:cNvGrpSpPr>
              <a:grpSpLocks/>
            </p:cNvGrpSpPr>
            <p:nvPr/>
          </p:nvGrpSpPr>
          <p:grpSpPr bwMode="auto">
            <a:xfrm>
              <a:off x="2526" y="3411"/>
              <a:ext cx="3012" cy="336"/>
              <a:chOff x="2784" y="2304"/>
              <a:chExt cx="2832" cy="240"/>
            </a:xfrm>
          </p:grpSpPr>
          <p:sp>
            <p:nvSpPr>
              <p:cNvPr id="38921" name="Rectangle 6">
                <a:extLst>
                  <a:ext uri="{FF2B5EF4-FFF2-40B4-BE49-F238E27FC236}">
                    <a16:creationId xmlns:a16="http://schemas.microsoft.com/office/drawing/2014/main" id="{F0EA51AB-E184-47F5-81EF-D2CE7EC1A8E9}"/>
                  </a:ext>
                </a:extLst>
              </p:cNvPr>
              <p:cNvSpPr>
                <a:spLocks noChangeArrowheads="1"/>
              </p:cNvSpPr>
              <p:nvPr/>
            </p:nvSpPr>
            <p:spPr bwMode="auto">
              <a:xfrm>
                <a:off x="2784" y="2304"/>
                <a:ext cx="2832" cy="240"/>
              </a:xfrm>
              <a:prstGeom prst="rect">
                <a:avLst/>
              </a:prstGeom>
              <a:noFill/>
              <a:ln w="34925" cap="rnd">
                <a:solidFill>
                  <a:srgbClr val="0070C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38922" name="Line 7">
                <a:extLst>
                  <a:ext uri="{FF2B5EF4-FFF2-40B4-BE49-F238E27FC236}">
                    <a16:creationId xmlns:a16="http://schemas.microsoft.com/office/drawing/2014/main" id="{14BCAE1F-364A-4AD9-A82F-D5B484CD6BAE}"/>
                  </a:ext>
                </a:extLst>
              </p:cNvPr>
              <p:cNvSpPr>
                <a:spLocks noChangeShapeType="1"/>
              </p:cNvSpPr>
              <p:nvPr/>
            </p:nvSpPr>
            <p:spPr bwMode="auto">
              <a:xfrm>
                <a:off x="3408" y="2304"/>
                <a:ext cx="0" cy="240"/>
              </a:xfrm>
              <a:prstGeom prst="line">
                <a:avLst/>
              </a:prstGeom>
              <a:noFill/>
              <a:ln w="34925" cap="rnd">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8923" name="Line 8">
                <a:extLst>
                  <a:ext uri="{FF2B5EF4-FFF2-40B4-BE49-F238E27FC236}">
                    <a16:creationId xmlns:a16="http://schemas.microsoft.com/office/drawing/2014/main" id="{4223837A-E3D6-443C-A1E6-14C886787C83}"/>
                  </a:ext>
                </a:extLst>
              </p:cNvPr>
              <p:cNvSpPr>
                <a:spLocks noChangeShapeType="1"/>
              </p:cNvSpPr>
              <p:nvPr/>
            </p:nvSpPr>
            <p:spPr bwMode="auto">
              <a:xfrm>
                <a:off x="4944" y="2304"/>
                <a:ext cx="0" cy="240"/>
              </a:xfrm>
              <a:prstGeom prst="line">
                <a:avLst/>
              </a:prstGeom>
              <a:noFill/>
              <a:ln w="34925" cap="rnd">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38918" name="Text Box 9">
              <a:extLst>
                <a:ext uri="{FF2B5EF4-FFF2-40B4-BE49-F238E27FC236}">
                  <a16:creationId xmlns:a16="http://schemas.microsoft.com/office/drawing/2014/main" id="{8CAA9568-7D6A-4ABB-9711-0C0C1AB93DF1}"/>
                </a:ext>
              </a:extLst>
            </p:cNvPr>
            <p:cNvSpPr txBox="1">
              <a:spLocks noChangeArrowheads="1"/>
            </p:cNvSpPr>
            <p:nvPr/>
          </p:nvSpPr>
          <p:spPr bwMode="auto">
            <a:xfrm>
              <a:off x="2526" y="2979"/>
              <a:ext cx="3115"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a:latin typeface="隶书" panose="02010509060101010101" pitchFamily="49" charset="-122"/>
                  <a:ea typeface="隶书" panose="02010509060101010101" pitchFamily="49" charset="-122"/>
                </a:rPr>
                <a:t>Lchild     data     rchild</a:t>
              </a:r>
            </a:p>
          </p:txBody>
        </p:sp>
        <p:sp>
          <p:nvSpPr>
            <p:cNvPr id="38919" name="Text Box 10">
              <a:extLst>
                <a:ext uri="{FF2B5EF4-FFF2-40B4-BE49-F238E27FC236}">
                  <a16:creationId xmlns:a16="http://schemas.microsoft.com/office/drawing/2014/main" id="{D51F62DF-C8D6-4BF1-9C7D-29E4140B6916}"/>
                </a:ext>
              </a:extLst>
            </p:cNvPr>
            <p:cNvSpPr txBox="1">
              <a:spLocks noChangeArrowheads="1"/>
            </p:cNvSpPr>
            <p:nvPr/>
          </p:nvSpPr>
          <p:spPr bwMode="auto">
            <a:xfrm>
              <a:off x="2925" y="3699"/>
              <a:ext cx="2348" cy="404"/>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600" b="0">
                  <a:solidFill>
                    <a:schemeClr val="bg2"/>
                  </a:solidFill>
                  <a:latin typeface="隶书" panose="02010509060101010101" pitchFamily="49" charset="-122"/>
                  <a:ea typeface="隶书" panose="02010509060101010101" pitchFamily="49" charset="-122"/>
                </a:rPr>
                <a:t> </a:t>
              </a:r>
              <a:r>
                <a:rPr lang="zh-CN" altLang="en-US" sz="3600" b="0">
                  <a:latin typeface="隶书" panose="02010509060101010101" pitchFamily="49" charset="-122"/>
                  <a:ea typeface="隶书" panose="02010509060101010101" pitchFamily="49" charset="-122"/>
                </a:rPr>
                <a:t> </a:t>
              </a:r>
              <a:r>
                <a:rPr lang="en-US" altLang="zh-CN" sz="3600">
                  <a:latin typeface="隶书" panose="02010509060101010101" pitchFamily="49" charset="-122"/>
                  <a:ea typeface="隶书" panose="02010509060101010101" pitchFamily="49" charset="-122"/>
                </a:rPr>
                <a:t>key </a:t>
              </a:r>
              <a:r>
                <a:rPr lang="en-US" altLang="zh-CN" sz="3600" b="0">
                  <a:latin typeface="隶书" panose="02010509060101010101" pitchFamily="49" charset="-122"/>
                  <a:ea typeface="隶书" panose="02010509060101010101" pitchFamily="49" charset="-122"/>
                </a:rPr>
                <a:t> </a:t>
              </a:r>
              <a:r>
                <a:rPr lang="en-US" altLang="zh-CN" sz="3600" b="0">
                  <a:solidFill>
                    <a:srgbClr val="0070C0"/>
                  </a:solidFill>
                  <a:latin typeface="Times New Roman" panose="02020603050405020304" pitchFamily="18" charset="0"/>
                  <a:ea typeface="隶书" panose="02010509060101010101" pitchFamily="49" charset="-122"/>
                </a:rPr>
                <a:t>…</a:t>
              </a:r>
              <a:endParaRPr lang="en-US" altLang="zh-CN" sz="3600" b="0">
                <a:solidFill>
                  <a:srgbClr val="0070C0"/>
                </a:solidFill>
                <a:latin typeface="隶书" panose="02010509060101010101" pitchFamily="49" charset="-122"/>
                <a:ea typeface="隶书" panose="02010509060101010101" pitchFamily="49" charset="-122"/>
              </a:endParaRPr>
            </a:p>
          </p:txBody>
        </p:sp>
        <p:sp>
          <p:nvSpPr>
            <p:cNvPr id="38920" name="Line 11">
              <a:extLst>
                <a:ext uri="{FF2B5EF4-FFF2-40B4-BE49-F238E27FC236}">
                  <a16:creationId xmlns:a16="http://schemas.microsoft.com/office/drawing/2014/main" id="{6D19A8F6-191E-4088-AD69-281EB3B650AA}"/>
                </a:ext>
              </a:extLst>
            </p:cNvPr>
            <p:cNvSpPr>
              <a:spLocks noChangeShapeType="1"/>
            </p:cNvSpPr>
            <p:nvPr/>
          </p:nvSpPr>
          <p:spPr bwMode="auto">
            <a:xfrm>
              <a:off x="3722" y="3411"/>
              <a:ext cx="0" cy="336"/>
            </a:xfrm>
            <a:prstGeom prst="line">
              <a:avLst/>
            </a:prstGeom>
            <a:noFill/>
            <a:ln w="28575" cap="rnd">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1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853C2B72-C31B-4856-A5EB-F42C6103CBC1}"/>
              </a:ext>
            </a:extLst>
          </p:cNvPr>
          <p:cNvSpPr>
            <a:spLocks noGrp="1" noChangeArrowheads="1"/>
          </p:cNvSpPr>
          <p:nvPr>
            <p:ph type="title"/>
          </p:nvPr>
        </p:nvSpPr>
        <p:spPr>
          <a:xfrm>
            <a:off x="0" y="0"/>
            <a:ext cx="10515600" cy="1325563"/>
          </a:xfrm>
        </p:spPr>
        <p:txBody>
          <a:bodyPr/>
          <a:lstStyle/>
          <a:p>
            <a:pPr eaLnBrk="1" hangingPunct="1"/>
            <a:r>
              <a:rPr lang="en-US" altLang="zh-CN" dirty="0"/>
              <a:t>8.2.1</a:t>
            </a:r>
            <a:r>
              <a:rPr lang="zh-CN" altLang="en-US" dirty="0"/>
              <a:t> 二叉排序树和平衡二叉树</a:t>
            </a:r>
          </a:p>
        </p:txBody>
      </p:sp>
      <p:sp>
        <p:nvSpPr>
          <p:cNvPr id="1130498" name="Rectangle 2">
            <a:extLst>
              <a:ext uri="{FF2B5EF4-FFF2-40B4-BE49-F238E27FC236}">
                <a16:creationId xmlns:a16="http://schemas.microsoft.com/office/drawing/2014/main" id="{011A96BE-10FB-4D78-9623-0FCF2E119B31}"/>
              </a:ext>
            </a:extLst>
          </p:cNvPr>
          <p:cNvSpPr>
            <a:spLocks noGrp="1" noChangeArrowheads="1"/>
          </p:cNvSpPr>
          <p:nvPr>
            <p:ph idx="1"/>
          </p:nvPr>
        </p:nvSpPr>
        <p:spPr>
          <a:xfrm>
            <a:off x="693420" y="1126256"/>
            <a:ext cx="10515600" cy="5582552"/>
          </a:xfrm>
          <a:solidFill>
            <a:schemeClr val="bg1"/>
          </a:solidFill>
        </p:spPr>
        <p:txBody>
          <a:bodyPr rtlCol="0">
            <a:noAutofit/>
          </a:bodyPr>
          <a:lstStyle/>
          <a:p>
            <a:pPr eaLnBrk="1" fontAlgn="auto" hangingPunct="1">
              <a:lnSpc>
                <a:spcPct val="95000"/>
              </a:lnSpc>
              <a:spcBef>
                <a:spcPct val="0"/>
              </a:spcBef>
              <a:spcAft>
                <a:spcPts val="0"/>
              </a:spcAft>
              <a:defRPr/>
            </a:pPr>
            <a:r>
              <a:rPr lang="zh-CN" altLang="en-US" dirty="0"/>
              <a:t>二叉排序树的查找</a:t>
            </a:r>
            <a:r>
              <a:rPr lang="en-US" altLang="zh-CN" dirty="0"/>
              <a:t>——</a:t>
            </a:r>
            <a:r>
              <a:rPr lang="zh-CN" altLang="en-US" dirty="0"/>
              <a:t>非递归算法</a:t>
            </a:r>
          </a:p>
          <a:p>
            <a:pPr eaLnBrk="1" fontAlgn="auto" hangingPunct="1">
              <a:lnSpc>
                <a:spcPct val="95000"/>
              </a:lnSpc>
              <a:spcBef>
                <a:spcPct val="0"/>
              </a:spcBef>
              <a:spcAft>
                <a:spcPts val="0"/>
              </a:spcAft>
              <a:buFont typeface="Wingdings" panose="05000000000000000000" pitchFamily="2" charset="2"/>
              <a:buNone/>
              <a:defRPr/>
            </a:pPr>
            <a:r>
              <a:rPr lang="en-US" altLang="zh-CN" dirty="0" err="1"/>
              <a:t>BiTree</a:t>
            </a:r>
            <a:r>
              <a:rPr lang="en-US" altLang="zh-CN" dirty="0"/>
              <a:t> </a:t>
            </a:r>
            <a:r>
              <a:rPr lang="en-US" altLang="zh-CN" dirty="0" err="1"/>
              <a:t>SearchBST</a:t>
            </a:r>
            <a:r>
              <a:rPr lang="en-US" altLang="zh-CN" dirty="0"/>
              <a:t> ( </a:t>
            </a:r>
            <a:r>
              <a:rPr lang="en-US" altLang="zh-CN" dirty="0" err="1"/>
              <a:t>BiTree</a:t>
            </a:r>
            <a:r>
              <a:rPr lang="en-US" altLang="zh-CN" dirty="0"/>
              <a:t> T, </a:t>
            </a:r>
            <a:r>
              <a:rPr lang="en-US" altLang="zh-CN" dirty="0" err="1"/>
              <a:t>KeyType</a:t>
            </a:r>
            <a:r>
              <a:rPr lang="en-US" altLang="zh-CN" dirty="0"/>
              <a:t> key ) </a:t>
            </a:r>
          </a:p>
          <a:p>
            <a:pPr eaLnBrk="1" fontAlgn="auto" hangingPunct="1">
              <a:lnSpc>
                <a:spcPct val="95000"/>
              </a:lnSpc>
              <a:spcBef>
                <a:spcPct val="0"/>
              </a:spcBef>
              <a:spcAft>
                <a:spcPts val="0"/>
              </a:spcAft>
              <a:buFont typeface="Wingdings" panose="05000000000000000000" pitchFamily="2" charset="2"/>
              <a:buNone/>
              <a:defRPr/>
            </a:pPr>
            <a:r>
              <a:rPr lang="en-US" altLang="zh-CN" dirty="0"/>
              <a:t>{ </a:t>
            </a:r>
            <a:r>
              <a:rPr lang="en-US" altLang="zh-CN" dirty="0">
                <a:solidFill>
                  <a:schemeClr val="accent4">
                    <a:lumMod val="50000"/>
                  </a:schemeClr>
                </a:solidFill>
              </a:rPr>
              <a:t>/*</a:t>
            </a:r>
            <a:r>
              <a:rPr lang="zh-CN" altLang="en-US" dirty="0">
                <a:solidFill>
                  <a:schemeClr val="accent4">
                    <a:lumMod val="50000"/>
                  </a:schemeClr>
                </a:solidFill>
              </a:rPr>
              <a:t>二叉排序树用二叉链表存储。在根指针</a:t>
            </a:r>
            <a:r>
              <a:rPr lang="en-US" altLang="zh-CN" dirty="0">
                <a:solidFill>
                  <a:schemeClr val="accent4">
                    <a:lumMod val="50000"/>
                  </a:schemeClr>
                </a:solidFill>
              </a:rPr>
              <a:t>T</a:t>
            </a:r>
            <a:r>
              <a:rPr lang="zh-CN" altLang="en-US" dirty="0">
                <a:solidFill>
                  <a:schemeClr val="accent4">
                    <a:lumMod val="50000"/>
                  </a:schemeClr>
                </a:solidFill>
              </a:rPr>
              <a:t>所指二叉排序树中查找关键字等于</a:t>
            </a:r>
            <a:r>
              <a:rPr lang="en-US" altLang="zh-CN" dirty="0">
                <a:solidFill>
                  <a:schemeClr val="accent4">
                    <a:lumMod val="50000"/>
                  </a:schemeClr>
                </a:solidFill>
              </a:rPr>
              <a:t>key</a:t>
            </a:r>
            <a:r>
              <a:rPr lang="zh-CN" altLang="en-US" dirty="0">
                <a:solidFill>
                  <a:schemeClr val="accent4">
                    <a:lumMod val="50000"/>
                  </a:schemeClr>
                </a:solidFill>
              </a:rPr>
              <a:t>的记录，若查找成功，则返回指向该记录结点的指针，否则 返回空指针*</a:t>
            </a:r>
            <a:r>
              <a:rPr lang="en-US" altLang="zh-CN" dirty="0">
                <a:solidFill>
                  <a:schemeClr val="accent4">
                    <a:lumMod val="50000"/>
                  </a:schemeClr>
                </a:solidFill>
              </a:rPr>
              <a:t>/</a:t>
            </a:r>
          </a:p>
          <a:p>
            <a:pPr eaLnBrk="1" fontAlgn="auto" hangingPunct="1">
              <a:lnSpc>
                <a:spcPct val="95000"/>
              </a:lnSpc>
              <a:spcBef>
                <a:spcPct val="0"/>
              </a:spcBef>
              <a:spcAft>
                <a:spcPts val="0"/>
              </a:spcAft>
              <a:buFont typeface="Wingdings" panose="05000000000000000000" pitchFamily="2" charset="2"/>
              <a:buNone/>
              <a:defRPr/>
            </a:pPr>
            <a:r>
              <a:rPr lang="en-US" altLang="zh-CN" dirty="0">
                <a:solidFill>
                  <a:srgbClr val="008000"/>
                </a:solidFill>
              </a:rPr>
              <a:t>    </a:t>
            </a:r>
            <a:r>
              <a:rPr lang="en-US" altLang="zh-CN" dirty="0"/>
              <a:t>p = T; </a:t>
            </a:r>
          </a:p>
          <a:p>
            <a:pPr eaLnBrk="1" fontAlgn="auto" hangingPunct="1">
              <a:lnSpc>
                <a:spcPct val="95000"/>
              </a:lnSpc>
              <a:spcBef>
                <a:spcPct val="0"/>
              </a:spcBef>
              <a:spcAft>
                <a:spcPts val="0"/>
              </a:spcAft>
              <a:buFont typeface="Wingdings" panose="05000000000000000000" pitchFamily="2" charset="2"/>
              <a:buNone/>
              <a:defRPr/>
            </a:pPr>
            <a:r>
              <a:rPr lang="en-US" altLang="zh-CN" dirty="0"/>
              <a:t>    while ( p &amp;&amp; ! EQ ( key, p-&gt;</a:t>
            </a:r>
            <a:r>
              <a:rPr lang="en-US" altLang="zh-CN" dirty="0" err="1"/>
              <a:t>data.key</a:t>
            </a:r>
            <a:r>
              <a:rPr lang="en-US" altLang="zh-CN" dirty="0"/>
              <a:t>) )</a:t>
            </a:r>
          </a:p>
          <a:p>
            <a:pPr eaLnBrk="1" fontAlgn="auto" hangingPunct="1">
              <a:lnSpc>
                <a:spcPct val="95000"/>
              </a:lnSpc>
              <a:spcBef>
                <a:spcPct val="0"/>
              </a:spcBef>
              <a:spcAft>
                <a:spcPts val="0"/>
              </a:spcAft>
              <a:buFont typeface="Wingdings" panose="05000000000000000000" pitchFamily="2" charset="2"/>
              <a:buNone/>
              <a:defRPr/>
            </a:pPr>
            <a:r>
              <a:rPr lang="en-US" altLang="zh-CN" dirty="0"/>
              <a:t>    {  if (LT(key, T-&gt;</a:t>
            </a:r>
            <a:r>
              <a:rPr lang="en-US" altLang="zh-CN" dirty="0" err="1"/>
              <a:t>data.key</a:t>
            </a:r>
            <a:r>
              <a:rPr lang="en-US" altLang="zh-CN" dirty="0"/>
              <a:t>) )  p=p-&gt;</a:t>
            </a:r>
            <a:r>
              <a:rPr lang="en-US" altLang="zh-CN" dirty="0" err="1"/>
              <a:t>lchild</a:t>
            </a:r>
            <a:r>
              <a:rPr lang="en-US" altLang="zh-CN" dirty="0"/>
              <a:t>;</a:t>
            </a:r>
          </a:p>
          <a:p>
            <a:pPr eaLnBrk="1" fontAlgn="auto" hangingPunct="1">
              <a:lnSpc>
                <a:spcPct val="95000"/>
              </a:lnSpc>
              <a:spcBef>
                <a:spcPct val="0"/>
              </a:spcBef>
              <a:spcAft>
                <a:spcPts val="0"/>
              </a:spcAft>
              <a:buFont typeface="Wingdings" panose="05000000000000000000" pitchFamily="2" charset="2"/>
              <a:buNone/>
              <a:defRPr/>
            </a:pPr>
            <a:r>
              <a:rPr lang="en-US" altLang="zh-CN" dirty="0"/>
              <a:t>       else  p=p-&gt;</a:t>
            </a:r>
            <a:r>
              <a:rPr lang="en-US" altLang="zh-CN" dirty="0" err="1"/>
              <a:t>rchild</a:t>
            </a:r>
            <a:r>
              <a:rPr lang="en-US" altLang="zh-CN" dirty="0"/>
              <a:t>;  </a:t>
            </a:r>
          </a:p>
          <a:p>
            <a:pPr eaLnBrk="1" fontAlgn="auto" hangingPunct="1">
              <a:lnSpc>
                <a:spcPct val="95000"/>
              </a:lnSpc>
              <a:spcBef>
                <a:spcPct val="0"/>
              </a:spcBef>
              <a:spcAft>
                <a:spcPts val="0"/>
              </a:spcAft>
              <a:buFont typeface="Wingdings" panose="05000000000000000000" pitchFamily="2" charset="2"/>
              <a:buNone/>
              <a:defRPr/>
            </a:pPr>
            <a:r>
              <a:rPr lang="en-US" altLang="zh-CN" dirty="0"/>
              <a:t>    }</a:t>
            </a:r>
          </a:p>
          <a:p>
            <a:pPr eaLnBrk="1" fontAlgn="auto" hangingPunct="1">
              <a:lnSpc>
                <a:spcPct val="95000"/>
              </a:lnSpc>
              <a:spcBef>
                <a:spcPct val="0"/>
              </a:spcBef>
              <a:spcAft>
                <a:spcPts val="0"/>
              </a:spcAft>
              <a:buFont typeface="Wingdings" panose="05000000000000000000" pitchFamily="2" charset="2"/>
              <a:buNone/>
              <a:defRPr/>
            </a:pPr>
            <a:r>
              <a:rPr lang="en-US" altLang="zh-CN" dirty="0"/>
              <a:t>    return (p) ;</a:t>
            </a:r>
          </a:p>
          <a:p>
            <a:pPr eaLnBrk="1" fontAlgn="auto" hangingPunct="1">
              <a:lnSpc>
                <a:spcPct val="95000"/>
              </a:lnSpc>
              <a:spcBef>
                <a:spcPct val="0"/>
              </a:spcBef>
              <a:spcAft>
                <a:spcPts val="0"/>
              </a:spcAft>
              <a:buFont typeface="Wingdings" panose="05000000000000000000" pitchFamily="2" charset="2"/>
              <a:buNone/>
              <a:defRPr/>
            </a:pPr>
            <a:r>
              <a:rPr lang="en-US" altLang="zh-CN" dirty="0"/>
              <a:t>} </a:t>
            </a:r>
            <a:r>
              <a:rPr lang="en-US" altLang="zh-CN" dirty="0">
                <a:solidFill>
                  <a:schemeClr val="accent4">
                    <a:lumMod val="50000"/>
                  </a:schemeClr>
                </a:solidFill>
              </a:rPr>
              <a:t>//</a:t>
            </a:r>
            <a:r>
              <a:rPr lang="en-US" altLang="zh-CN" dirty="0" err="1">
                <a:solidFill>
                  <a:schemeClr val="accent4">
                    <a:lumMod val="50000"/>
                  </a:schemeClr>
                </a:solidFill>
              </a:rPr>
              <a:t>SearchBST</a:t>
            </a:r>
            <a:endParaRPr lang="en-US" altLang="zh-CN" dirty="0">
              <a:solidFill>
                <a:schemeClr val="accent4">
                  <a:lumMod val="50000"/>
                </a:schemeClr>
              </a:solidFill>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ECB48B3F-DC63-47D5-9B92-E338CA65B40A}"/>
              </a:ext>
            </a:extLst>
          </p:cNvPr>
          <p:cNvSpPr>
            <a:spLocks noGrp="1" noChangeArrowheads="1"/>
          </p:cNvSpPr>
          <p:nvPr>
            <p:ph type="title"/>
          </p:nvPr>
        </p:nvSpPr>
        <p:spPr>
          <a:xfrm>
            <a:off x="76200" y="-142875"/>
            <a:ext cx="10515600" cy="1325563"/>
          </a:xfrm>
        </p:spPr>
        <p:txBody>
          <a:bodyPr/>
          <a:lstStyle/>
          <a:p>
            <a:pPr eaLnBrk="1" hangingPunct="1"/>
            <a:r>
              <a:rPr lang="en-US" altLang="zh-CN" dirty="0"/>
              <a:t>8.2.1</a:t>
            </a:r>
            <a:r>
              <a:rPr lang="zh-CN" altLang="en-US" dirty="0"/>
              <a:t> 二叉排序树和平衡二叉树</a:t>
            </a:r>
          </a:p>
        </p:txBody>
      </p:sp>
      <p:sp>
        <p:nvSpPr>
          <p:cNvPr id="1132546" name="Rectangle 2">
            <a:extLst>
              <a:ext uri="{FF2B5EF4-FFF2-40B4-BE49-F238E27FC236}">
                <a16:creationId xmlns:a16="http://schemas.microsoft.com/office/drawing/2014/main" id="{B0B77825-4E62-4964-9F7F-05A47AFA12E0}"/>
              </a:ext>
            </a:extLst>
          </p:cNvPr>
          <p:cNvSpPr>
            <a:spLocks noGrp="1" noChangeArrowheads="1"/>
          </p:cNvSpPr>
          <p:nvPr>
            <p:ph idx="1"/>
          </p:nvPr>
        </p:nvSpPr>
        <p:spPr>
          <a:xfrm>
            <a:off x="825500" y="1095375"/>
            <a:ext cx="10515600" cy="5092700"/>
          </a:xfrm>
        </p:spPr>
        <p:txBody>
          <a:bodyPr rtlCol="0">
            <a:noAutofit/>
          </a:bodyPr>
          <a:lstStyle/>
          <a:p>
            <a:pPr marL="0" indent="0" eaLnBrk="1" fontAlgn="auto" hangingPunct="1">
              <a:spcBef>
                <a:spcPct val="0"/>
              </a:spcBef>
              <a:spcAft>
                <a:spcPts val="0"/>
              </a:spcAft>
              <a:buFont typeface="Arial" panose="020B0604020202020204" pitchFamily="34" charset="0"/>
              <a:buNone/>
              <a:defRPr/>
            </a:pPr>
            <a:r>
              <a:rPr lang="zh-CN" altLang="en-US" dirty="0"/>
              <a:t>二叉排序树的查找（算法</a:t>
            </a:r>
            <a:r>
              <a:rPr lang="en-US" altLang="zh-CN" dirty="0"/>
              <a:t>9.5a</a:t>
            </a:r>
            <a:r>
              <a:rPr lang="zh-CN" altLang="en-US" dirty="0"/>
              <a:t>）</a:t>
            </a:r>
            <a:r>
              <a:rPr lang="en-US" altLang="zh-CN" dirty="0"/>
              <a:t>——</a:t>
            </a:r>
            <a:r>
              <a:rPr lang="zh-CN" altLang="en-US" dirty="0"/>
              <a:t>递归算法</a:t>
            </a:r>
          </a:p>
          <a:p>
            <a:pPr marL="0" indent="0" eaLnBrk="1" fontAlgn="auto" hangingPunct="1">
              <a:spcBef>
                <a:spcPct val="0"/>
              </a:spcBef>
              <a:spcAft>
                <a:spcPts val="0"/>
              </a:spcAft>
              <a:buFont typeface="Arial" panose="020B0604020202020204" pitchFamily="34" charset="0"/>
              <a:buNone/>
              <a:defRPr/>
            </a:pPr>
            <a:r>
              <a:rPr lang="en-US" altLang="zh-CN" dirty="0" err="1"/>
              <a:t>BiTree</a:t>
            </a:r>
            <a:r>
              <a:rPr lang="en-US" altLang="zh-CN" dirty="0"/>
              <a:t>  </a:t>
            </a:r>
            <a:r>
              <a:rPr lang="en-US" altLang="zh-CN" dirty="0" err="1"/>
              <a:t>SearchBST</a:t>
            </a:r>
            <a:r>
              <a:rPr lang="en-US" altLang="zh-CN" dirty="0"/>
              <a:t>( </a:t>
            </a:r>
            <a:r>
              <a:rPr lang="en-US" altLang="zh-CN" dirty="0" err="1"/>
              <a:t>BiTree</a:t>
            </a:r>
            <a:r>
              <a:rPr lang="en-US" altLang="zh-CN" dirty="0"/>
              <a:t> T, </a:t>
            </a:r>
            <a:r>
              <a:rPr lang="en-US" altLang="zh-CN" dirty="0" err="1"/>
              <a:t>KeyType</a:t>
            </a:r>
            <a:r>
              <a:rPr lang="en-US" altLang="zh-CN" dirty="0"/>
              <a:t> key ) </a:t>
            </a:r>
          </a:p>
          <a:p>
            <a:pPr marL="0" indent="0" eaLnBrk="1" fontAlgn="auto" hangingPunct="1">
              <a:spcBef>
                <a:spcPct val="0"/>
              </a:spcBef>
              <a:spcAft>
                <a:spcPts val="0"/>
              </a:spcAft>
              <a:buFont typeface="Arial" panose="020B0604020202020204" pitchFamily="34" charset="0"/>
              <a:buNone/>
              <a:defRPr/>
            </a:pPr>
            <a:r>
              <a:rPr lang="en-US" altLang="zh-CN" dirty="0"/>
              <a:t>{ </a:t>
            </a:r>
            <a:r>
              <a:rPr lang="en-US" altLang="zh-CN" dirty="0">
                <a:solidFill>
                  <a:schemeClr val="accent4">
                    <a:lumMod val="50000"/>
                  </a:schemeClr>
                </a:solidFill>
              </a:rPr>
              <a:t>//</a:t>
            </a:r>
            <a:r>
              <a:rPr lang="zh-CN" altLang="en-US" dirty="0">
                <a:solidFill>
                  <a:schemeClr val="accent4">
                    <a:lumMod val="50000"/>
                  </a:schemeClr>
                </a:solidFill>
              </a:rPr>
              <a:t>将二叉链表作为二叉排序树的存储结构</a:t>
            </a:r>
          </a:p>
          <a:p>
            <a:pPr marL="0" indent="0" eaLnBrk="1" fontAlgn="auto" hangingPunct="1">
              <a:spcBef>
                <a:spcPct val="0"/>
              </a:spcBef>
              <a:spcAft>
                <a:spcPts val="0"/>
              </a:spcAft>
              <a:buFont typeface="Arial" panose="020B0604020202020204" pitchFamily="34" charset="0"/>
              <a:buNone/>
              <a:defRPr/>
            </a:pPr>
            <a:r>
              <a:rPr lang="zh-CN" altLang="en-US" dirty="0"/>
              <a:t>  </a:t>
            </a:r>
            <a:r>
              <a:rPr lang="en-US" altLang="zh-CN" dirty="0"/>
              <a:t>if ( !T || EQ( </a:t>
            </a:r>
            <a:r>
              <a:rPr lang="en-US" altLang="zh-CN" dirty="0" err="1"/>
              <a:t>key,T</a:t>
            </a:r>
            <a:r>
              <a:rPr lang="en-US" altLang="zh-CN" dirty="0"/>
              <a:t> -&gt;</a:t>
            </a:r>
            <a:r>
              <a:rPr lang="en-US" altLang="zh-CN" dirty="0" err="1"/>
              <a:t>data.key</a:t>
            </a:r>
            <a:r>
              <a:rPr lang="en-US" altLang="zh-CN" dirty="0"/>
              <a:t> ) ) </a:t>
            </a:r>
          </a:p>
          <a:p>
            <a:pPr marL="0" indent="0" eaLnBrk="1" fontAlgn="auto" hangingPunct="1">
              <a:spcBef>
                <a:spcPct val="0"/>
              </a:spcBef>
              <a:spcAft>
                <a:spcPts val="0"/>
              </a:spcAft>
              <a:buFont typeface="Arial" panose="020B0604020202020204" pitchFamily="34" charset="0"/>
              <a:buNone/>
              <a:defRPr/>
            </a:pPr>
            <a:r>
              <a:rPr lang="en-US" altLang="zh-CN" dirty="0"/>
              <a:t>      return ( T );</a:t>
            </a:r>
          </a:p>
          <a:p>
            <a:pPr marL="0" indent="0" eaLnBrk="1" fontAlgn="auto" hangingPunct="1">
              <a:spcBef>
                <a:spcPct val="0"/>
              </a:spcBef>
              <a:spcAft>
                <a:spcPts val="0"/>
              </a:spcAft>
              <a:buFont typeface="Arial" panose="020B0604020202020204" pitchFamily="34" charset="0"/>
              <a:buNone/>
              <a:defRPr/>
            </a:pPr>
            <a:r>
              <a:rPr lang="en-US" altLang="zh-CN" dirty="0"/>
              <a:t>  else</a:t>
            </a:r>
          </a:p>
          <a:p>
            <a:pPr marL="0" indent="0" eaLnBrk="1" fontAlgn="auto" hangingPunct="1">
              <a:spcBef>
                <a:spcPct val="0"/>
              </a:spcBef>
              <a:spcAft>
                <a:spcPts val="0"/>
              </a:spcAft>
              <a:buFont typeface="Arial" panose="020B0604020202020204" pitchFamily="34" charset="0"/>
              <a:buNone/>
              <a:defRPr/>
            </a:pPr>
            <a:r>
              <a:rPr lang="en-US" altLang="zh-CN" dirty="0"/>
              <a:t>     if ( LT( key, T-&gt;</a:t>
            </a:r>
            <a:r>
              <a:rPr lang="en-US" altLang="zh-CN" dirty="0" err="1"/>
              <a:t>data.key</a:t>
            </a:r>
            <a:r>
              <a:rPr lang="en-US" altLang="zh-CN" dirty="0"/>
              <a:t> ) )</a:t>
            </a:r>
          </a:p>
          <a:p>
            <a:pPr marL="0" indent="0" eaLnBrk="1" fontAlgn="auto" hangingPunct="1">
              <a:spcBef>
                <a:spcPct val="0"/>
              </a:spcBef>
              <a:spcAft>
                <a:spcPts val="0"/>
              </a:spcAft>
              <a:buFont typeface="Arial" panose="020B0604020202020204" pitchFamily="34" charset="0"/>
              <a:buNone/>
              <a:defRPr/>
            </a:pPr>
            <a:r>
              <a:rPr lang="en-US" altLang="zh-CN" dirty="0"/>
              <a:t>         return ( </a:t>
            </a:r>
            <a:r>
              <a:rPr lang="en-US" altLang="zh-CN" dirty="0" err="1"/>
              <a:t>SearchBST</a:t>
            </a:r>
            <a:r>
              <a:rPr lang="en-US" altLang="zh-CN" dirty="0"/>
              <a:t>( T-&gt;</a:t>
            </a:r>
            <a:r>
              <a:rPr lang="en-US" altLang="zh-CN" dirty="0" err="1"/>
              <a:t>lchild</a:t>
            </a:r>
            <a:r>
              <a:rPr lang="en-US" altLang="zh-CN" dirty="0"/>
              <a:t>, key ) );</a:t>
            </a:r>
          </a:p>
          <a:p>
            <a:pPr marL="0" indent="0" eaLnBrk="1" fontAlgn="auto" hangingPunct="1">
              <a:spcBef>
                <a:spcPct val="0"/>
              </a:spcBef>
              <a:spcAft>
                <a:spcPts val="0"/>
              </a:spcAft>
              <a:buFont typeface="Arial" panose="020B0604020202020204" pitchFamily="34" charset="0"/>
              <a:buNone/>
              <a:defRPr/>
            </a:pPr>
            <a:r>
              <a:rPr lang="en-US" altLang="zh-CN" dirty="0"/>
              <a:t>     else</a:t>
            </a:r>
          </a:p>
          <a:p>
            <a:pPr marL="0" indent="0" eaLnBrk="1" fontAlgn="auto" hangingPunct="1">
              <a:spcBef>
                <a:spcPct val="0"/>
              </a:spcBef>
              <a:spcAft>
                <a:spcPts val="0"/>
              </a:spcAft>
              <a:buFont typeface="Arial" panose="020B0604020202020204" pitchFamily="34" charset="0"/>
              <a:buNone/>
              <a:defRPr/>
            </a:pPr>
            <a:r>
              <a:rPr lang="en-US" altLang="zh-CN" dirty="0"/>
              <a:t>         return ( </a:t>
            </a:r>
            <a:r>
              <a:rPr lang="en-US" altLang="zh-CN" dirty="0" err="1"/>
              <a:t>SearchBST</a:t>
            </a:r>
            <a:r>
              <a:rPr lang="en-US" altLang="zh-CN" dirty="0"/>
              <a:t>( T-&gt;</a:t>
            </a:r>
            <a:r>
              <a:rPr lang="en-US" altLang="zh-CN" dirty="0" err="1"/>
              <a:t>rchild</a:t>
            </a:r>
            <a:r>
              <a:rPr lang="en-US" altLang="zh-CN" dirty="0"/>
              <a:t>, key ) ); </a:t>
            </a:r>
          </a:p>
          <a:p>
            <a:pPr marL="0" indent="0" eaLnBrk="1" fontAlgn="auto" hangingPunct="1">
              <a:spcBef>
                <a:spcPct val="0"/>
              </a:spcBef>
              <a:spcAft>
                <a:spcPts val="0"/>
              </a:spcAft>
              <a:buFont typeface="Arial" panose="020B0604020202020204" pitchFamily="34" charset="0"/>
              <a:buNone/>
              <a:defRPr/>
            </a:pPr>
            <a:r>
              <a:rPr lang="en-US" altLang="zh-CN" dirty="0"/>
              <a:t>} </a:t>
            </a:r>
            <a:r>
              <a:rPr lang="en-US" altLang="zh-CN" dirty="0">
                <a:solidFill>
                  <a:schemeClr val="accent4">
                    <a:lumMod val="50000"/>
                  </a:schemeClr>
                </a:solidFill>
              </a:rPr>
              <a:t>// </a:t>
            </a:r>
            <a:r>
              <a:rPr lang="en-US" altLang="zh-CN" dirty="0" err="1">
                <a:solidFill>
                  <a:schemeClr val="accent4">
                    <a:lumMod val="50000"/>
                  </a:schemeClr>
                </a:solidFill>
              </a:rPr>
              <a:t>SearchBST</a:t>
            </a:r>
            <a:endParaRPr lang="en-US" altLang="zh-CN" dirty="0">
              <a:solidFill>
                <a:schemeClr val="accent4">
                  <a:lumMod val="50000"/>
                </a:schemeClr>
              </a:solidFill>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C9B4F8B1-1B7F-44E1-AED5-B6CD91AD9C1F}"/>
              </a:ext>
            </a:extLst>
          </p:cNvPr>
          <p:cNvSpPr>
            <a:spLocks noGrp="1" noChangeArrowheads="1"/>
          </p:cNvSpPr>
          <p:nvPr>
            <p:ph type="title"/>
          </p:nvPr>
        </p:nvSpPr>
        <p:spPr>
          <a:xfrm>
            <a:off x="0" y="-13494"/>
            <a:ext cx="10515600" cy="1325563"/>
          </a:xfrm>
        </p:spPr>
        <p:txBody>
          <a:bodyPr/>
          <a:lstStyle/>
          <a:p>
            <a:pPr eaLnBrk="1" hangingPunct="1"/>
            <a:r>
              <a:rPr lang="en-US" altLang="zh-CN" dirty="0"/>
              <a:t>8.2.1</a:t>
            </a:r>
            <a:r>
              <a:rPr lang="zh-CN" altLang="en-US" dirty="0"/>
              <a:t> 二叉排序树和平衡二叉树</a:t>
            </a:r>
          </a:p>
        </p:txBody>
      </p:sp>
      <p:sp>
        <p:nvSpPr>
          <p:cNvPr id="41987" name="Rectangle 2">
            <a:extLst>
              <a:ext uri="{FF2B5EF4-FFF2-40B4-BE49-F238E27FC236}">
                <a16:creationId xmlns:a16="http://schemas.microsoft.com/office/drawing/2014/main" id="{3F26FA34-C7A0-4A1A-93DE-46C66EA8CB84}"/>
              </a:ext>
            </a:extLst>
          </p:cNvPr>
          <p:cNvSpPr>
            <a:spLocks noGrp="1" noChangeArrowheads="1"/>
          </p:cNvSpPr>
          <p:nvPr>
            <p:ph idx="1"/>
          </p:nvPr>
        </p:nvSpPr>
        <p:spPr>
          <a:xfrm>
            <a:off x="768350" y="1252538"/>
            <a:ext cx="10515600" cy="4352925"/>
          </a:xfrm>
        </p:spPr>
        <p:txBody>
          <a:bodyPr/>
          <a:lstStyle/>
          <a:p>
            <a:pPr>
              <a:spcBef>
                <a:spcPct val="50000"/>
              </a:spcBef>
              <a:buFontTx/>
              <a:buNone/>
            </a:pPr>
            <a:r>
              <a:rPr lang="zh-CN" altLang="en-US" dirty="0"/>
              <a:t>例：二叉排序树中插入结点 </a:t>
            </a:r>
            <a:r>
              <a:rPr lang="en-US" altLang="zh-CN" dirty="0"/>
              <a:t>40</a:t>
            </a:r>
            <a:r>
              <a:rPr lang="zh-CN" altLang="en-US" dirty="0"/>
              <a:t>。</a:t>
            </a:r>
            <a:endParaRPr lang="zh-CN" altLang="en-US" sz="3200" dirty="0"/>
          </a:p>
        </p:txBody>
      </p:sp>
      <p:grpSp>
        <p:nvGrpSpPr>
          <p:cNvPr id="41988" name="Group 4">
            <a:extLst>
              <a:ext uri="{FF2B5EF4-FFF2-40B4-BE49-F238E27FC236}">
                <a16:creationId xmlns:a16="http://schemas.microsoft.com/office/drawing/2014/main" id="{93A68CAD-562D-41D5-9574-892643605A48}"/>
              </a:ext>
            </a:extLst>
          </p:cNvPr>
          <p:cNvGrpSpPr>
            <a:grpSpLocks/>
          </p:cNvGrpSpPr>
          <p:nvPr/>
        </p:nvGrpSpPr>
        <p:grpSpPr bwMode="auto">
          <a:xfrm>
            <a:off x="3503613" y="2097088"/>
            <a:ext cx="5054600" cy="2411412"/>
            <a:chOff x="1247" y="1321"/>
            <a:chExt cx="3184" cy="1519"/>
          </a:xfrm>
        </p:grpSpPr>
        <p:sp>
          <p:nvSpPr>
            <p:cNvPr id="41995" name="Line 5">
              <a:extLst>
                <a:ext uri="{FF2B5EF4-FFF2-40B4-BE49-F238E27FC236}">
                  <a16:creationId xmlns:a16="http://schemas.microsoft.com/office/drawing/2014/main" id="{A5A6CD57-0181-4909-B080-F8701AB24AE1}"/>
                </a:ext>
              </a:extLst>
            </p:cNvPr>
            <p:cNvSpPr>
              <a:spLocks noChangeShapeType="1"/>
            </p:cNvSpPr>
            <p:nvPr/>
          </p:nvSpPr>
          <p:spPr bwMode="auto">
            <a:xfrm flipH="1">
              <a:off x="2082" y="1553"/>
              <a:ext cx="354" cy="199"/>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1996" name="Line 6">
              <a:extLst>
                <a:ext uri="{FF2B5EF4-FFF2-40B4-BE49-F238E27FC236}">
                  <a16:creationId xmlns:a16="http://schemas.microsoft.com/office/drawing/2014/main" id="{4ECE52C6-D473-42BF-B648-77AB08E21D3B}"/>
                </a:ext>
              </a:extLst>
            </p:cNvPr>
            <p:cNvSpPr>
              <a:spLocks noChangeShapeType="1"/>
            </p:cNvSpPr>
            <p:nvPr/>
          </p:nvSpPr>
          <p:spPr bwMode="auto">
            <a:xfrm>
              <a:off x="2718" y="1572"/>
              <a:ext cx="363" cy="197"/>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1997" name="Line 7">
              <a:extLst>
                <a:ext uri="{FF2B5EF4-FFF2-40B4-BE49-F238E27FC236}">
                  <a16:creationId xmlns:a16="http://schemas.microsoft.com/office/drawing/2014/main" id="{6B3A2483-2E44-4D11-9E1D-7FB4B866B4D8}"/>
                </a:ext>
              </a:extLst>
            </p:cNvPr>
            <p:cNvSpPr>
              <a:spLocks noChangeShapeType="1"/>
            </p:cNvSpPr>
            <p:nvPr/>
          </p:nvSpPr>
          <p:spPr bwMode="auto">
            <a:xfrm>
              <a:off x="2046" y="1924"/>
              <a:ext cx="191" cy="227"/>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1998" name="Line 8">
              <a:extLst>
                <a:ext uri="{FF2B5EF4-FFF2-40B4-BE49-F238E27FC236}">
                  <a16:creationId xmlns:a16="http://schemas.microsoft.com/office/drawing/2014/main" id="{025C61C7-8575-4B1C-A2EA-266147B0EE2F}"/>
                </a:ext>
              </a:extLst>
            </p:cNvPr>
            <p:cNvSpPr>
              <a:spLocks noChangeShapeType="1"/>
            </p:cNvSpPr>
            <p:nvPr/>
          </p:nvSpPr>
          <p:spPr bwMode="auto">
            <a:xfrm flipH="1">
              <a:off x="2064" y="2365"/>
              <a:ext cx="136" cy="181"/>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1999" name="Line 9">
              <a:extLst>
                <a:ext uri="{FF2B5EF4-FFF2-40B4-BE49-F238E27FC236}">
                  <a16:creationId xmlns:a16="http://schemas.microsoft.com/office/drawing/2014/main" id="{25C27BA0-B003-4C8E-8B4A-A24EA202DEB9}"/>
                </a:ext>
              </a:extLst>
            </p:cNvPr>
            <p:cNvSpPr>
              <a:spLocks noChangeShapeType="1"/>
            </p:cNvSpPr>
            <p:nvPr/>
          </p:nvSpPr>
          <p:spPr bwMode="auto">
            <a:xfrm flipH="1">
              <a:off x="1610" y="1940"/>
              <a:ext cx="197" cy="220"/>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2000" name="Line 10">
              <a:extLst>
                <a:ext uri="{FF2B5EF4-FFF2-40B4-BE49-F238E27FC236}">
                  <a16:creationId xmlns:a16="http://schemas.microsoft.com/office/drawing/2014/main" id="{A4766B0F-3445-4AAB-B083-C789A7789FA6}"/>
                </a:ext>
              </a:extLst>
            </p:cNvPr>
            <p:cNvSpPr>
              <a:spLocks noChangeShapeType="1"/>
            </p:cNvSpPr>
            <p:nvPr/>
          </p:nvSpPr>
          <p:spPr bwMode="auto">
            <a:xfrm rot="10800000">
              <a:off x="3378" y="1911"/>
              <a:ext cx="250" cy="181"/>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2001" name="Line 11">
              <a:extLst>
                <a:ext uri="{FF2B5EF4-FFF2-40B4-BE49-F238E27FC236}">
                  <a16:creationId xmlns:a16="http://schemas.microsoft.com/office/drawing/2014/main" id="{47EC7918-CA0A-4FBE-B9F1-26B7F98B2A35}"/>
                </a:ext>
              </a:extLst>
            </p:cNvPr>
            <p:cNvSpPr>
              <a:spLocks noChangeShapeType="1"/>
            </p:cNvSpPr>
            <p:nvPr/>
          </p:nvSpPr>
          <p:spPr bwMode="auto">
            <a:xfrm flipH="1">
              <a:off x="3469" y="2364"/>
              <a:ext cx="136" cy="136"/>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2002" name="Line 12">
              <a:extLst>
                <a:ext uri="{FF2B5EF4-FFF2-40B4-BE49-F238E27FC236}">
                  <a16:creationId xmlns:a16="http://schemas.microsoft.com/office/drawing/2014/main" id="{527DF317-04CA-49D2-A2CD-AA7968D061BE}"/>
                </a:ext>
              </a:extLst>
            </p:cNvPr>
            <p:cNvSpPr>
              <a:spLocks noChangeShapeType="1"/>
            </p:cNvSpPr>
            <p:nvPr/>
          </p:nvSpPr>
          <p:spPr bwMode="auto">
            <a:xfrm flipH="1">
              <a:off x="2896" y="1940"/>
              <a:ext cx="207" cy="163"/>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2003" name="Line 13">
              <a:extLst>
                <a:ext uri="{FF2B5EF4-FFF2-40B4-BE49-F238E27FC236}">
                  <a16:creationId xmlns:a16="http://schemas.microsoft.com/office/drawing/2014/main" id="{C6EE535D-7511-48F3-8802-BA92C179E580}"/>
                </a:ext>
              </a:extLst>
            </p:cNvPr>
            <p:cNvSpPr>
              <a:spLocks noChangeShapeType="1"/>
            </p:cNvSpPr>
            <p:nvPr/>
          </p:nvSpPr>
          <p:spPr bwMode="auto">
            <a:xfrm>
              <a:off x="3810" y="2341"/>
              <a:ext cx="180" cy="159"/>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nvGrpSpPr>
            <p:cNvPr id="42004" name="Group 14">
              <a:extLst>
                <a:ext uri="{FF2B5EF4-FFF2-40B4-BE49-F238E27FC236}">
                  <a16:creationId xmlns:a16="http://schemas.microsoft.com/office/drawing/2014/main" id="{B8D33570-01F3-4533-9637-DDC5FD368AA2}"/>
                </a:ext>
              </a:extLst>
            </p:cNvPr>
            <p:cNvGrpSpPr>
              <a:grpSpLocks/>
            </p:cNvGrpSpPr>
            <p:nvPr/>
          </p:nvGrpSpPr>
          <p:grpSpPr bwMode="auto">
            <a:xfrm>
              <a:off x="2335" y="1321"/>
              <a:ext cx="599" cy="327"/>
              <a:chOff x="3808" y="911"/>
              <a:chExt cx="599" cy="327"/>
            </a:xfrm>
          </p:grpSpPr>
          <p:sp>
            <p:nvSpPr>
              <p:cNvPr id="42032" name="Oval 15">
                <a:extLst>
                  <a:ext uri="{FF2B5EF4-FFF2-40B4-BE49-F238E27FC236}">
                    <a16:creationId xmlns:a16="http://schemas.microsoft.com/office/drawing/2014/main" id="{7EC948C5-0D59-4F7A-90CB-7BABAB83C83F}"/>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42033" name="Text Box 16">
                <a:extLst>
                  <a:ext uri="{FF2B5EF4-FFF2-40B4-BE49-F238E27FC236}">
                    <a16:creationId xmlns:a16="http://schemas.microsoft.com/office/drawing/2014/main" id="{EC73C43D-2772-49B8-8DCA-E0D751E7E4F4}"/>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45</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42005" name="Group 17">
              <a:extLst>
                <a:ext uri="{FF2B5EF4-FFF2-40B4-BE49-F238E27FC236}">
                  <a16:creationId xmlns:a16="http://schemas.microsoft.com/office/drawing/2014/main" id="{1C9EC531-41FF-479B-84DC-134D59AE021A}"/>
                </a:ext>
              </a:extLst>
            </p:cNvPr>
            <p:cNvGrpSpPr>
              <a:grpSpLocks/>
            </p:cNvGrpSpPr>
            <p:nvPr/>
          </p:nvGrpSpPr>
          <p:grpSpPr bwMode="auto">
            <a:xfrm>
              <a:off x="1700" y="1662"/>
              <a:ext cx="599" cy="327"/>
              <a:chOff x="3808" y="911"/>
              <a:chExt cx="599" cy="327"/>
            </a:xfrm>
          </p:grpSpPr>
          <p:sp>
            <p:nvSpPr>
              <p:cNvPr id="42030" name="Oval 18">
                <a:extLst>
                  <a:ext uri="{FF2B5EF4-FFF2-40B4-BE49-F238E27FC236}">
                    <a16:creationId xmlns:a16="http://schemas.microsoft.com/office/drawing/2014/main" id="{4378D541-53B0-4D5A-B78E-E112A1365460}"/>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42031" name="Text Box 19">
                <a:extLst>
                  <a:ext uri="{FF2B5EF4-FFF2-40B4-BE49-F238E27FC236}">
                    <a16:creationId xmlns:a16="http://schemas.microsoft.com/office/drawing/2014/main" id="{2F33012E-C709-4CAA-AFE8-2DBBA0565FFD}"/>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12</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42006" name="Group 20">
              <a:extLst>
                <a:ext uri="{FF2B5EF4-FFF2-40B4-BE49-F238E27FC236}">
                  <a16:creationId xmlns:a16="http://schemas.microsoft.com/office/drawing/2014/main" id="{64A8AA5D-35F6-4EF5-9B5F-54E5C9D4E6B6}"/>
                </a:ext>
              </a:extLst>
            </p:cNvPr>
            <p:cNvGrpSpPr>
              <a:grpSpLocks/>
            </p:cNvGrpSpPr>
            <p:nvPr/>
          </p:nvGrpSpPr>
          <p:grpSpPr bwMode="auto">
            <a:xfrm>
              <a:off x="1247" y="2047"/>
              <a:ext cx="599" cy="327"/>
              <a:chOff x="3808" y="911"/>
              <a:chExt cx="599" cy="327"/>
            </a:xfrm>
          </p:grpSpPr>
          <p:sp>
            <p:nvSpPr>
              <p:cNvPr id="42028" name="Oval 21">
                <a:extLst>
                  <a:ext uri="{FF2B5EF4-FFF2-40B4-BE49-F238E27FC236}">
                    <a16:creationId xmlns:a16="http://schemas.microsoft.com/office/drawing/2014/main" id="{E25BE230-255A-43F5-AD2A-34FB9EF79EEA}"/>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42029" name="Text Box 22">
                <a:extLst>
                  <a:ext uri="{FF2B5EF4-FFF2-40B4-BE49-F238E27FC236}">
                    <a16:creationId xmlns:a16="http://schemas.microsoft.com/office/drawing/2014/main" id="{5FF0F4CD-66E9-4B71-BF56-FCAEFF1C111F}"/>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2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3</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42007" name="Group 23">
              <a:extLst>
                <a:ext uri="{FF2B5EF4-FFF2-40B4-BE49-F238E27FC236}">
                  <a16:creationId xmlns:a16="http://schemas.microsoft.com/office/drawing/2014/main" id="{12527DC2-551F-49ED-B68B-D5ABB43D3ACB}"/>
                </a:ext>
              </a:extLst>
            </p:cNvPr>
            <p:cNvGrpSpPr>
              <a:grpSpLocks/>
            </p:cNvGrpSpPr>
            <p:nvPr/>
          </p:nvGrpSpPr>
          <p:grpSpPr bwMode="auto">
            <a:xfrm>
              <a:off x="2099" y="2078"/>
              <a:ext cx="599" cy="327"/>
              <a:chOff x="3808" y="911"/>
              <a:chExt cx="599" cy="327"/>
            </a:xfrm>
          </p:grpSpPr>
          <p:sp>
            <p:nvSpPr>
              <p:cNvPr id="42026" name="Oval 24">
                <a:extLst>
                  <a:ext uri="{FF2B5EF4-FFF2-40B4-BE49-F238E27FC236}">
                    <a16:creationId xmlns:a16="http://schemas.microsoft.com/office/drawing/2014/main" id="{5066B0C2-9E35-4CE1-8D8D-01430502597D}"/>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42027" name="Text Box 25">
                <a:extLst>
                  <a:ext uri="{FF2B5EF4-FFF2-40B4-BE49-F238E27FC236}">
                    <a16:creationId xmlns:a16="http://schemas.microsoft.com/office/drawing/2014/main" id="{D4F8C855-D6F0-4D83-B201-5A72F46913E6}"/>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1400" b="0" dirty="0">
                    <a:latin typeface="Times New Roman" panose="02020603050405020304" pitchFamily="18" charset="0"/>
                    <a:ea typeface="隶书" panose="02010509060101010101" pitchFamily="49" charset="-122"/>
                  </a:rPr>
                  <a:t> </a:t>
                </a:r>
                <a:r>
                  <a:rPr kumimoji="0" lang="zh-CN" altLang="en-US" sz="16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37</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42008" name="Group 26">
              <a:extLst>
                <a:ext uri="{FF2B5EF4-FFF2-40B4-BE49-F238E27FC236}">
                  <a16:creationId xmlns:a16="http://schemas.microsoft.com/office/drawing/2014/main" id="{CC9F39FC-C3A1-468E-85CC-E750A06AF958}"/>
                </a:ext>
              </a:extLst>
            </p:cNvPr>
            <p:cNvGrpSpPr>
              <a:grpSpLocks/>
            </p:cNvGrpSpPr>
            <p:nvPr/>
          </p:nvGrpSpPr>
          <p:grpSpPr bwMode="auto">
            <a:xfrm>
              <a:off x="2654" y="2047"/>
              <a:ext cx="599" cy="327"/>
              <a:chOff x="3809" y="911"/>
              <a:chExt cx="599" cy="327"/>
            </a:xfrm>
          </p:grpSpPr>
          <p:sp>
            <p:nvSpPr>
              <p:cNvPr id="42024" name="Oval 27">
                <a:extLst>
                  <a:ext uri="{FF2B5EF4-FFF2-40B4-BE49-F238E27FC236}">
                    <a16:creationId xmlns:a16="http://schemas.microsoft.com/office/drawing/2014/main" id="{22AD82E1-DA27-4B35-A0BE-3B6CDC2F725B}"/>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42025" name="Text Box 28">
                <a:extLst>
                  <a:ext uri="{FF2B5EF4-FFF2-40B4-BE49-F238E27FC236}">
                    <a16:creationId xmlns:a16="http://schemas.microsoft.com/office/drawing/2014/main" id="{5D616377-2CA4-4558-87F6-E67F16068190}"/>
                  </a:ext>
                </a:extLst>
              </p:cNvPr>
              <p:cNvSpPr txBox="1">
                <a:spLocks noChangeArrowheads="1"/>
              </p:cNvSpPr>
              <p:nvPr/>
            </p:nvSpPr>
            <p:spPr bwMode="auto">
              <a:xfrm rot="10800000" flipV="1">
                <a:off x="3809"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4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53</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42009" name="Group 29">
              <a:extLst>
                <a:ext uri="{FF2B5EF4-FFF2-40B4-BE49-F238E27FC236}">
                  <a16:creationId xmlns:a16="http://schemas.microsoft.com/office/drawing/2014/main" id="{C7F98EA4-2311-4EFF-8969-F0F4F607B8FF}"/>
                </a:ext>
              </a:extLst>
            </p:cNvPr>
            <p:cNvGrpSpPr>
              <a:grpSpLocks/>
            </p:cNvGrpSpPr>
            <p:nvPr/>
          </p:nvGrpSpPr>
          <p:grpSpPr bwMode="auto">
            <a:xfrm>
              <a:off x="3469" y="2046"/>
              <a:ext cx="599" cy="327"/>
              <a:chOff x="3808" y="910"/>
              <a:chExt cx="599" cy="327"/>
            </a:xfrm>
          </p:grpSpPr>
          <p:sp>
            <p:nvSpPr>
              <p:cNvPr id="42022" name="Oval 30">
                <a:extLst>
                  <a:ext uri="{FF2B5EF4-FFF2-40B4-BE49-F238E27FC236}">
                    <a16:creationId xmlns:a16="http://schemas.microsoft.com/office/drawing/2014/main" id="{893F44CD-A1A7-4183-ACD8-0B0F700A0B1F}"/>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42023" name="Text Box 31">
                <a:extLst>
                  <a:ext uri="{FF2B5EF4-FFF2-40B4-BE49-F238E27FC236}">
                    <a16:creationId xmlns:a16="http://schemas.microsoft.com/office/drawing/2014/main" id="{03C6E6A5-1704-4043-B209-6892A055230B}"/>
                  </a:ext>
                </a:extLst>
              </p:cNvPr>
              <p:cNvSpPr txBox="1">
                <a:spLocks noChangeArrowheads="1"/>
              </p:cNvSpPr>
              <p:nvPr/>
            </p:nvSpPr>
            <p:spPr bwMode="auto">
              <a:xfrm rot="10800000" flipV="1">
                <a:off x="3808" y="910"/>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4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90</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42010" name="Group 32">
              <a:extLst>
                <a:ext uri="{FF2B5EF4-FFF2-40B4-BE49-F238E27FC236}">
                  <a16:creationId xmlns:a16="http://schemas.microsoft.com/office/drawing/2014/main" id="{23D978AD-7360-47C8-ACA9-1CF2CF97A743}"/>
                </a:ext>
              </a:extLst>
            </p:cNvPr>
            <p:cNvGrpSpPr>
              <a:grpSpLocks/>
            </p:cNvGrpSpPr>
            <p:nvPr/>
          </p:nvGrpSpPr>
          <p:grpSpPr bwMode="auto">
            <a:xfrm>
              <a:off x="1836" y="2513"/>
              <a:ext cx="599" cy="327"/>
              <a:chOff x="3808" y="911"/>
              <a:chExt cx="599" cy="327"/>
            </a:xfrm>
          </p:grpSpPr>
          <p:sp>
            <p:nvSpPr>
              <p:cNvPr id="42020" name="Oval 33">
                <a:extLst>
                  <a:ext uri="{FF2B5EF4-FFF2-40B4-BE49-F238E27FC236}">
                    <a16:creationId xmlns:a16="http://schemas.microsoft.com/office/drawing/2014/main" id="{03A5D87A-11DD-46D3-8EC7-9DD535C2FFD6}"/>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42021" name="Text Box 34">
                <a:extLst>
                  <a:ext uri="{FF2B5EF4-FFF2-40B4-BE49-F238E27FC236}">
                    <a16:creationId xmlns:a16="http://schemas.microsoft.com/office/drawing/2014/main" id="{7B8D7E23-5569-4501-B39F-937E0898A3C3}"/>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4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24</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42011" name="Group 35">
              <a:extLst>
                <a:ext uri="{FF2B5EF4-FFF2-40B4-BE49-F238E27FC236}">
                  <a16:creationId xmlns:a16="http://schemas.microsoft.com/office/drawing/2014/main" id="{69CD23D0-DD2F-415D-B21D-4F5D1B364F5F}"/>
                </a:ext>
              </a:extLst>
            </p:cNvPr>
            <p:cNvGrpSpPr>
              <a:grpSpLocks/>
            </p:cNvGrpSpPr>
            <p:nvPr/>
          </p:nvGrpSpPr>
          <p:grpSpPr bwMode="auto">
            <a:xfrm>
              <a:off x="3175" y="2454"/>
              <a:ext cx="599" cy="327"/>
              <a:chOff x="3808" y="910"/>
              <a:chExt cx="599" cy="327"/>
            </a:xfrm>
          </p:grpSpPr>
          <p:sp>
            <p:nvSpPr>
              <p:cNvPr id="42018" name="Oval 36">
                <a:extLst>
                  <a:ext uri="{FF2B5EF4-FFF2-40B4-BE49-F238E27FC236}">
                    <a16:creationId xmlns:a16="http://schemas.microsoft.com/office/drawing/2014/main" id="{C7C53EEF-2486-4F34-8F17-23D9EB8D2469}"/>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42019" name="Text Box 37">
                <a:extLst>
                  <a:ext uri="{FF2B5EF4-FFF2-40B4-BE49-F238E27FC236}">
                    <a16:creationId xmlns:a16="http://schemas.microsoft.com/office/drawing/2014/main" id="{55E3605D-F2A7-4AD9-BB7E-8A877974D7B1}"/>
                  </a:ext>
                </a:extLst>
              </p:cNvPr>
              <p:cNvSpPr txBox="1">
                <a:spLocks noChangeArrowheads="1"/>
              </p:cNvSpPr>
              <p:nvPr/>
            </p:nvSpPr>
            <p:spPr bwMode="auto">
              <a:xfrm rot="10800000" flipV="1">
                <a:off x="3808" y="910"/>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4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78</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42012" name="Group 38">
              <a:extLst>
                <a:ext uri="{FF2B5EF4-FFF2-40B4-BE49-F238E27FC236}">
                  <a16:creationId xmlns:a16="http://schemas.microsoft.com/office/drawing/2014/main" id="{13C7BD97-3AE7-4A4E-A645-F5DD1B5675E1}"/>
                </a:ext>
              </a:extLst>
            </p:cNvPr>
            <p:cNvGrpSpPr>
              <a:grpSpLocks/>
            </p:cNvGrpSpPr>
            <p:nvPr/>
          </p:nvGrpSpPr>
          <p:grpSpPr bwMode="auto">
            <a:xfrm>
              <a:off x="3832" y="2454"/>
              <a:ext cx="599" cy="327"/>
              <a:chOff x="3808" y="910"/>
              <a:chExt cx="599" cy="327"/>
            </a:xfrm>
          </p:grpSpPr>
          <p:sp>
            <p:nvSpPr>
              <p:cNvPr id="42016" name="Oval 39">
                <a:extLst>
                  <a:ext uri="{FF2B5EF4-FFF2-40B4-BE49-F238E27FC236}">
                    <a16:creationId xmlns:a16="http://schemas.microsoft.com/office/drawing/2014/main" id="{92BA5B35-F272-4EA7-9154-C97582AB8050}"/>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42017" name="Text Box 40">
                <a:extLst>
                  <a:ext uri="{FF2B5EF4-FFF2-40B4-BE49-F238E27FC236}">
                    <a16:creationId xmlns:a16="http://schemas.microsoft.com/office/drawing/2014/main" id="{46D2D0AD-76F5-4DA8-B3C0-EC1FD68D9721}"/>
                  </a:ext>
                </a:extLst>
              </p:cNvPr>
              <p:cNvSpPr txBox="1">
                <a:spLocks noChangeArrowheads="1"/>
              </p:cNvSpPr>
              <p:nvPr/>
            </p:nvSpPr>
            <p:spPr bwMode="auto">
              <a:xfrm rot="10800000" flipV="1">
                <a:off x="3808" y="910"/>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en-US" altLang="zh-CN" b="0" dirty="0">
                    <a:latin typeface="Times New Roman" panose="02020603050405020304" pitchFamily="18" charset="0"/>
                    <a:ea typeface="隶书" panose="02010509060101010101" pitchFamily="49" charset="-122"/>
                  </a:rPr>
                  <a:t>98</a:t>
                </a:r>
                <a:endParaRPr kumimoji="0" lang="en-US" altLang="zh-CN" b="0" dirty="0">
                  <a:latin typeface="Times New Roman" panose="02020603050405020304" pitchFamily="18" charset="0"/>
                  <a:ea typeface="华康俪金黑W8(P)" panose="020B0800000000000000" pitchFamily="34" charset="-122"/>
                </a:endParaRPr>
              </a:p>
            </p:txBody>
          </p:sp>
        </p:grpSp>
        <p:grpSp>
          <p:nvGrpSpPr>
            <p:cNvPr id="42013" name="Group 41">
              <a:extLst>
                <a:ext uri="{FF2B5EF4-FFF2-40B4-BE49-F238E27FC236}">
                  <a16:creationId xmlns:a16="http://schemas.microsoft.com/office/drawing/2014/main" id="{A361F2A0-DDAF-4F70-ADA2-5EDE49D4138F}"/>
                </a:ext>
              </a:extLst>
            </p:cNvPr>
            <p:cNvGrpSpPr>
              <a:grpSpLocks/>
            </p:cNvGrpSpPr>
            <p:nvPr/>
          </p:nvGrpSpPr>
          <p:grpSpPr bwMode="auto">
            <a:xfrm>
              <a:off x="3016" y="1662"/>
              <a:ext cx="599" cy="327"/>
              <a:chOff x="3808" y="911"/>
              <a:chExt cx="599" cy="327"/>
            </a:xfrm>
          </p:grpSpPr>
          <p:sp>
            <p:nvSpPr>
              <p:cNvPr id="42014" name="Oval 42">
                <a:extLst>
                  <a:ext uri="{FF2B5EF4-FFF2-40B4-BE49-F238E27FC236}">
                    <a16:creationId xmlns:a16="http://schemas.microsoft.com/office/drawing/2014/main" id="{94F16693-4AFD-4448-ACF9-346274AA838B}"/>
                  </a:ext>
                </a:extLst>
              </p:cNvPr>
              <p:cNvSpPr>
                <a:spLocks noChangeArrowheads="1"/>
              </p:cNvSpPr>
              <p:nvPr/>
            </p:nvSpPr>
            <p:spPr bwMode="auto">
              <a:xfrm>
                <a:off x="3878" y="935"/>
                <a:ext cx="331" cy="301"/>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b="0" dirty="0">
                  <a:latin typeface="Times New Roman" panose="02020603050405020304" pitchFamily="18" charset="0"/>
                  <a:ea typeface="华康俪金黑W8(P)" panose="020B0800000000000000" pitchFamily="34" charset="-122"/>
                </a:endParaRPr>
              </a:p>
            </p:txBody>
          </p:sp>
          <p:sp>
            <p:nvSpPr>
              <p:cNvPr id="42015" name="Text Box 43">
                <a:extLst>
                  <a:ext uri="{FF2B5EF4-FFF2-40B4-BE49-F238E27FC236}">
                    <a16:creationId xmlns:a16="http://schemas.microsoft.com/office/drawing/2014/main" id="{598B8C0E-F0D3-4ADF-BCA0-2BD3CFE6EB32}"/>
                  </a:ext>
                </a:extLst>
              </p:cNvPr>
              <p:cNvSpPr txBox="1">
                <a:spLocks noChangeArrowheads="1"/>
              </p:cNvSpPr>
              <p:nvPr/>
            </p:nvSpPr>
            <p:spPr bwMode="auto">
              <a:xfrm rot="10800000" flipV="1">
                <a:off x="3808" y="911"/>
                <a:ext cx="599"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b="0" dirty="0">
                    <a:latin typeface="Times New Roman" panose="02020603050405020304" pitchFamily="18" charset="0"/>
                    <a:ea typeface="隶书" panose="02010509060101010101" pitchFamily="49" charset="-122"/>
                  </a:rPr>
                  <a:t> </a:t>
                </a:r>
                <a:r>
                  <a:rPr kumimoji="0" lang="zh-CN" altLang="en-US" sz="1600" b="0" dirty="0">
                    <a:latin typeface="Times New Roman" panose="02020603050405020304" pitchFamily="18" charset="0"/>
                    <a:ea typeface="隶书" panose="02010509060101010101" pitchFamily="49" charset="-122"/>
                  </a:rPr>
                  <a:t> </a:t>
                </a:r>
                <a:r>
                  <a:rPr kumimoji="0" lang="en-US" altLang="zh-CN" b="0" dirty="0">
                    <a:latin typeface="Times New Roman" panose="02020603050405020304" pitchFamily="18" charset="0"/>
                    <a:ea typeface="隶书" panose="02010509060101010101" pitchFamily="49" charset="-122"/>
                  </a:rPr>
                  <a:t>61</a:t>
                </a:r>
                <a:endParaRPr kumimoji="0" lang="en-US" altLang="zh-CN" b="0" dirty="0">
                  <a:latin typeface="Times New Roman" panose="02020603050405020304" pitchFamily="18" charset="0"/>
                  <a:ea typeface="华康俪金黑W8(P)" panose="020B0800000000000000" pitchFamily="34" charset="-122"/>
                </a:endParaRPr>
              </a:p>
            </p:txBody>
          </p:sp>
        </p:grpSp>
      </p:grpSp>
      <p:grpSp>
        <p:nvGrpSpPr>
          <p:cNvPr id="1131575" name="Group 55">
            <a:extLst>
              <a:ext uri="{FF2B5EF4-FFF2-40B4-BE49-F238E27FC236}">
                <a16:creationId xmlns:a16="http://schemas.microsoft.com/office/drawing/2014/main" id="{621B7018-0623-46F0-BD4F-F4B2E4477599}"/>
              </a:ext>
            </a:extLst>
          </p:cNvPr>
          <p:cNvGrpSpPr>
            <a:grpSpLocks/>
          </p:cNvGrpSpPr>
          <p:nvPr/>
        </p:nvGrpSpPr>
        <p:grpSpPr bwMode="auto">
          <a:xfrm>
            <a:off x="5449888" y="3771900"/>
            <a:ext cx="646112" cy="839788"/>
            <a:chOff x="2473" y="2376"/>
            <a:chExt cx="407" cy="529"/>
          </a:xfrm>
        </p:grpSpPr>
        <p:sp>
          <p:nvSpPr>
            <p:cNvPr id="41993" name="Line 48">
              <a:extLst>
                <a:ext uri="{FF2B5EF4-FFF2-40B4-BE49-F238E27FC236}">
                  <a16:creationId xmlns:a16="http://schemas.microsoft.com/office/drawing/2014/main" id="{952C2409-2744-4321-82CE-E88B4DF6B765}"/>
                </a:ext>
              </a:extLst>
            </p:cNvPr>
            <p:cNvSpPr>
              <a:spLocks noChangeShapeType="1"/>
            </p:cNvSpPr>
            <p:nvPr/>
          </p:nvSpPr>
          <p:spPr bwMode="auto">
            <a:xfrm>
              <a:off x="2473" y="2376"/>
              <a:ext cx="147" cy="219"/>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1994" name="Oval 50">
              <a:extLst>
                <a:ext uri="{FF2B5EF4-FFF2-40B4-BE49-F238E27FC236}">
                  <a16:creationId xmlns:a16="http://schemas.microsoft.com/office/drawing/2014/main" id="{E96EA05A-DBD3-4197-AA50-22CD5204B0B3}"/>
                </a:ext>
              </a:extLst>
            </p:cNvPr>
            <p:cNvSpPr>
              <a:spLocks noChangeArrowheads="1"/>
            </p:cNvSpPr>
            <p:nvPr/>
          </p:nvSpPr>
          <p:spPr bwMode="auto">
            <a:xfrm>
              <a:off x="2523" y="2541"/>
              <a:ext cx="357" cy="364"/>
            </a:xfrm>
            <a:prstGeom prst="ellipse">
              <a:avLst/>
            </a:prstGeom>
            <a:solidFill>
              <a:srgbClr val="FFFFCC"/>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solidFill>
                    <a:srgbClr val="C00000"/>
                  </a:solidFill>
                  <a:latin typeface="Times New Roman" panose="02020603050405020304" pitchFamily="18" charset="0"/>
                  <a:ea typeface="华康俪金黑W8(P)" panose="020B0800000000000000" pitchFamily="34" charset="-122"/>
                </a:rPr>
                <a:t>40</a:t>
              </a:r>
            </a:p>
          </p:txBody>
        </p:sp>
      </p:grpSp>
      <p:grpSp>
        <p:nvGrpSpPr>
          <p:cNvPr id="1131572" name="Group 52">
            <a:extLst>
              <a:ext uri="{FF2B5EF4-FFF2-40B4-BE49-F238E27FC236}">
                <a16:creationId xmlns:a16="http://schemas.microsoft.com/office/drawing/2014/main" id="{91F3AABB-9B6B-4F84-98FA-60525198096B}"/>
              </a:ext>
            </a:extLst>
          </p:cNvPr>
          <p:cNvGrpSpPr>
            <a:grpSpLocks/>
          </p:cNvGrpSpPr>
          <p:nvPr/>
        </p:nvGrpSpPr>
        <p:grpSpPr bwMode="auto">
          <a:xfrm>
            <a:off x="5400675" y="2705100"/>
            <a:ext cx="762000" cy="658813"/>
            <a:chOff x="2352" y="2160"/>
            <a:chExt cx="480" cy="288"/>
          </a:xfrm>
        </p:grpSpPr>
        <p:sp>
          <p:nvSpPr>
            <p:cNvPr id="41991" name="Text Box 53">
              <a:extLst>
                <a:ext uri="{FF2B5EF4-FFF2-40B4-BE49-F238E27FC236}">
                  <a16:creationId xmlns:a16="http://schemas.microsoft.com/office/drawing/2014/main" id="{E8CB6C8B-2CBD-4B64-B0C1-65FF9AED8918}"/>
                </a:ext>
              </a:extLst>
            </p:cNvPr>
            <p:cNvSpPr txBox="1">
              <a:spLocks noChangeArrowheads="1"/>
            </p:cNvSpPr>
            <p:nvPr/>
          </p:nvSpPr>
          <p:spPr bwMode="auto">
            <a:xfrm>
              <a:off x="2448" y="2160"/>
              <a:ext cx="384" cy="227"/>
            </a:xfrm>
            <a:prstGeom prst="rect">
              <a:avLst/>
            </a:prstGeom>
            <a:noFill/>
            <a:ln>
              <a:noFill/>
            </a:ln>
            <a:effectLst/>
            <a:extLst>
              <a:ext uri="{909E8E84-426E-40DD-AFC4-6F175D3DCCD1}">
                <a14:hiddenFill xmlns:a14="http://schemas.microsoft.com/office/drawing/2010/main">
                  <a:gradFill rotWithShape="0">
                    <a:gsLst>
                      <a:gs pos="0">
                        <a:srgbClr val="336600"/>
                      </a:gs>
                      <a:gs pos="100000">
                        <a:srgbClr val="0C1800"/>
                      </a:gs>
                    </a:gsLst>
                    <a:path path="shape">
                      <a:fillToRect l="50000" t="50000" r="50000" b="50000"/>
                    </a:path>
                  </a:gra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zh-CN" dirty="0">
                  <a:latin typeface="Times New Roman" panose="02020603050405020304" pitchFamily="18" charset="0"/>
                  <a:ea typeface="华康俪金黑W8(P)" panose="020B0800000000000000" pitchFamily="34" charset="-122"/>
                </a:rPr>
                <a:t>f</a:t>
              </a:r>
            </a:p>
          </p:txBody>
        </p:sp>
        <p:sp>
          <p:nvSpPr>
            <p:cNvPr id="41992" name="Line 54">
              <a:extLst>
                <a:ext uri="{FF2B5EF4-FFF2-40B4-BE49-F238E27FC236}">
                  <a16:creationId xmlns:a16="http://schemas.microsoft.com/office/drawing/2014/main" id="{6FE76A29-9CE7-433E-9495-B7585AE4DE02}"/>
                </a:ext>
              </a:extLst>
            </p:cNvPr>
            <p:cNvSpPr>
              <a:spLocks noChangeShapeType="1"/>
            </p:cNvSpPr>
            <p:nvPr/>
          </p:nvSpPr>
          <p:spPr bwMode="auto">
            <a:xfrm flipH="1">
              <a:off x="2352" y="2304"/>
              <a:ext cx="192" cy="144"/>
            </a:xfrm>
            <a:prstGeom prst="line">
              <a:avLst/>
            </a:prstGeom>
            <a:noFill/>
            <a:ln w="19050" cap="rnd">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C0C0"/>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131572"/>
                                        </p:tgtEl>
                                        <p:attrNameLst>
                                          <p:attrName>style.visibility</p:attrName>
                                        </p:attrNameLst>
                                      </p:cBhvr>
                                      <p:to>
                                        <p:strVal val="visible"/>
                                      </p:to>
                                    </p:set>
                                    <p:animEffect transition="in" filter="wipe(right)">
                                      <p:cBhvr>
                                        <p:cTn id="7" dur="500"/>
                                        <p:tgtEl>
                                          <p:spTgt spid="1131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131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E512DC33-E95B-4F80-A869-6B22CB9A2E73}"/>
              </a:ext>
            </a:extLst>
          </p:cNvPr>
          <p:cNvSpPr>
            <a:spLocks noGrp="1" noChangeArrowheads="1"/>
          </p:cNvSpPr>
          <p:nvPr>
            <p:ph type="title"/>
          </p:nvPr>
        </p:nvSpPr>
        <p:spPr>
          <a:xfrm>
            <a:off x="215900" y="-163513"/>
            <a:ext cx="10515600" cy="1325563"/>
          </a:xfrm>
        </p:spPr>
        <p:txBody>
          <a:bodyPr/>
          <a:lstStyle/>
          <a:p>
            <a:pPr eaLnBrk="1" hangingPunct="1"/>
            <a:r>
              <a:rPr lang="en-US" altLang="zh-CN" dirty="0"/>
              <a:t>8.2.1</a:t>
            </a:r>
            <a:r>
              <a:rPr lang="zh-CN" altLang="en-US" dirty="0"/>
              <a:t> 二叉排序树和平衡二叉树</a:t>
            </a:r>
          </a:p>
        </p:txBody>
      </p:sp>
      <p:sp>
        <p:nvSpPr>
          <p:cNvPr id="43011" name="Rectangle 2">
            <a:extLst>
              <a:ext uri="{FF2B5EF4-FFF2-40B4-BE49-F238E27FC236}">
                <a16:creationId xmlns:a16="http://schemas.microsoft.com/office/drawing/2014/main" id="{DC0EF768-5E35-4DB3-9343-FD261098DBA9}"/>
              </a:ext>
            </a:extLst>
          </p:cNvPr>
          <p:cNvSpPr>
            <a:spLocks noGrp="1" noChangeArrowheads="1"/>
          </p:cNvSpPr>
          <p:nvPr>
            <p:ph idx="1"/>
          </p:nvPr>
        </p:nvSpPr>
        <p:spPr>
          <a:xfrm>
            <a:off x="596900" y="1162050"/>
            <a:ext cx="10515600" cy="4351338"/>
          </a:xfrm>
        </p:spPr>
        <p:txBody>
          <a:bodyPr/>
          <a:lstStyle/>
          <a:p>
            <a:pPr>
              <a:lnSpc>
                <a:spcPct val="105000"/>
              </a:lnSpc>
              <a:spcBef>
                <a:spcPct val="0"/>
              </a:spcBef>
              <a:buFontTx/>
              <a:buNone/>
            </a:pPr>
            <a:r>
              <a:rPr lang="zh-CN" altLang="en-US" sz="3200" dirty="0"/>
              <a:t>	二叉排序树的特点：是一种动态树表，树的结构通常不是一次生成的，而是在查找过程中，</a:t>
            </a:r>
            <a:r>
              <a:rPr lang="zh-CN" altLang="en-US" sz="3200" dirty="0">
                <a:solidFill>
                  <a:srgbClr val="FF0000"/>
                </a:solidFill>
              </a:rPr>
              <a:t>当树中不存在关键字等于给定值的结点时</a:t>
            </a:r>
            <a:r>
              <a:rPr lang="zh-CN" altLang="en-US" sz="3200" dirty="0"/>
              <a:t>再进行插入。</a:t>
            </a:r>
          </a:p>
        </p:txBody>
      </p:sp>
      <p:sp>
        <p:nvSpPr>
          <p:cNvPr id="1134596" name="Text Box 4">
            <a:extLst>
              <a:ext uri="{FF2B5EF4-FFF2-40B4-BE49-F238E27FC236}">
                <a16:creationId xmlns:a16="http://schemas.microsoft.com/office/drawing/2014/main" id="{694A4C5F-D393-4C4C-B441-6A3CC4B21E08}"/>
              </a:ext>
            </a:extLst>
          </p:cNvPr>
          <p:cNvSpPr txBox="1">
            <a:spLocks noChangeArrowheads="1"/>
          </p:cNvSpPr>
          <p:nvPr/>
        </p:nvSpPr>
        <p:spPr bwMode="auto">
          <a:xfrm>
            <a:off x="1527175" y="2963863"/>
            <a:ext cx="9966325"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5000"/>
              </a:lnSpc>
              <a:spcBef>
                <a:spcPct val="0"/>
              </a:spcBef>
              <a:buFontTx/>
              <a:buNone/>
            </a:pPr>
            <a:r>
              <a:rPr lang="zh-CN" altLang="en-US" sz="3200" b="0" dirty="0">
                <a:solidFill>
                  <a:srgbClr val="C00000"/>
                </a:solidFill>
                <a:latin typeface="华康俪金黑W8(P)" panose="020B0800000000000000" pitchFamily="34" charset="-122"/>
                <a:ea typeface="华康俪金黑W8(P)" panose="020B0800000000000000" pitchFamily="34" charset="-122"/>
              </a:rPr>
              <a:t>新插入结点的特点：</a:t>
            </a:r>
            <a:r>
              <a:rPr lang="zh-CN" altLang="en-US" sz="3200" b="0" dirty="0">
                <a:latin typeface="华康俪金黑W8(P)" panose="020B0800000000000000" pitchFamily="34" charset="-122"/>
                <a:ea typeface="华康俪金黑W8(P)" panose="020B0800000000000000" pitchFamily="34" charset="-122"/>
              </a:rPr>
              <a:t>一定是一个新添加的叶子结点，并且是查找不成功时查找路径上访问的最后一个结点的左孩子或右孩子结点。</a:t>
            </a:r>
          </a:p>
        </p:txBody>
      </p:sp>
      <p:sp>
        <p:nvSpPr>
          <p:cNvPr id="1134597" name="Text Box 5">
            <a:extLst>
              <a:ext uri="{FF2B5EF4-FFF2-40B4-BE49-F238E27FC236}">
                <a16:creationId xmlns:a16="http://schemas.microsoft.com/office/drawing/2014/main" id="{A6911BFD-A32C-4C04-98E4-7A1ED698A54E}"/>
              </a:ext>
            </a:extLst>
          </p:cNvPr>
          <p:cNvSpPr txBox="1">
            <a:spLocks noChangeArrowheads="1"/>
          </p:cNvSpPr>
          <p:nvPr/>
        </p:nvSpPr>
        <p:spPr bwMode="auto">
          <a:xfrm>
            <a:off x="1527175" y="4770438"/>
            <a:ext cx="7837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sz="3200" b="0" dirty="0">
                <a:solidFill>
                  <a:srgbClr val="C00000"/>
                </a:solidFill>
                <a:latin typeface="华康俪金黑W8(P)" panose="020B0800000000000000" pitchFamily="34" charset="-122"/>
                <a:ea typeface="华康俪金黑W8(P)" panose="020B0800000000000000" pitchFamily="34" charset="-122"/>
              </a:rPr>
              <a:t>插入新结点的时机：</a:t>
            </a:r>
            <a:r>
              <a:rPr lang="zh-CN" altLang="en-US" sz="3200" b="0" dirty="0">
                <a:latin typeface="华康俪金黑W8(P)" panose="020B0800000000000000" pitchFamily="34" charset="-122"/>
                <a:ea typeface="华康俪金黑W8(P)" panose="020B0800000000000000" pitchFamily="34" charset="-122"/>
              </a:rPr>
              <a:t>当查找不成功时。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4596"/>
                                        </p:tgtEl>
                                        <p:attrNameLst>
                                          <p:attrName>style.visibility</p:attrName>
                                        </p:attrNameLst>
                                      </p:cBhvr>
                                      <p:to>
                                        <p:strVal val="visible"/>
                                      </p:to>
                                    </p:set>
                                    <p:animEffect transition="in" filter="blinds(horizontal)">
                                      <p:cBhvr>
                                        <p:cTn id="7" dur="500"/>
                                        <p:tgtEl>
                                          <p:spTgt spid="1134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4597"/>
                                        </p:tgtEl>
                                        <p:attrNameLst>
                                          <p:attrName>style.visibility</p:attrName>
                                        </p:attrNameLst>
                                      </p:cBhvr>
                                      <p:to>
                                        <p:strVal val="visible"/>
                                      </p:to>
                                    </p:set>
                                    <p:animEffect transition="in" filter="blinds(horizontal)">
                                      <p:cBhvr>
                                        <p:cTn id="12" dur="500"/>
                                        <p:tgtEl>
                                          <p:spTgt spid="1134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6" grpId="0" autoUpdateAnimBg="0"/>
      <p:bldP spid="113459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1BA03C57-4195-4D08-8593-B502827DCA18}"/>
              </a:ext>
            </a:extLst>
          </p:cNvPr>
          <p:cNvSpPr>
            <a:spLocks noGrp="1" noChangeArrowheads="1"/>
          </p:cNvSpPr>
          <p:nvPr>
            <p:ph type="title"/>
          </p:nvPr>
        </p:nvSpPr>
        <p:spPr>
          <a:xfrm>
            <a:off x="0" y="0"/>
            <a:ext cx="10515600" cy="1325563"/>
          </a:xfrm>
        </p:spPr>
        <p:txBody>
          <a:bodyPr/>
          <a:lstStyle/>
          <a:p>
            <a:pPr eaLnBrk="1" hangingPunct="1"/>
            <a:r>
              <a:rPr lang="en-US" altLang="zh-CN" dirty="0"/>
              <a:t>8.2.1</a:t>
            </a:r>
            <a:r>
              <a:rPr lang="zh-CN" altLang="en-US" dirty="0"/>
              <a:t> 二叉排序树和平衡二叉树</a:t>
            </a:r>
          </a:p>
        </p:txBody>
      </p:sp>
      <p:sp>
        <p:nvSpPr>
          <p:cNvPr id="1133570" name="Rectangle 2">
            <a:extLst>
              <a:ext uri="{FF2B5EF4-FFF2-40B4-BE49-F238E27FC236}">
                <a16:creationId xmlns:a16="http://schemas.microsoft.com/office/drawing/2014/main" id="{3CE3FDC0-9FD7-4719-BD59-53473DBB85E0}"/>
              </a:ext>
            </a:extLst>
          </p:cNvPr>
          <p:cNvSpPr>
            <a:spLocks noGrp="1" noChangeArrowheads="1"/>
          </p:cNvSpPr>
          <p:nvPr>
            <p:ph idx="1"/>
          </p:nvPr>
        </p:nvSpPr>
        <p:spPr>
          <a:xfrm>
            <a:off x="831850" y="1343025"/>
            <a:ext cx="10515600" cy="2847975"/>
          </a:xfrm>
        </p:spPr>
        <p:txBody>
          <a:bodyPr>
            <a:normAutofit fontScale="85000" lnSpcReduction="20000"/>
          </a:bodyPr>
          <a:lstStyle/>
          <a:p>
            <a:pPr eaLnBrk="1" hangingPunct="1">
              <a:lnSpc>
                <a:spcPct val="110000"/>
              </a:lnSpc>
            </a:pPr>
            <a:r>
              <a:rPr lang="zh-CN" altLang="en-US" dirty="0"/>
              <a:t>插入算法</a:t>
            </a:r>
            <a:r>
              <a:rPr lang="zh-CN" altLang="en-US" dirty="0">
                <a:sym typeface="Wingdings" panose="05000000000000000000" pitchFamily="2" charset="2"/>
              </a:rPr>
              <a:t>：</a:t>
            </a:r>
          </a:p>
          <a:p>
            <a:pPr eaLnBrk="1" hangingPunct="1">
              <a:lnSpc>
                <a:spcPct val="110000"/>
              </a:lnSpc>
              <a:buFont typeface="Wingdings" panose="05000000000000000000" pitchFamily="2" charset="2"/>
              <a:buNone/>
            </a:pPr>
            <a:r>
              <a:rPr lang="zh-CN" altLang="en-US" dirty="0">
                <a:sym typeface="Wingdings" panose="05000000000000000000" pitchFamily="2" charset="2"/>
              </a:rPr>
              <a:t>	</a:t>
            </a:r>
            <a:r>
              <a:rPr lang="en-US" altLang="zh-CN" dirty="0">
                <a:sym typeface="Wingdings" panose="05000000000000000000" pitchFamily="2" charset="2"/>
              </a:rPr>
              <a:t>(</a:t>
            </a:r>
            <a:r>
              <a:rPr lang="en-US" altLang="zh-CN" dirty="0"/>
              <a:t>1) </a:t>
            </a:r>
            <a:r>
              <a:rPr lang="zh-CN" altLang="en-US" dirty="0"/>
              <a:t>若二叉树为空，则首先单独生成根结点。</a:t>
            </a:r>
          </a:p>
          <a:p>
            <a:pPr eaLnBrk="1" hangingPunct="1">
              <a:lnSpc>
                <a:spcPct val="110000"/>
              </a:lnSpc>
              <a:buFont typeface="Wingdings" panose="05000000000000000000" pitchFamily="2" charset="2"/>
              <a:buNone/>
            </a:pPr>
            <a:r>
              <a:rPr lang="zh-CN" altLang="en-US" dirty="0"/>
              <a:t>        </a:t>
            </a:r>
            <a:r>
              <a:rPr lang="en-US" altLang="zh-CN" dirty="0"/>
              <a:t>(2) </a:t>
            </a:r>
            <a:r>
              <a:rPr lang="zh-CN" altLang="en-US" dirty="0"/>
              <a:t>执行查找算法，找出被插入结点的双亲结点；</a:t>
            </a:r>
          </a:p>
          <a:p>
            <a:pPr eaLnBrk="1" hangingPunct="1">
              <a:lnSpc>
                <a:spcPct val="110000"/>
              </a:lnSpc>
              <a:buFont typeface="Wingdings" panose="05000000000000000000" pitchFamily="2" charset="2"/>
              <a:buNone/>
            </a:pPr>
            <a:r>
              <a:rPr lang="zh-CN" altLang="en-US" dirty="0"/>
              <a:t>	</a:t>
            </a:r>
            <a:r>
              <a:rPr lang="en-US" altLang="zh-CN" dirty="0"/>
              <a:t>(3) </a:t>
            </a:r>
            <a:r>
              <a:rPr lang="zh-CN" altLang="en-US" dirty="0"/>
              <a:t>判断被插入结点是其双亲结点的左孩子结点还是右孩子结点，将被插入结点作为叶子结点插入；</a:t>
            </a:r>
          </a:p>
          <a:p>
            <a:pPr eaLnBrk="1" hangingPunct="1">
              <a:lnSpc>
                <a:spcPct val="110000"/>
              </a:lnSpc>
              <a:buFont typeface="Wingdings" panose="05000000000000000000" pitchFamily="2" charset="2"/>
              <a:buNone/>
            </a:pPr>
            <a:r>
              <a:rPr lang="zh-CN" altLang="en-US" dirty="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33570">
                                            <p:txEl>
                                              <p:pRg st="0" end="0"/>
                                            </p:txEl>
                                          </p:spTgt>
                                        </p:tgtEl>
                                        <p:attrNameLst>
                                          <p:attrName>style.visibility</p:attrName>
                                        </p:attrNameLst>
                                      </p:cBhvr>
                                      <p:to>
                                        <p:strVal val="visible"/>
                                      </p:to>
                                    </p:set>
                                    <p:animEffect transition="in" filter="box(out)">
                                      <p:cBhvr>
                                        <p:cTn id="7" dur="500"/>
                                        <p:tgtEl>
                                          <p:spTgt spid="113357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33570">
                                            <p:txEl>
                                              <p:pRg st="1" end="1"/>
                                            </p:txEl>
                                          </p:spTgt>
                                        </p:tgtEl>
                                        <p:attrNameLst>
                                          <p:attrName>style.visibility</p:attrName>
                                        </p:attrNameLst>
                                      </p:cBhvr>
                                      <p:to>
                                        <p:strVal val="visible"/>
                                      </p:to>
                                    </p:set>
                                    <p:animEffect transition="in" filter="box(out)">
                                      <p:cBhvr>
                                        <p:cTn id="12" dur="500"/>
                                        <p:tgtEl>
                                          <p:spTgt spid="113357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33570">
                                            <p:txEl>
                                              <p:pRg st="2" end="2"/>
                                            </p:txEl>
                                          </p:spTgt>
                                        </p:tgtEl>
                                        <p:attrNameLst>
                                          <p:attrName>style.visibility</p:attrName>
                                        </p:attrNameLst>
                                      </p:cBhvr>
                                      <p:to>
                                        <p:strVal val="visible"/>
                                      </p:to>
                                    </p:set>
                                    <p:animEffect transition="in" filter="box(out)">
                                      <p:cBhvr>
                                        <p:cTn id="17" dur="500"/>
                                        <p:tgtEl>
                                          <p:spTgt spid="1133570">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33570">
                                            <p:txEl>
                                              <p:pRg st="3" end="3"/>
                                            </p:txEl>
                                          </p:spTgt>
                                        </p:tgtEl>
                                        <p:attrNameLst>
                                          <p:attrName>style.visibility</p:attrName>
                                        </p:attrNameLst>
                                      </p:cBhvr>
                                      <p:to>
                                        <p:strVal val="visible"/>
                                      </p:to>
                                    </p:set>
                                    <p:animEffect transition="in" filter="box(out)">
                                      <p:cBhvr>
                                        <p:cTn id="22" dur="500"/>
                                        <p:tgtEl>
                                          <p:spTgt spid="1133570">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33570">
                                            <p:txEl>
                                              <p:pRg st="4" end="4"/>
                                            </p:txEl>
                                          </p:spTgt>
                                        </p:tgtEl>
                                        <p:attrNameLst>
                                          <p:attrName>style.visibility</p:attrName>
                                        </p:attrNameLst>
                                      </p:cBhvr>
                                      <p:to>
                                        <p:strVal val="visible"/>
                                      </p:to>
                                    </p:set>
                                    <p:animEffect transition="in" filter="box(out)">
                                      <p:cBhvr>
                                        <p:cTn id="27" dur="500"/>
                                        <p:tgtEl>
                                          <p:spTgt spid="1133570">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570" grpId="0" build="p" bldLvl="5"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91512BC3-3033-4601-99C0-C8D198DB08D7}"/>
              </a:ext>
            </a:extLst>
          </p:cNvPr>
          <p:cNvSpPr>
            <a:spLocks noGrp="1" noChangeArrowheads="1"/>
          </p:cNvSpPr>
          <p:nvPr>
            <p:ph type="title"/>
          </p:nvPr>
        </p:nvSpPr>
        <p:spPr>
          <a:xfrm>
            <a:off x="0" y="0"/>
            <a:ext cx="10515600" cy="1325563"/>
          </a:xfrm>
        </p:spPr>
        <p:txBody>
          <a:bodyPr/>
          <a:lstStyle/>
          <a:p>
            <a:pPr eaLnBrk="1" hangingPunct="1"/>
            <a:r>
              <a:rPr lang="en-US" altLang="zh-CN" dirty="0"/>
              <a:t>8.2.1</a:t>
            </a:r>
            <a:r>
              <a:rPr lang="zh-CN" altLang="en-US" dirty="0"/>
              <a:t> 二叉排序树和平衡二叉树</a:t>
            </a:r>
          </a:p>
        </p:txBody>
      </p:sp>
      <p:sp>
        <p:nvSpPr>
          <p:cNvPr id="1136642" name="Rectangle 2">
            <a:extLst>
              <a:ext uri="{FF2B5EF4-FFF2-40B4-BE49-F238E27FC236}">
                <a16:creationId xmlns:a16="http://schemas.microsoft.com/office/drawing/2014/main" id="{B7F8659B-9F1E-4BCF-9761-20A309AC9623}"/>
              </a:ext>
            </a:extLst>
          </p:cNvPr>
          <p:cNvSpPr>
            <a:spLocks noGrp="1" noChangeArrowheads="1"/>
          </p:cNvSpPr>
          <p:nvPr>
            <p:ph idx="1"/>
          </p:nvPr>
        </p:nvSpPr>
        <p:spPr>
          <a:xfrm>
            <a:off x="787400" y="1285875"/>
            <a:ext cx="10947400" cy="4351338"/>
          </a:xfrm>
        </p:spPr>
        <p:txBody>
          <a:bodyPr rtlCol="0">
            <a:normAutofit fontScale="77500" lnSpcReduction="20000"/>
          </a:bodyPr>
          <a:lstStyle/>
          <a:p>
            <a:pPr eaLnBrk="1" fontAlgn="auto" hangingPunct="1">
              <a:lnSpc>
                <a:spcPct val="105000"/>
              </a:lnSpc>
              <a:spcBef>
                <a:spcPct val="0"/>
              </a:spcBef>
              <a:spcAft>
                <a:spcPts val="0"/>
              </a:spcAft>
              <a:buFont typeface="Wingdings" panose="05000000000000000000" pitchFamily="2" charset="2"/>
              <a:buNone/>
              <a:defRPr/>
            </a:pPr>
            <a:r>
              <a:rPr lang="en-US" altLang="zh-CN" dirty="0"/>
              <a:t>Status </a:t>
            </a:r>
            <a:r>
              <a:rPr lang="en-US" altLang="zh-CN" dirty="0" err="1"/>
              <a:t>InsertBST</a:t>
            </a:r>
            <a:r>
              <a:rPr lang="en-US" altLang="zh-CN" dirty="0"/>
              <a:t> ( </a:t>
            </a:r>
            <a:r>
              <a:rPr lang="en-US" altLang="zh-CN" dirty="0" err="1"/>
              <a:t>BiTree</a:t>
            </a:r>
            <a:r>
              <a:rPr lang="en-US" altLang="zh-CN" dirty="0"/>
              <a:t>  &amp;T, </a:t>
            </a:r>
            <a:r>
              <a:rPr lang="en-US" altLang="zh-CN" dirty="0" err="1"/>
              <a:t>TElemType</a:t>
            </a:r>
            <a:r>
              <a:rPr lang="en-US" altLang="zh-CN" dirty="0"/>
              <a:t> e )</a:t>
            </a:r>
          </a:p>
          <a:p>
            <a:pPr eaLnBrk="1" fontAlgn="auto" hangingPunct="1">
              <a:lnSpc>
                <a:spcPct val="105000"/>
              </a:lnSpc>
              <a:spcBef>
                <a:spcPct val="0"/>
              </a:spcBef>
              <a:spcAft>
                <a:spcPts val="0"/>
              </a:spcAft>
              <a:buFont typeface="Wingdings" panose="05000000000000000000" pitchFamily="2" charset="2"/>
              <a:buNone/>
              <a:defRPr/>
            </a:pPr>
            <a:r>
              <a:rPr lang="en-US" altLang="zh-CN" dirty="0"/>
              <a:t>{</a:t>
            </a:r>
            <a:endParaRPr lang="en-US" altLang="zh-CN" dirty="0">
              <a:solidFill>
                <a:srgbClr val="00FFFF"/>
              </a:solidFill>
            </a:endParaRPr>
          </a:p>
          <a:p>
            <a:pPr eaLnBrk="1" fontAlgn="auto" hangingPunct="1">
              <a:lnSpc>
                <a:spcPct val="105000"/>
              </a:lnSpc>
              <a:spcBef>
                <a:spcPct val="0"/>
              </a:spcBef>
              <a:spcAft>
                <a:spcPts val="0"/>
              </a:spcAft>
              <a:buFont typeface="Wingdings" panose="05000000000000000000" pitchFamily="2" charset="2"/>
              <a:buNone/>
              <a:defRPr/>
            </a:pPr>
            <a:r>
              <a:rPr lang="en-US" altLang="zh-CN" dirty="0"/>
              <a:t>  if ( ! </a:t>
            </a:r>
            <a:r>
              <a:rPr lang="en-US" altLang="zh-CN" dirty="0" err="1"/>
              <a:t>SearchBST</a:t>
            </a:r>
            <a:r>
              <a:rPr lang="en-US" altLang="zh-CN" dirty="0"/>
              <a:t>( T, </a:t>
            </a:r>
            <a:r>
              <a:rPr lang="en-US" altLang="zh-CN" dirty="0" err="1"/>
              <a:t>e.key</a:t>
            </a:r>
            <a:r>
              <a:rPr lang="en-US" altLang="zh-CN" dirty="0"/>
              <a:t>, NULL, p ) )</a:t>
            </a:r>
          </a:p>
          <a:p>
            <a:pPr eaLnBrk="1" fontAlgn="auto" hangingPunct="1">
              <a:lnSpc>
                <a:spcPct val="105000"/>
              </a:lnSpc>
              <a:spcBef>
                <a:spcPct val="0"/>
              </a:spcBef>
              <a:spcAft>
                <a:spcPts val="0"/>
              </a:spcAft>
              <a:buFont typeface="Wingdings" panose="05000000000000000000" pitchFamily="2" charset="2"/>
              <a:buNone/>
              <a:defRPr/>
            </a:pPr>
            <a:r>
              <a:rPr lang="en-US" altLang="zh-CN" dirty="0"/>
              <a:t>  {  </a:t>
            </a:r>
            <a:r>
              <a:rPr lang="en-US" altLang="zh-CN" dirty="0">
                <a:solidFill>
                  <a:schemeClr val="accent4">
                    <a:lumMod val="50000"/>
                  </a:schemeClr>
                </a:solidFill>
              </a:rPr>
              <a:t>//</a:t>
            </a:r>
            <a:r>
              <a:rPr lang="zh-CN" altLang="en-US" dirty="0">
                <a:solidFill>
                  <a:schemeClr val="accent4">
                    <a:lumMod val="50000"/>
                  </a:schemeClr>
                </a:solidFill>
              </a:rPr>
              <a:t>查找不成功。</a:t>
            </a:r>
            <a:r>
              <a:rPr lang="en-US" altLang="zh-CN" dirty="0">
                <a:solidFill>
                  <a:schemeClr val="accent4">
                    <a:lumMod val="50000"/>
                  </a:schemeClr>
                </a:solidFill>
              </a:rPr>
              <a:t>p</a:t>
            </a:r>
            <a:r>
              <a:rPr lang="zh-CN" altLang="en-US" dirty="0">
                <a:solidFill>
                  <a:schemeClr val="accent4">
                    <a:lumMod val="50000"/>
                  </a:schemeClr>
                </a:solidFill>
              </a:rPr>
              <a:t>指向访问路径上最后一个结点</a:t>
            </a:r>
          </a:p>
          <a:p>
            <a:pPr eaLnBrk="1" fontAlgn="auto" hangingPunct="1">
              <a:lnSpc>
                <a:spcPct val="105000"/>
              </a:lnSpc>
              <a:spcBef>
                <a:spcPct val="0"/>
              </a:spcBef>
              <a:spcAft>
                <a:spcPts val="0"/>
              </a:spcAft>
              <a:buFont typeface="Wingdings" panose="05000000000000000000" pitchFamily="2" charset="2"/>
              <a:buNone/>
              <a:defRPr/>
            </a:pPr>
            <a:r>
              <a:rPr lang="zh-CN" altLang="en-US" dirty="0"/>
              <a:t>      </a:t>
            </a:r>
            <a:r>
              <a:rPr lang="en-US" altLang="zh-CN" dirty="0"/>
              <a:t>s = (</a:t>
            </a:r>
            <a:r>
              <a:rPr lang="en-US" altLang="zh-CN" dirty="0" err="1"/>
              <a:t>BiTree</a:t>
            </a:r>
            <a:r>
              <a:rPr lang="en-US" altLang="zh-CN" dirty="0"/>
              <a:t>) </a:t>
            </a:r>
            <a:r>
              <a:rPr lang="en-US" altLang="zh-CN" dirty="0" err="1"/>
              <a:t>malloc</a:t>
            </a:r>
            <a:r>
              <a:rPr lang="en-US" altLang="zh-CN" dirty="0"/>
              <a:t>( </a:t>
            </a:r>
            <a:r>
              <a:rPr lang="en-US" altLang="zh-CN" dirty="0" err="1"/>
              <a:t>sizeof</a:t>
            </a:r>
            <a:r>
              <a:rPr lang="en-US" altLang="zh-CN" dirty="0"/>
              <a:t>(</a:t>
            </a:r>
            <a:r>
              <a:rPr lang="en-US" altLang="zh-CN" dirty="0" err="1"/>
              <a:t>BiTNode</a:t>
            </a:r>
            <a:r>
              <a:rPr lang="en-US" altLang="zh-CN" dirty="0"/>
              <a:t>) );</a:t>
            </a:r>
          </a:p>
          <a:p>
            <a:pPr eaLnBrk="1" fontAlgn="auto" hangingPunct="1">
              <a:lnSpc>
                <a:spcPct val="105000"/>
              </a:lnSpc>
              <a:spcBef>
                <a:spcPct val="0"/>
              </a:spcBef>
              <a:spcAft>
                <a:spcPts val="0"/>
              </a:spcAft>
              <a:buFont typeface="Wingdings" panose="05000000000000000000" pitchFamily="2" charset="2"/>
              <a:buNone/>
              <a:defRPr/>
            </a:pPr>
            <a:r>
              <a:rPr lang="en-US" altLang="zh-CN" dirty="0"/>
              <a:t>      s-&gt;data=e;   s-&gt;</a:t>
            </a:r>
            <a:r>
              <a:rPr lang="en-US" altLang="zh-CN" dirty="0" err="1"/>
              <a:t>lchild</a:t>
            </a:r>
            <a:r>
              <a:rPr lang="en-US" altLang="zh-CN" dirty="0"/>
              <a:t>=s-&gt;</a:t>
            </a:r>
            <a:r>
              <a:rPr lang="en-US" altLang="zh-CN" dirty="0" err="1"/>
              <a:t>rchild</a:t>
            </a:r>
            <a:r>
              <a:rPr lang="en-US" altLang="zh-CN" dirty="0"/>
              <a:t>=NULL;</a:t>
            </a:r>
          </a:p>
          <a:p>
            <a:pPr eaLnBrk="1" fontAlgn="auto" hangingPunct="1">
              <a:lnSpc>
                <a:spcPct val="105000"/>
              </a:lnSpc>
              <a:spcBef>
                <a:spcPct val="0"/>
              </a:spcBef>
              <a:spcAft>
                <a:spcPts val="0"/>
              </a:spcAft>
              <a:buFont typeface="Wingdings" panose="05000000000000000000" pitchFamily="2" charset="2"/>
              <a:buNone/>
              <a:defRPr/>
            </a:pPr>
            <a:r>
              <a:rPr lang="en-US" altLang="zh-CN" dirty="0"/>
              <a:t>      if ( !p ) T=s;        </a:t>
            </a:r>
            <a:r>
              <a:rPr lang="en-US" altLang="zh-CN" dirty="0">
                <a:solidFill>
                  <a:schemeClr val="accent4">
                    <a:lumMod val="50000"/>
                  </a:schemeClr>
                </a:solidFill>
              </a:rPr>
              <a:t>// T</a:t>
            </a:r>
            <a:r>
              <a:rPr lang="zh-CN" altLang="en-US" dirty="0">
                <a:solidFill>
                  <a:schemeClr val="accent4">
                    <a:lumMod val="50000"/>
                  </a:schemeClr>
                </a:solidFill>
              </a:rPr>
              <a:t>为空，被插结点为根结点</a:t>
            </a:r>
          </a:p>
          <a:p>
            <a:pPr eaLnBrk="1" fontAlgn="auto" hangingPunct="1">
              <a:lnSpc>
                <a:spcPct val="105000"/>
              </a:lnSpc>
              <a:spcBef>
                <a:spcPct val="0"/>
              </a:spcBef>
              <a:spcAft>
                <a:spcPts val="0"/>
              </a:spcAft>
              <a:buFont typeface="Wingdings" panose="05000000000000000000" pitchFamily="2" charset="2"/>
              <a:buNone/>
              <a:defRPr/>
            </a:pPr>
            <a:r>
              <a:rPr lang="zh-CN" altLang="en-US" dirty="0"/>
              <a:t>         </a:t>
            </a:r>
            <a:r>
              <a:rPr lang="en-US" altLang="zh-CN" dirty="0"/>
              <a:t>else if ( LT(</a:t>
            </a:r>
            <a:r>
              <a:rPr lang="en-US" altLang="zh-CN" dirty="0" err="1"/>
              <a:t>e.key</a:t>
            </a:r>
            <a:r>
              <a:rPr lang="en-US" altLang="zh-CN" dirty="0"/>
              <a:t>, p-&gt;</a:t>
            </a:r>
            <a:r>
              <a:rPr lang="en-US" altLang="zh-CN" dirty="0" err="1"/>
              <a:t>data.key</a:t>
            </a:r>
            <a:r>
              <a:rPr lang="en-US" altLang="zh-CN" dirty="0"/>
              <a:t>) )  p-&gt;</a:t>
            </a:r>
            <a:r>
              <a:rPr lang="en-US" altLang="zh-CN" dirty="0" err="1"/>
              <a:t>lchild</a:t>
            </a:r>
            <a:r>
              <a:rPr lang="en-US" altLang="zh-CN" dirty="0"/>
              <a:t> = s;</a:t>
            </a:r>
          </a:p>
          <a:p>
            <a:pPr eaLnBrk="1" fontAlgn="auto" hangingPunct="1">
              <a:lnSpc>
                <a:spcPct val="105000"/>
              </a:lnSpc>
              <a:spcBef>
                <a:spcPct val="0"/>
              </a:spcBef>
              <a:spcAft>
                <a:spcPts val="0"/>
              </a:spcAft>
              <a:buFont typeface="Wingdings" panose="05000000000000000000" pitchFamily="2" charset="2"/>
              <a:buNone/>
              <a:defRPr/>
            </a:pPr>
            <a:r>
              <a:rPr lang="en-US" altLang="zh-CN" dirty="0"/>
              <a:t>	         else   p-&gt;</a:t>
            </a:r>
            <a:r>
              <a:rPr lang="en-US" altLang="zh-CN" dirty="0" err="1"/>
              <a:t>rchild</a:t>
            </a:r>
            <a:r>
              <a:rPr lang="en-US" altLang="zh-CN" dirty="0"/>
              <a:t> = s;</a:t>
            </a:r>
          </a:p>
          <a:p>
            <a:pPr eaLnBrk="1" fontAlgn="auto" hangingPunct="1">
              <a:lnSpc>
                <a:spcPct val="105000"/>
              </a:lnSpc>
              <a:spcBef>
                <a:spcPct val="0"/>
              </a:spcBef>
              <a:spcAft>
                <a:spcPts val="0"/>
              </a:spcAft>
              <a:buFont typeface="Wingdings" panose="05000000000000000000" pitchFamily="2" charset="2"/>
              <a:buNone/>
              <a:defRPr/>
            </a:pPr>
            <a:r>
              <a:rPr lang="en-US" altLang="zh-CN" dirty="0"/>
              <a:t>      return TRUE;       </a:t>
            </a:r>
            <a:r>
              <a:rPr lang="en-US" altLang="zh-CN" dirty="0">
                <a:solidFill>
                  <a:schemeClr val="accent4">
                    <a:lumMod val="50000"/>
                  </a:schemeClr>
                </a:solidFill>
              </a:rPr>
              <a:t>// </a:t>
            </a:r>
            <a:r>
              <a:rPr lang="zh-CN" altLang="en-US" dirty="0">
                <a:solidFill>
                  <a:schemeClr val="accent4">
                    <a:lumMod val="50000"/>
                  </a:schemeClr>
                </a:solidFill>
              </a:rPr>
              <a:t>插入成功</a:t>
            </a:r>
          </a:p>
          <a:p>
            <a:pPr eaLnBrk="1" fontAlgn="auto" hangingPunct="1">
              <a:lnSpc>
                <a:spcPct val="105000"/>
              </a:lnSpc>
              <a:spcBef>
                <a:spcPct val="0"/>
              </a:spcBef>
              <a:spcAft>
                <a:spcPts val="0"/>
              </a:spcAft>
              <a:buFont typeface="Wingdings" panose="05000000000000000000" pitchFamily="2" charset="2"/>
              <a:buNone/>
              <a:defRPr/>
            </a:pPr>
            <a:r>
              <a:rPr lang="en-US" altLang="zh-CN" dirty="0"/>
              <a:t>  } </a:t>
            </a:r>
          </a:p>
          <a:p>
            <a:pPr eaLnBrk="1" fontAlgn="auto" hangingPunct="1">
              <a:lnSpc>
                <a:spcPct val="105000"/>
              </a:lnSpc>
              <a:spcBef>
                <a:spcPct val="0"/>
              </a:spcBef>
              <a:spcAft>
                <a:spcPts val="0"/>
              </a:spcAft>
              <a:buFont typeface="Wingdings" panose="05000000000000000000" pitchFamily="2" charset="2"/>
              <a:buNone/>
              <a:defRPr/>
            </a:pPr>
            <a:r>
              <a:rPr lang="en-US" altLang="zh-CN" dirty="0"/>
              <a:t>  else return FALSE; </a:t>
            </a:r>
            <a:r>
              <a:rPr lang="en-US" altLang="zh-CN" dirty="0">
                <a:solidFill>
                  <a:schemeClr val="accent4">
                    <a:lumMod val="50000"/>
                  </a:schemeClr>
                </a:solidFill>
              </a:rPr>
              <a:t>// </a:t>
            </a:r>
            <a:r>
              <a:rPr lang="zh-CN" altLang="en-US" dirty="0">
                <a:solidFill>
                  <a:schemeClr val="accent4">
                    <a:lumMod val="50000"/>
                  </a:schemeClr>
                </a:solidFill>
              </a:rPr>
              <a:t>树中已有</a:t>
            </a:r>
            <a:r>
              <a:rPr lang="en-US" altLang="zh-CN" dirty="0">
                <a:solidFill>
                  <a:schemeClr val="accent4">
                    <a:lumMod val="50000"/>
                  </a:schemeClr>
                </a:solidFill>
              </a:rPr>
              <a:t>e</a:t>
            </a:r>
            <a:r>
              <a:rPr lang="zh-CN" altLang="en-US" dirty="0">
                <a:solidFill>
                  <a:schemeClr val="accent4">
                    <a:lumMod val="50000"/>
                  </a:schemeClr>
                </a:solidFill>
              </a:rPr>
              <a:t>，不需要再插入</a:t>
            </a:r>
          </a:p>
          <a:p>
            <a:pPr eaLnBrk="1" fontAlgn="auto" hangingPunct="1">
              <a:lnSpc>
                <a:spcPct val="105000"/>
              </a:lnSpc>
              <a:spcBef>
                <a:spcPct val="0"/>
              </a:spcBef>
              <a:spcAft>
                <a:spcPts val="0"/>
              </a:spcAft>
              <a:buFont typeface="Wingdings" panose="05000000000000000000" pitchFamily="2" charset="2"/>
              <a:buNone/>
              <a:defRPr/>
            </a:pPr>
            <a:r>
              <a:rPr lang="en-US" altLang="zh-CN" dirty="0"/>
              <a:t>} </a:t>
            </a:r>
            <a:r>
              <a:rPr lang="en-US" altLang="zh-CN" dirty="0">
                <a:solidFill>
                  <a:schemeClr val="accent4">
                    <a:lumMod val="50000"/>
                  </a:schemeClr>
                </a:solidFill>
              </a:rPr>
              <a:t>// </a:t>
            </a:r>
            <a:r>
              <a:rPr lang="en-US" altLang="zh-CN" dirty="0" err="1">
                <a:solidFill>
                  <a:schemeClr val="accent4">
                    <a:lumMod val="50000"/>
                  </a:schemeClr>
                </a:solidFill>
              </a:rPr>
              <a:t>InsertBST</a:t>
            </a:r>
            <a:endParaRPr lang="en-US" altLang="zh-CN" dirty="0">
              <a:solidFill>
                <a:schemeClr val="accent4">
                  <a:lumMod val="50000"/>
                </a:schemeClr>
              </a:solidFill>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73EFAE3-0688-4ED4-B0D0-7C32E65825D5}"/>
              </a:ext>
            </a:extLst>
          </p:cNvPr>
          <p:cNvSpPr>
            <a:spLocks noGrp="1" noChangeArrowheads="1"/>
          </p:cNvSpPr>
          <p:nvPr>
            <p:ph type="title"/>
          </p:nvPr>
        </p:nvSpPr>
        <p:spPr>
          <a:xfrm>
            <a:off x="158750" y="-176213"/>
            <a:ext cx="10515600" cy="1325563"/>
          </a:xfrm>
        </p:spPr>
        <p:txBody>
          <a:bodyPr/>
          <a:lstStyle/>
          <a:p>
            <a:pPr eaLnBrk="1" hangingPunct="1"/>
            <a:r>
              <a:rPr lang="zh-CN" altLang="en-US" dirty="0"/>
              <a:t>第</a:t>
            </a:r>
            <a:r>
              <a:rPr lang="en-US" altLang="zh-CN" dirty="0"/>
              <a:t>7</a:t>
            </a:r>
            <a:r>
              <a:rPr lang="zh-CN" altLang="en-US" dirty="0"/>
              <a:t>章 查找</a:t>
            </a:r>
          </a:p>
        </p:txBody>
      </p:sp>
      <p:sp>
        <p:nvSpPr>
          <p:cNvPr id="1108995" name="Rectangle 3">
            <a:extLst>
              <a:ext uri="{FF2B5EF4-FFF2-40B4-BE49-F238E27FC236}">
                <a16:creationId xmlns:a16="http://schemas.microsoft.com/office/drawing/2014/main" id="{E222AB50-B006-4287-B699-7F38C45123AD}"/>
              </a:ext>
            </a:extLst>
          </p:cNvPr>
          <p:cNvSpPr>
            <a:spLocks noGrp="1" noChangeArrowheads="1"/>
          </p:cNvSpPr>
          <p:nvPr>
            <p:ph idx="1"/>
          </p:nvPr>
        </p:nvSpPr>
        <p:spPr>
          <a:xfrm>
            <a:off x="915988" y="1244600"/>
            <a:ext cx="10515600" cy="4351338"/>
          </a:xfrm>
        </p:spPr>
        <p:txBody>
          <a:bodyPr/>
          <a:lstStyle/>
          <a:p>
            <a:pPr marL="0" indent="0" eaLnBrk="1" hangingPunct="1">
              <a:lnSpc>
                <a:spcPct val="110000"/>
              </a:lnSpc>
              <a:spcBef>
                <a:spcPct val="0"/>
              </a:spcBef>
              <a:buFont typeface="Arial" panose="020B0604020202020204" pitchFamily="34" charset="0"/>
              <a:buNone/>
            </a:pPr>
            <a:r>
              <a:rPr lang="zh-CN" altLang="en-US" sz="3200" dirty="0">
                <a:solidFill>
                  <a:srgbClr val="C00000"/>
                </a:solidFill>
              </a:rPr>
              <a:t>查找表：</a:t>
            </a:r>
            <a:r>
              <a:rPr lang="zh-CN" altLang="en-US" sz="3200" dirty="0"/>
              <a:t>由同一类型的数据元素（或记录）构成的集合。</a:t>
            </a:r>
            <a:endParaRPr lang="en-US" altLang="zh-CN" sz="3200" dirty="0"/>
          </a:p>
          <a:p>
            <a:pPr marL="0" indent="0" eaLnBrk="1" hangingPunct="1">
              <a:lnSpc>
                <a:spcPct val="110000"/>
              </a:lnSpc>
              <a:spcBef>
                <a:spcPct val="0"/>
              </a:spcBef>
              <a:buFont typeface="Arial" panose="020B0604020202020204" pitchFamily="34" charset="0"/>
              <a:buNone/>
            </a:pPr>
            <a:endParaRPr lang="zh-CN" altLang="en-US" sz="3200" dirty="0"/>
          </a:p>
          <a:p>
            <a:pPr marL="0" indent="0" eaLnBrk="1" hangingPunct="1">
              <a:lnSpc>
                <a:spcPct val="110000"/>
              </a:lnSpc>
              <a:spcBef>
                <a:spcPct val="0"/>
              </a:spcBef>
              <a:buFont typeface="Arial" panose="020B0604020202020204" pitchFamily="34" charset="0"/>
              <a:buNone/>
            </a:pPr>
            <a:r>
              <a:rPr lang="zh-CN" altLang="en-US" sz="3200" dirty="0"/>
              <a:t>查找表的基本操作</a:t>
            </a:r>
            <a:br>
              <a:rPr lang="zh-CN" altLang="en-US" sz="3200" dirty="0"/>
            </a:br>
            <a:r>
              <a:rPr lang="en-US" altLang="zh-CN" sz="3200" dirty="0"/>
              <a:t>1) </a:t>
            </a:r>
            <a:r>
              <a:rPr lang="zh-CN" altLang="en-US" sz="3200" dirty="0">
                <a:solidFill>
                  <a:srgbClr val="C00000"/>
                </a:solidFill>
              </a:rPr>
              <a:t>查询</a:t>
            </a:r>
            <a:r>
              <a:rPr lang="zh-CN" altLang="en-US" sz="3200" dirty="0"/>
              <a:t>某个“特定的”数据元素是否在表中</a:t>
            </a:r>
          </a:p>
          <a:p>
            <a:pPr marL="0" indent="0" eaLnBrk="1" hangingPunct="1">
              <a:lnSpc>
                <a:spcPct val="110000"/>
              </a:lnSpc>
              <a:spcBef>
                <a:spcPct val="0"/>
              </a:spcBef>
              <a:buFont typeface="Arial" panose="020B0604020202020204" pitchFamily="34" charset="0"/>
              <a:buNone/>
            </a:pPr>
            <a:r>
              <a:rPr lang="en-US" altLang="zh-CN" sz="3200" dirty="0"/>
              <a:t>2) </a:t>
            </a:r>
            <a:r>
              <a:rPr lang="zh-CN" altLang="en-US" sz="3200" dirty="0">
                <a:solidFill>
                  <a:srgbClr val="C00000"/>
                </a:solidFill>
              </a:rPr>
              <a:t>检索</a:t>
            </a:r>
            <a:r>
              <a:rPr lang="zh-CN" altLang="en-US" sz="3200" dirty="0"/>
              <a:t>某个“特定的”数据元素的各种属性</a:t>
            </a:r>
          </a:p>
          <a:p>
            <a:pPr marL="0" indent="0" eaLnBrk="1" hangingPunct="1">
              <a:lnSpc>
                <a:spcPct val="110000"/>
              </a:lnSpc>
              <a:spcBef>
                <a:spcPct val="0"/>
              </a:spcBef>
              <a:buFont typeface="Arial" panose="020B0604020202020204" pitchFamily="34" charset="0"/>
              <a:buNone/>
            </a:pPr>
            <a:r>
              <a:rPr lang="en-US" altLang="zh-CN" sz="3200" dirty="0"/>
              <a:t>3) </a:t>
            </a:r>
            <a:r>
              <a:rPr lang="zh-CN" altLang="en-US" sz="3200" dirty="0">
                <a:solidFill>
                  <a:srgbClr val="0070C0"/>
                </a:solidFill>
              </a:rPr>
              <a:t>插入</a:t>
            </a:r>
            <a:r>
              <a:rPr lang="zh-CN" altLang="en-US" sz="3200" dirty="0"/>
              <a:t>一个数据元素</a:t>
            </a:r>
          </a:p>
          <a:p>
            <a:pPr marL="0" indent="0" eaLnBrk="1" hangingPunct="1">
              <a:lnSpc>
                <a:spcPct val="110000"/>
              </a:lnSpc>
              <a:spcBef>
                <a:spcPct val="0"/>
              </a:spcBef>
              <a:buFont typeface="Arial" panose="020B0604020202020204" pitchFamily="34" charset="0"/>
              <a:buNone/>
            </a:pPr>
            <a:r>
              <a:rPr lang="en-US" altLang="zh-CN" sz="3200" dirty="0"/>
              <a:t>4) </a:t>
            </a:r>
            <a:r>
              <a:rPr lang="zh-CN" altLang="en-US" sz="3200" dirty="0">
                <a:solidFill>
                  <a:srgbClr val="0070C0"/>
                </a:solidFill>
              </a:rPr>
              <a:t>删去</a:t>
            </a:r>
            <a:r>
              <a:rPr lang="zh-CN" altLang="en-US" sz="3200" dirty="0"/>
              <a:t>某个数据元素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8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89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89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89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8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99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519040C2-5C3B-41D9-ABB4-E040F21E6F07}"/>
              </a:ext>
            </a:extLst>
          </p:cNvPr>
          <p:cNvSpPr>
            <a:spLocks noGrp="1" noChangeArrowheads="1"/>
          </p:cNvSpPr>
          <p:nvPr>
            <p:ph type="title"/>
          </p:nvPr>
        </p:nvSpPr>
        <p:spPr>
          <a:xfrm>
            <a:off x="88900" y="-155575"/>
            <a:ext cx="10515600" cy="1325563"/>
          </a:xfrm>
        </p:spPr>
        <p:txBody>
          <a:bodyPr/>
          <a:lstStyle/>
          <a:p>
            <a:pPr eaLnBrk="1" hangingPunct="1"/>
            <a:r>
              <a:rPr lang="en-US" altLang="zh-CN" dirty="0"/>
              <a:t>8.2.1</a:t>
            </a:r>
            <a:r>
              <a:rPr lang="zh-CN" altLang="en-US" dirty="0"/>
              <a:t> 二叉排序树和平衡二叉树</a:t>
            </a:r>
          </a:p>
        </p:txBody>
      </p:sp>
      <p:sp>
        <p:nvSpPr>
          <p:cNvPr id="1135618" name="Rectangle 2">
            <a:extLst>
              <a:ext uri="{FF2B5EF4-FFF2-40B4-BE49-F238E27FC236}">
                <a16:creationId xmlns:a16="http://schemas.microsoft.com/office/drawing/2014/main" id="{CBCC47B9-7372-49FA-BCBC-AC1673E7F548}"/>
              </a:ext>
            </a:extLst>
          </p:cNvPr>
          <p:cNvSpPr>
            <a:spLocks noGrp="1" noChangeArrowheads="1"/>
          </p:cNvSpPr>
          <p:nvPr>
            <p:ph idx="1"/>
          </p:nvPr>
        </p:nvSpPr>
        <p:spPr>
          <a:xfrm>
            <a:off x="838200" y="1169988"/>
            <a:ext cx="11125200" cy="4351337"/>
          </a:xfrm>
        </p:spPr>
        <p:txBody>
          <a:bodyPr rtlCol="0">
            <a:normAutofit fontScale="77500" lnSpcReduction="20000"/>
          </a:bodyPr>
          <a:lstStyle/>
          <a:p>
            <a:pPr eaLnBrk="1" fontAlgn="auto" hangingPunct="1">
              <a:lnSpc>
                <a:spcPct val="110000"/>
              </a:lnSpc>
              <a:spcBef>
                <a:spcPct val="0"/>
              </a:spcBef>
              <a:spcAft>
                <a:spcPts val="0"/>
              </a:spcAft>
              <a:buFont typeface="Wingdings" panose="05000000000000000000" pitchFamily="2" charset="2"/>
              <a:buNone/>
              <a:defRPr/>
            </a:pPr>
            <a:r>
              <a:rPr lang="en-US" altLang="zh-CN" dirty="0"/>
              <a:t>Status </a:t>
            </a:r>
            <a:r>
              <a:rPr lang="en-US" altLang="zh-CN" dirty="0" err="1"/>
              <a:t>SearchBST</a:t>
            </a:r>
            <a:r>
              <a:rPr lang="en-US" altLang="zh-CN" dirty="0"/>
              <a:t> ( </a:t>
            </a:r>
            <a:r>
              <a:rPr lang="en-US" altLang="zh-CN" dirty="0" err="1"/>
              <a:t>BiTree</a:t>
            </a:r>
            <a:r>
              <a:rPr lang="en-US" altLang="zh-CN" dirty="0"/>
              <a:t> T, </a:t>
            </a:r>
            <a:r>
              <a:rPr lang="en-US" altLang="zh-CN" dirty="0" err="1"/>
              <a:t>KeyType</a:t>
            </a:r>
            <a:r>
              <a:rPr lang="en-US" altLang="zh-CN" dirty="0"/>
              <a:t> key, </a:t>
            </a:r>
            <a:r>
              <a:rPr lang="en-US" altLang="zh-CN" dirty="0" err="1"/>
              <a:t>BiTree</a:t>
            </a:r>
            <a:r>
              <a:rPr lang="en-US" altLang="zh-CN" dirty="0"/>
              <a:t> f, </a:t>
            </a:r>
            <a:r>
              <a:rPr lang="en-US" altLang="zh-CN" dirty="0" err="1"/>
              <a:t>BiTree</a:t>
            </a:r>
            <a:r>
              <a:rPr lang="en-US" altLang="zh-CN" dirty="0"/>
              <a:t> &amp;p)</a:t>
            </a:r>
          </a:p>
          <a:p>
            <a:pPr eaLnBrk="1" fontAlgn="auto" hangingPunct="1">
              <a:lnSpc>
                <a:spcPct val="110000"/>
              </a:lnSpc>
              <a:spcBef>
                <a:spcPct val="0"/>
              </a:spcBef>
              <a:spcAft>
                <a:spcPts val="0"/>
              </a:spcAft>
              <a:buFont typeface="Wingdings" panose="05000000000000000000" pitchFamily="2" charset="2"/>
              <a:buNone/>
              <a:defRPr/>
            </a:pPr>
            <a:r>
              <a:rPr lang="en-US" altLang="zh-CN" dirty="0"/>
              <a:t>{ </a:t>
            </a:r>
            <a:r>
              <a:rPr lang="en-US" altLang="zh-CN" dirty="0">
                <a:solidFill>
                  <a:schemeClr val="accent4">
                    <a:lumMod val="50000"/>
                  </a:schemeClr>
                </a:solidFill>
              </a:rPr>
              <a:t>// </a:t>
            </a:r>
            <a:r>
              <a:rPr lang="zh-CN" altLang="en-US" dirty="0">
                <a:solidFill>
                  <a:schemeClr val="accent4">
                    <a:lumMod val="50000"/>
                  </a:schemeClr>
                </a:solidFill>
              </a:rPr>
              <a:t>在</a:t>
            </a:r>
            <a:r>
              <a:rPr lang="en-US" altLang="zh-CN" dirty="0">
                <a:solidFill>
                  <a:schemeClr val="accent4">
                    <a:lumMod val="50000"/>
                  </a:schemeClr>
                </a:solidFill>
              </a:rPr>
              <a:t>T</a:t>
            </a:r>
            <a:r>
              <a:rPr lang="zh-CN" altLang="en-US" dirty="0">
                <a:solidFill>
                  <a:schemeClr val="accent4">
                    <a:lumMod val="50000"/>
                  </a:schemeClr>
                </a:solidFill>
              </a:rPr>
              <a:t>中查找关键字</a:t>
            </a:r>
            <a:r>
              <a:rPr lang="en-US" altLang="zh-CN" dirty="0">
                <a:solidFill>
                  <a:schemeClr val="accent4">
                    <a:lumMod val="50000"/>
                  </a:schemeClr>
                </a:solidFill>
              </a:rPr>
              <a:t>key</a:t>
            </a:r>
            <a:r>
              <a:rPr lang="zh-CN" altLang="en-US" dirty="0">
                <a:solidFill>
                  <a:schemeClr val="accent4">
                    <a:lumMod val="50000"/>
                  </a:schemeClr>
                </a:solidFill>
              </a:rPr>
              <a:t>，若成功，则</a:t>
            </a:r>
            <a:r>
              <a:rPr lang="en-US" altLang="zh-CN" dirty="0">
                <a:solidFill>
                  <a:schemeClr val="accent4">
                    <a:lumMod val="50000"/>
                  </a:schemeClr>
                </a:solidFill>
              </a:rPr>
              <a:t>p</a:t>
            </a:r>
            <a:r>
              <a:rPr lang="zh-CN" altLang="en-US" dirty="0">
                <a:solidFill>
                  <a:schemeClr val="accent4">
                    <a:lumMod val="50000"/>
                  </a:schemeClr>
                </a:solidFill>
              </a:rPr>
              <a:t>指向该结点，返回</a:t>
            </a:r>
            <a:r>
              <a:rPr lang="en-US" altLang="zh-CN" dirty="0">
                <a:solidFill>
                  <a:schemeClr val="accent4">
                    <a:lumMod val="50000"/>
                  </a:schemeClr>
                </a:solidFill>
              </a:rPr>
              <a:t>TRUE</a:t>
            </a:r>
            <a:r>
              <a:rPr lang="zh-CN" altLang="en-US" dirty="0">
                <a:solidFill>
                  <a:schemeClr val="accent4">
                    <a:lumMod val="50000"/>
                  </a:schemeClr>
                </a:solidFill>
              </a:rPr>
              <a:t>；否则</a:t>
            </a:r>
            <a:r>
              <a:rPr lang="en-US" altLang="zh-CN" dirty="0">
                <a:solidFill>
                  <a:schemeClr val="accent4">
                    <a:lumMod val="50000"/>
                  </a:schemeClr>
                </a:solidFill>
              </a:rPr>
              <a:t>p</a:t>
            </a:r>
            <a:r>
              <a:rPr lang="zh-CN" altLang="en-US" dirty="0">
                <a:solidFill>
                  <a:schemeClr val="accent4">
                    <a:lumMod val="50000"/>
                  </a:schemeClr>
                </a:solidFill>
              </a:rPr>
              <a:t>指向查找路径的最末结点，返回</a:t>
            </a:r>
            <a:r>
              <a:rPr lang="en-US" altLang="zh-CN" dirty="0">
                <a:solidFill>
                  <a:schemeClr val="accent4">
                    <a:lumMod val="50000"/>
                  </a:schemeClr>
                </a:solidFill>
              </a:rPr>
              <a:t>FALSE</a:t>
            </a:r>
            <a:r>
              <a:rPr lang="zh-CN" altLang="en-US" dirty="0">
                <a:solidFill>
                  <a:schemeClr val="accent4">
                    <a:lumMod val="50000"/>
                  </a:schemeClr>
                </a:solidFill>
              </a:rPr>
              <a:t>。</a:t>
            </a:r>
            <a:r>
              <a:rPr lang="en-US" altLang="zh-CN" dirty="0">
                <a:solidFill>
                  <a:schemeClr val="accent4">
                    <a:lumMod val="50000"/>
                  </a:schemeClr>
                </a:solidFill>
              </a:rPr>
              <a:t>f </a:t>
            </a:r>
            <a:r>
              <a:rPr lang="zh-CN" altLang="en-US" dirty="0">
                <a:solidFill>
                  <a:schemeClr val="accent4">
                    <a:lumMod val="50000"/>
                  </a:schemeClr>
                </a:solidFill>
              </a:rPr>
              <a:t>指向 </a:t>
            </a:r>
            <a:r>
              <a:rPr lang="en-US" altLang="zh-CN" dirty="0">
                <a:solidFill>
                  <a:schemeClr val="accent4">
                    <a:lumMod val="50000"/>
                  </a:schemeClr>
                </a:solidFill>
              </a:rPr>
              <a:t>T </a:t>
            </a:r>
            <a:r>
              <a:rPr lang="zh-CN" altLang="en-US" dirty="0">
                <a:solidFill>
                  <a:schemeClr val="accent4">
                    <a:lumMod val="50000"/>
                  </a:schemeClr>
                </a:solidFill>
              </a:rPr>
              <a:t>的双亲，初始调用为</a:t>
            </a:r>
            <a:r>
              <a:rPr lang="en-US" altLang="zh-CN" dirty="0">
                <a:solidFill>
                  <a:schemeClr val="accent4">
                    <a:lumMod val="50000"/>
                  </a:schemeClr>
                </a:solidFill>
              </a:rPr>
              <a:t>NULL</a:t>
            </a:r>
            <a:endParaRPr lang="zh-CN" altLang="en-US" dirty="0">
              <a:solidFill>
                <a:schemeClr val="accent4">
                  <a:lumMod val="50000"/>
                </a:schemeClr>
              </a:solidFill>
            </a:endParaRPr>
          </a:p>
          <a:p>
            <a:pPr eaLnBrk="1" fontAlgn="auto" hangingPunct="1">
              <a:lnSpc>
                <a:spcPct val="110000"/>
              </a:lnSpc>
              <a:spcBef>
                <a:spcPct val="0"/>
              </a:spcBef>
              <a:spcAft>
                <a:spcPts val="0"/>
              </a:spcAft>
              <a:buFont typeface="Wingdings" panose="05000000000000000000" pitchFamily="2" charset="2"/>
              <a:buNone/>
              <a:defRPr/>
            </a:pPr>
            <a:r>
              <a:rPr lang="en-US" altLang="zh-CN" dirty="0"/>
              <a:t>   if ( !T )  { p=f; return FALSE; }	</a:t>
            </a:r>
            <a:r>
              <a:rPr lang="en-US" altLang="zh-CN" dirty="0">
                <a:solidFill>
                  <a:schemeClr val="accent4">
                    <a:lumMod val="50000"/>
                  </a:schemeClr>
                </a:solidFill>
              </a:rPr>
              <a:t>// </a:t>
            </a:r>
            <a:r>
              <a:rPr lang="zh-CN" altLang="en-US" dirty="0">
                <a:solidFill>
                  <a:schemeClr val="accent4">
                    <a:lumMod val="50000"/>
                  </a:schemeClr>
                </a:solidFill>
              </a:rPr>
              <a:t>查找失败</a:t>
            </a:r>
          </a:p>
          <a:p>
            <a:pPr eaLnBrk="1" fontAlgn="auto" hangingPunct="1">
              <a:lnSpc>
                <a:spcPct val="110000"/>
              </a:lnSpc>
              <a:spcBef>
                <a:spcPct val="0"/>
              </a:spcBef>
              <a:spcAft>
                <a:spcPts val="0"/>
              </a:spcAft>
              <a:buFont typeface="Wingdings" panose="05000000000000000000" pitchFamily="2" charset="2"/>
              <a:buNone/>
              <a:defRPr/>
            </a:pPr>
            <a:r>
              <a:rPr lang="en-US" altLang="zh-CN" dirty="0"/>
              <a:t>   else if ( EQ( key, T-&gt;</a:t>
            </a:r>
            <a:r>
              <a:rPr lang="en-US" altLang="zh-CN" dirty="0" err="1"/>
              <a:t>data.key</a:t>
            </a:r>
            <a:r>
              <a:rPr lang="en-US" altLang="zh-CN" dirty="0"/>
              <a:t> ) ) </a:t>
            </a:r>
          </a:p>
          <a:p>
            <a:pPr eaLnBrk="1" fontAlgn="auto" hangingPunct="1">
              <a:lnSpc>
                <a:spcPct val="110000"/>
              </a:lnSpc>
              <a:spcBef>
                <a:spcPct val="0"/>
              </a:spcBef>
              <a:spcAft>
                <a:spcPts val="0"/>
              </a:spcAft>
              <a:buFont typeface="Wingdings" panose="05000000000000000000" pitchFamily="2" charset="2"/>
              <a:buNone/>
              <a:defRPr/>
            </a:pPr>
            <a:r>
              <a:rPr lang="en-US" altLang="zh-CN" dirty="0"/>
              <a:t>	{ p=T;   return TRUE;		</a:t>
            </a:r>
            <a:r>
              <a:rPr lang="en-US" altLang="zh-CN" dirty="0">
                <a:solidFill>
                  <a:schemeClr val="accent4">
                    <a:lumMod val="50000"/>
                  </a:schemeClr>
                </a:solidFill>
              </a:rPr>
              <a:t>// </a:t>
            </a:r>
            <a:r>
              <a:rPr lang="zh-CN" altLang="en-US" dirty="0">
                <a:solidFill>
                  <a:schemeClr val="accent4">
                    <a:lumMod val="50000"/>
                  </a:schemeClr>
                </a:solidFill>
              </a:rPr>
              <a:t>查找成功</a:t>
            </a:r>
          </a:p>
          <a:p>
            <a:pPr eaLnBrk="1" fontAlgn="auto" hangingPunct="1">
              <a:lnSpc>
                <a:spcPct val="110000"/>
              </a:lnSpc>
              <a:spcBef>
                <a:spcPct val="0"/>
              </a:spcBef>
              <a:spcAft>
                <a:spcPts val="0"/>
              </a:spcAft>
              <a:buFont typeface="Wingdings" panose="05000000000000000000" pitchFamily="2" charset="2"/>
              <a:buNone/>
              <a:defRPr/>
            </a:pPr>
            <a:r>
              <a:rPr lang="en-US" altLang="zh-CN" dirty="0"/>
              <a:t>   }</a:t>
            </a:r>
          </a:p>
          <a:p>
            <a:pPr eaLnBrk="1" fontAlgn="auto" hangingPunct="1">
              <a:lnSpc>
                <a:spcPct val="110000"/>
              </a:lnSpc>
              <a:spcBef>
                <a:spcPct val="0"/>
              </a:spcBef>
              <a:spcAft>
                <a:spcPts val="0"/>
              </a:spcAft>
              <a:buFont typeface="Wingdings" panose="05000000000000000000" pitchFamily="2" charset="2"/>
              <a:buNone/>
              <a:defRPr/>
            </a:pPr>
            <a:r>
              <a:rPr lang="en-US" altLang="zh-CN" dirty="0"/>
              <a:t>   else if ( LT(key, T-&gt;</a:t>
            </a:r>
            <a:r>
              <a:rPr lang="en-US" altLang="zh-CN" dirty="0" err="1"/>
              <a:t>data.key</a:t>
            </a:r>
            <a:r>
              <a:rPr lang="en-US" altLang="zh-CN" dirty="0"/>
              <a:t>) ) 	</a:t>
            </a:r>
            <a:r>
              <a:rPr lang="en-US" altLang="zh-CN" dirty="0">
                <a:solidFill>
                  <a:schemeClr val="accent4">
                    <a:lumMod val="50000"/>
                  </a:schemeClr>
                </a:solidFill>
              </a:rPr>
              <a:t>// </a:t>
            </a:r>
            <a:r>
              <a:rPr lang="zh-CN" altLang="en-US" dirty="0">
                <a:solidFill>
                  <a:schemeClr val="accent4">
                    <a:lumMod val="50000"/>
                  </a:schemeClr>
                </a:solidFill>
              </a:rPr>
              <a:t>继续查找</a:t>
            </a:r>
          </a:p>
          <a:p>
            <a:pPr eaLnBrk="1" fontAlgn="auto" hangingPunct="1">
              <a:lnSpc>
                <a:spcPct val="110000"/>
              </a:lnSpc>
              <a:spcBef>
                <a:spcPct val="0"/>
              </a:spcBef>
              <a:spcAft>
                <a:spcPts val="0"/>
              </a:spcAft>
              <a:buFont typeface="Wingdings" panose="05000000000000000000" pitchFamily="2" charset="2"/>
              <a:buNone/>
              <a:defRPr/>
            </a:pPr>
            <a:r>
              <a:rPr lang="en-US" altLang="zh-CN" dirty="0"/>
              <a:t>             return </a:t>
            </a:r>
            <a:r>
              <a:rPr lang="en-US" altLang="zh-CN" dirty="0" err="1"/>
              <a:t>SearchBST</a:t>
            </a:r>
            <a:r>
              <a:rPr lang="en-US" altLang="zh-CN" dirty="0"/>
              <a:t> ( T-&gt;</a:t>
            </a:r>
            <a:r>
              <a:rPr lang="en-US" altLang="zh-CN" dirty="0" err="1"/>
              <a:t>lchild</a:t>
            </a:r>
            <a:r>
              <a:rPr lang="en-US" altLang="zh-CN" dirty="0"/>
              <a:t>, key, T, p );</a:t>
            </a:r>
          </a:p>
          <a:p>
            <a:pPr eaLnBrk="1" fontAlgn="auto" hangingPunct="1">
              <a:lnSpc>
                <a:spcPct val="110000"/>
              </a:lnSpc>
              <a:spcBef>
                <a:spcPct val="0"/>
              </a:spcBef>
              <a:spcAft>
                <a:spcPts val="0"/>
              </a:spcAft>
              <a:buFont typeface="Wingdings" panose="05000000000000000000" pitchFamily="2" charset="2"/>
              <a:buNone/>
              <a:defRPr/>
            </a:pPr>
            <a:r>
              <a:rPr lang="en-US" altLang="zh-CN" dirty="0"/>
              <a:t>   else   return </a:t>
            </a:r>
            <a:r>
              <a:rPr lang="en-US" altLang="zh-CN" dirty="0" err="1"/>
              <a:t>SearchBST</a:t>
            </a:r>
            <a:r>
              <a:rPr lang="en-US" altLang="zh-CN" dirty="0"/>
              <a:t> ( T-&gt;</a:t>
            </a:r>
            <a:r>
              <a:rPr lang="en-US" altLang="zh-CN" dirty="0" err="1"/>
              <a:t>rchild</a:t>
            </a:r>
            <a:r>
              <a:rPr lang="en-US" altLang="zh-CN" dirty="0"/>
              <a:t>, key, T, p );</a:t>
            </a:r>
          </a:p>
          <a:p>
            <a:pPr eaLnBrk="1" fontAlgn="auto" hangingPunct="1">
              <a:lnSpc>
                <a:spcPct val="110000"/>
              </a:lnSpc>
              <a:spcBef>
                <a:spcPct val="0"/>
              </a:spcBef>
              <a:spcAft>
                <a:spcPts val="0"/>
              </a:spcAft>
              <a:buFont typeface="Wingdings" panose="05000000000000000000" pitchFamily="2" charset="2"/>
              <a:buNone/>
              <a:defRPr/>
            </a:pPr>
            <a:r>
              <a:rPr lang="en-US" altLang="zh-CN" dirty="0"/>
              <a:t>} </a:t>
            </a:r>
            <a:r>
              <a:rPr lang="en-US" altLang="zh-CN" dirty="0">
                <a:solidFill>
                  <a:schemeClr val="accent4">
                    <a:lumMod val="50000"/>
                  </a:schemeClr>
                </a:solidFill>
              </a:rPr>
              <a:t>// </a:t>
            </a:r>
            <a:r>
              <a:rPr lang="en-US" altLang="zh-CN" dirty="0" err="1">
                <a:solidFill>
                  <a:schemeClr val="accent4">
                    <a:lumMod val="50000"/>
                  </a:schemeClr>
                </a:solidFill>
              </a:rPr>
              <a:t>SearchBST</a:t>
            </a:r>
            <a:r>
              <a:rPr lang="en-US" altLang="zh-CN" dirty="0">
                <a:solidFill>
                  <a:schemeClr val="accent4">
                    <a:lumMod val="50000"/>
                  </a:schemeClr>
                </a:solidFill>
              </a:rPr>
              <a:t> </a:t>
            </a: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7C0A2E0C-7ACB-4B28-B22B-25A91BFB02D3}"/>
              </a:ext>
            </a:extLst>
          </p:cNvPr>
          <p:cNvSpPr>
            <a:spLocks noGrp="1" noChangeArrowheads="1"/>
          </p:cNvSpPr>
          <p:nvPr>
            <p:ph type="title"/>
          </p:nvPr>
        </p:nvSpPr>
        <p:spPr>
          <a:xfrm>
            <a:off x="182563" y="-246063"/>
            <a:ext cx="10515600" cy="1325563"/>
          </a:xfrm>
        </p:spPr>
        <p:txBody>
          <a:bodyPr/>
          <a:lstStyle/>
          <a:p>
            <a:pPr eaLnBrk="1" hangingPunct="1"/>
            <a:r>
              <a:rPr lang="en-US" altLang="zh-CN" dirty="0"/>
              <a:t>8.2.1</a:t>
            </a:r>
            <a:r>
              <a:rPr lang="zh-CN" altLang="en-US" dirty="0"/>
              <a:t> 二叉排序树和平衡二叉树</a:t>
            </a:r>
          </a:p>
        </p:txBody>
      </p:sp>
      <p:sp>
        <p:nvSpPr>
          <p:cNvPr id="47107" name="Rectangle 2">
            <a:extLst>
              <a:ext uri="{FF2B5EF4-FFF2-40B4-BE49-F238E27FC236}">
                <a16:creationId xmlns:a16="http://schemas.microsoft.com/office/drawing/2014/main" id="{7BC70788-E7FE-4C92-90BB-EB95FBC2908D}"/>
              </a:ext>
            </a:extLst>
          </p:cNvPr>
          <p:cNvSpPr>
            <a:spLocks noGrp="1" noChangeArrowheads="1"/>
          </p:cNvSpPr>
          <p:nvPr>
            <p:ph idx="1"/>
          </p:nvPr>
        </p:nvSpPr>
        <p:spPr>
          <a:xfrm>
            <a:off x="230188" y="927100"/>
            <a:ext cx="10515600" cy="4351338"/>
          </a:xfrm>
        </p:spPr>
        <p:txBody>
          <a:bodyPr/>
          <a:lstStyle/>
          <a:p>
            <a:pPr>
              <a:spcBef>
                <a:spcPct val="50000"/>
              </a:spcBef>
              <a:buFontTx/>
              <a:buNone/>
            </a:pPr>
            <a:r>
              <a:rPr lang="zh-CN" altLang="en-US" sz="3200" dirty="0"/>
              <a:t>例</a:t>
            </a:r>
            <a:r>
              <a:rPr lang="en-US" altLang="zh-CN" sz="3200" dirty="0"/>
              <a:t>1</a:t>
            </a:r>
            <a:r>
              <a:rPr lang="zh-CN" altLang="en-US" sz="3200" dirty="0"/>
              <a:t>：插入值为</a:t>
            </a:r>
            <a:r>
              <a:rPr lang="en-US" altLang="zh-CN" sz="3200" dirty="0"/>
              <a:t>280</a:t>
            </a:r>
            <a:r>
              <a:rPr lang="zh-CN" altLang="en-US" sz="3200" dirty="0"/>
              <a:t>的结点。</a:t>
            </a:r>
          </a:p>
        </p:txBody>
      </p:sp>
      <p:grpSp>
        <p:nvGrpSpPr>
          <p:cNvPr id="47108" name="Group 121">
            <a:extLst>
              <a:ext uri="{FF2B5EF4-FFF2-40B4-BE49-F238E27FC236}">
                <a16:creationId xmlns:a16="http://schemas.microsoft.com/office/drawing/2014/main" id="{074426E8-1735-45B6-A779-E714CF0AE489}"/>
              </a:ext>
            </a:extLst>
          </p:cNvPr>
          <p:cNvGrpSpPr>
            <a:grpSpLocks/>
          </p:cNvGrpSpPr>
          <p:nvPr/>
        </p:nvGrpSpPr>
        <p:grpSpPr bwMode="auto">
          <a:xfrm>
            <a:off x="3175000" y="1755775"/>
            <a:ext cx="2373313" cy="1990725"/>
            <a:chOff x="1040" y="1146"/>
            <a:chExt cx="1495" cy="1254"/>
          </a:xfrm>
        </p:grpSpPr>
        <p:sp>
          <p:nvSpPr>
            <p:cNvPr id="47169" name="Oval 51">
              <a:extLst>
                <a:ext uri="{FF2B5EF4-FFF2-40B4-BE49-F238E27FC236}">
                  <a16:creationId xmlns:a16="http://schemas.microsoft.com/office/drawing/2014/main" id="{EE030AFB-FE41-4CA0-A09B-DA66D4A40716}"/>
                </a:ext>
              </a:extLst>
            </p:cNvPr>
            <p:cNvSpPr>
              <a:spLocks noChangeArrowheads="1"/>
            </p:cNvSpPr>
            <p:nvPr/>
          </p:nvSpPr>
          <p:spPr bwMode="auto">
            <a:xfrm>
              <a:off x="1491" y="1146"/>
              <a:ext cx="319" cy="275"/>
            </a:xfrm>
            <a:prstGeom prst="ellipse">
              <a:avLst/>
            </a:prstGeom>
            <a:solidFill>
              <a:srgbClr val="FFFF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122</a:t>
              </a:r>
              <a:endParaRPr lang="en-US" altLang="zh-CN" sz="2400" u="sng" dirty="0">
                <a:solidFill>
                  <a:srgbClr val="C00000"/>
                </a:solidFill>
                <a:latin typeface="华康俪金黑W8(P)" panose="020B0800000000000000" pitchFamily="34" charset="-122"/>
                <a:ea typeface="华康俪金黑W8(P)" panose="020B0800000000000000" pitchFamily="34" charset="-122"/>
              </a:endParaRPr>
            </a:p>
          </p:txBody>
        </p:sp>
        <p:sp>
          <p:nvSpPr>
            <p:cNvPr id="47170" name="Oval 52">
              <a:extLst>
                <a:ext uri="{FF2B5EF4-FFF2-40B4-BE49-F238E27FC236}">
                  <a16:creationId xmlns:a16="http://schemas.microsoft.com/office/drawing/2014/main" id="{3815ABCC-AF78-484C-9D4D-0D6513F372CB}"/>
                </a:ext>
              </a:extLst>
            </p:cNvPr>
            <p:cNvSpPr>
              <a:spLocks noChangeArrowheads="1"/>
            </p:cNvSpPr>
            <p:nvPr/>
          </p:nvSpPr>
          <p:spPr bwMode="auto">
            <a:xfrm>
              <a:off x="1968" y="1617"/>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250</a:t>
              </a:r>
              <a:endParaRPr lang="en-US" altLang="zh-CN" sz="2400" u="sng" dirty="0">
                <a:latin typeface="华康俪金黑W8(P)" panose="020B0800000000000000" pitchFamily="34" charset="-122"/>
                <a:ea typeface="华康俪金黑W8(P)" panose="020B0800000000000000" pitchFamily="34" charset="-122"/>
              </a:endParaRPr>
            </a:p>
          </p:txBody>
        </p:sp>
        <p:sp>
          <p:nvSpPr>
            <p:cNvPr id="47171" name="Oval 53">
              <a:extLst>
                <a:ext uri="{FF2B5EF4-FFF2-40B4-BE49-F238E27FC236}">
                  <a16:creationId xmlns:a16="http://schemas.microsoft.com/office/drawing/2014/main" id="{A4C85151-FFC7-4862-BC92-9EF980A4BB72}"/>
                </a:ext>
              </a:extLst>
            </p:cNvPr>
            <p:cNvSpPr>
              <a:spLocks noChangeArrowheads="1"/>
            </p:cNvSpPr>
            <p:nvPr/>
          </p:nvSpPr>
          <p:spPr bwMode="auto">
            <a:xfrm>
              <a:off x="2216" y="2103"/>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300</a:t>
              </a:r>
              <a:endParaRPr lang="en-US" altLang="zh-CN" sz="2400" u="sng" dirty="0">
                <a:latin typeface="华康俪金黑W8(P)" panose="020B0800000000000000" pitchFamily="34" charset="-122"/>
                <a:ea typeface="华康俪金黑W8(P)" panose="020B0800000000000000" pitchFamily="34" charset="-122"/>
              </a:endParaRPr>
            </a:p>
          </p:txBody>
        </p:sp>
        <p:sp>
          <p:nvSpPr>
            <p:cNvPr id="47172" name="Oval 54">
              <a:extLst>
                <a:ext uri="{FF2B5EF4-FFF2-40B4-BE49-F238E27FC236}">
                  <a16:creationId xmlns:a16="http://schemas.microsoft.com/office/drawing/2014/main" id="{7BB7A3AA-492C-40B0-AFC2-755BA8FFAE9A}"/>
                </a:ext>
              </a:extLst>
            </p:cNvPr>
            <p:cNvSpPr>
              <a:spLocks noChangeArrowheads="1"/>
            </p:cNvSpPr>
            <p:nvPr/>
          </p:nvSpPr>
          <p:spPr bwMode="auto">
            <a:xfrm>
              <a:off x="1304" y="2126"/>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110</a:t>
              </a:r>
              <a:endParaRPr lang="en-US" altLang="zh-CN" sz="2400" u="sng" dirty="0">
                <a:latin typeface="华康俪金黑W8(P)" panose="020B0800000000000000" pitchFamily="34" charset="-122"/>
                <a:ea typeface="华康俪金黑W8(P)" panose="020B0800000000000000" pitchFamily="34" charset="-122"/>
              </a:endParaRPr>
            </a:p>
          </p:txBody>
        </p:sp>
        <p:sp>
          <p:nvSpPr>
            <p:cNvPr id="47173" name="Oval 55">
              <a:extLst>
                <a:ext uri="{FF2B5EF4-FFF2-40B4-BE49-F238E27FC236}">
                  <a16:creationId xmlns:a16="http://schemas.microsoft.com/office/drawing/2014/main" id="{561C17A0-DD78-42FC-8997-A89DD18025A9}"/>
                </a:ext>
              </a:extLst>
            </p:cNvPr>
            <p:cNvSpPr>
              <a:spLocks noChangeArrowheads="1"/>
            </p:cNvSpPr>
            <p:nvPr/>
          </p:nvSpPr>
          <p:spPr bwMode="auto">
            <a:xfrm>
              <a:off x="1040" y="1656"/>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99</a:t>
              </a:r>
              <a:endParaRPr lang="en-US" altLang="zh-CN" sz="2400" u="sng" dirty="0">
                <a:latin typeface="华康俪金黑W8(P)" panose="020B0800000000000000" pitchFamily="34" charset="-122"/>
                <a:ea typeface="华康俪金黑W8(P)" panose="020B0800000000000000" pitchFamily="34" charset="-122"/>
              </a:endParaRPr>
            </a:p>
          </p:txBody>
        </p:sp>
        <p:sp>
          <p:nvSpPr>
            <p:cNvPr id="47174" name="Line 56">
              <a:extLst>
                <a:ext uri="{FF2B5EF4-FFF2-40B4-BE49-F238E27FC236}">
                  <a16:creationId xmlns:a16="http://schemas.microsoft.com/office/drawing/2014/main" id="{3875A554-70AB-43FB-BA18-FF70DD2D80E3}"/>
                </a:ext>
              </a:extLst>
            </p:cNvPr>
            <p:cNvSpPr>
              <a:spLocks noChangeShapeType="1"/>
            </p:cNvSpPr>
            <p:nvPr/>
          </p:nvSpPr>
          <p:spPr bwMode="auto">
            <a:xfrm flipH="1">
              <a:off x="1288" y="1375"/>
              <a:ext cx="244" cy="31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75" name="Line 57">
              <a:extLst>
                <a:ext uri="{FF2B5EF4-FFF2-40B4-BE49-F238E27FC236}">
                  <a16:creationId xmlns:a16="http://schemas.microsoft.com/office/drawing/2014/main" id="{17BF79FD-6E54-4656-B2E4-5B1E1DDD7CDA}"/>
                </a:ext>
              </a:extLst>
            </p:cNvPr>
            <p:cNvSpPr>
              <a:spLocks noChangeShapeType="1"/>
            </p:cNvSpPr>
            <p:nvPr/>
          </p:nvSpPr>
          <p:spPr bwMode="auto">
            <a:xfrm>
              <a:off x="1752" y="1375"/>
              <a:ext cx="279" cy="2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76" name="Line 58">
              <a:extLst>
                <a:ext uri="{FF2B5EF4-FFF2-40B4-BE49-F238E27FC236}">
                  <a16:creationId xmlns:a16="http://schemas.microsoft.com/office/drawing/2014/main" id="{C660855A-5FA4-4623-8426-087C8F1385E7}"/>
                </a:ext>
              </a:extLst>
            </p:cNvPr>
            <p:cNvSpPr>
              <a:spLocks noChangeShapeType="1"/>
            </p:cNvSpPr>
            <p:nvPr/>
          </p:nvSpPr>
          <p:spPr bwMode="auto">
            <a:xfrm>
              <a:off x="2184" y="1870"/>
              <a:ext cx="148" cy="22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77" name="Line 59">
              <a:extLst>
                <a:ext uri="{FF2B5EF4-FFF2-40B4-BE49-F238E27FC236}">
                  <a16:creationId xmlns:a16="http://schemas.microsoft.com/office/drawing/2014/main" id="{C2208D14-DDB6-4B0F-8EF9-7A9EBC69518A}"/>
                </a:ext>
              </a:extLst>
            </p:cNvPr>
            <p:cNvSpPr>
              <a:spLocks noChangeShapeType="1"/>
            </p:cNvSpPr>
            <p:nvPr/>
          </p:nvSpPr>
          <p:spPr bwMode="auto">
            <a:xfrm>
              <a:off x="1296" y="1914"/>
              <a:ext cx="159" cy="2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137724" name="AutoShape 60">
            <a:extLst>
              <a:ext uri="{FF2B5EF4-FFF2-40B4-BE49-F238E27FC236}">
                <a16:creationId xmlns:a16="http://schemas.microsoft.com/office/drawing/2014/main" id="{02C4D38F-2189-47F2-9442-31196CC90DD5}"/>
              </a:ext>
            </a:extLst>
          </p:cNvPr>
          <p:cNvSpPr>
            <a:spLocks noChangeArrowheads="1"/>
          </p:cNvSpPr>
          <p:nvPr/>
        </p:nvSpPr>
        <p:spPr bwMode="auto">
          <a:xfrm rot="4512009">
            <a:off x="4550569" y="1591469"/>
            <a:ext cx="206375" cy="506413"/>
          </a:xfrm>
          <a:prstGeom prst="downArrow">
            <a:avLst>
              <a:gd name="adj1" fmla="val 50000"/>
              <a:gd name="adj2" fmla="val 61346"/>
            </a:avLst>
          </a:prstGeom>
          <a:solidFill>
            <a:schemeClr val="tx1"/>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137725" name="Text Box 61">
            <a:extLst>
              <a:ext uri="{FF2B5EF4-FFF2-40B4-BE49-F238E27FC236}">
                <a16:creationId xmlns:a16="http://schemas.microsoft.com/office/drawing/2014/main" id="{B688BD9C-1037-4715-9461-2A79AE89A27C}"/>
              </a:ext>
            </a:extLst>
          </p:cNvPr>
          <p:cNvSpPr txBox="1">
            <a:spLocks noChangeArrowheads="1"/>
          </p:cNvSpPr>
          <p:nvPr/>
        </p:nvSpPr>
        <p:spPr bwMode="auto">
          <a:xfrm>
            <a:off x="4876800" y="1482725"/>
            <a:ext cx="338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T</a:t>
            </a:r>
          </a:p>
        </p:txBody>
      </p:sp>
      <p:sp>
        <p:nvSpPr>
          <p:cNvPr id="1137726" name="Text Box 62">
            <a:extLst>
              <a:ext uri="{FF2B5EF4-FFF2-40B4-BE49-F238E27FC236}">
                <a16:creationId xmlns:a16="http://schemas.microsoft.com/office/drawing/2014/main" id="{F828E4CA-DC7C-4189-A4AB-A52DCC848B03}"/>
              </a:ext>
            </a:extLst>
          </p:cNvPr>
          <p:cNvSpPr txBox="1">
            <a:spLocks noChangeArrowheads="1"/>
          </p:cNvSpPr>
          <p:nvPr/>
        </p:nvSpPr>
        <p:spPr bwMode="auto">
          <a:xfrm>
            <a:off x="2717800" y="1485900"/>
            <a:ext cx="1239838"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f</a:t>
            </a:r>
            <a:r>
              <a:rPr lang="zh-CN" altLang="en-US" sz="2400" dirty="0">
                <a:latin typeface="华康俪金黑W8(P)" panose="020B0800000000000000" pitchFamily="34" charset="-122"/>
                <a:ea typeface="华康俪金黑W8(P)" panose="020B0800000000000000" pitchFamily="34" charset="-122"/>
              </a:rPr>
              <a:t>：</a:t>
            </a:r>
            <a:r>
              <a:rPr lang="en-US" altLang="zh-CN" sz="2400" dirty="0">
                <a:latin typeface="华康俪金黑W8(P)" panose="020B0800000000000000" pitchFamily="34" charset="-122"/>
                <a:ea typeface="华康俪金黑W8(P)" panose="020B0800000000000000" pitchFamily="34" charset="-122"/>
              </a:rPr>
              <a:t>NULL</a:t>
            </a:r>
          </a:p>
        </p:txBody>
      </p:sp>
      <p:sp>
        <p:nvSpPr>
          <p:cNvPr id="1137741" name="Text Box 77">
            <a:extLst>
              <a:ext uri="{FF2B5EF4-FFF2-40B4-BE49-F238E27FC236}">
                <a16:creationId xmlns:a16="http://schemas.microsoft.com/office/drawing/2014/main" id="{A3951098-D815-4427-AA4A-6970A3C0FEBF}"/>
              </a:ext>
            </a:extLst>
          </p:cNvPr>
          <p:cNvSpPr txBox="1">
            <a:spLocks noChangeArrowheads="1"/>
          </p:cNvSpPr>
          <p:nvPr/>
        </p:nvSpPr>
        <p:spPr bwMode="auto">
          <a:xfrm>
            <a:off x="5294313" y="1262063"/>
            <a:ext cx="15192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dirty="0">
                <a:latin typeface="华康俪金黑W8(P)" panose="020B0800000000000000" pitchFamily="34" charset="-122"/>
                <a:ea typeface="华康俪金黑W8(P)" panose="020B0800000000000000" pitchFamily="34" charset="-122"/>
              </a:rPr>
              <a:t>key=280</a:t>
            </a:r>
          </a:p>
        </p:txBody>
      </p:sp>
      <p:sp>
        <p:nvSpPr>
          <p:cNvPr id="1137783" name="Oval 119">
            <a:extLst>
              <a:ext uri="{FF2B5EF4-FFF2-40B4-BE49-F238E27FC236}">
                <a16:creationId xmlns:a16="http://schemas.microsoft.com/office/drawing/2014/main" id="{8576F458-CEAA-4898-8B98-5F75DAA03081}"/>
              </a:ext>
            </a:extLst>
          </p:cNvPr>
          <p:cNvSpPr>
            <a:spLocks noChangeArrowheads="1"/>
          </p:cNvSpPr>
          <p:nvPr/>
        </p:nvSpPr>
        <p:spPr bwMode="auto">
          <a:xfrm>
            <a:off x="10245725" y="5734050"/>
            <a:ext cx="457200" cy="434975"/>
          </a:xfrm>
          <a:prstGeom prst="ellipse">
            <a:avLst/>
          </a:prstGeom>
          <a:solidFill>
            <a:srgbClr val="FFFF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000" dirty="0">
                <a:solidFill>
                  <a:srgbClr val="C00000"/>
                </a:solidFill>
                <a:latin typeface="华康俪金黑W8(P)" panose="020B0800000000000000" pitchFamily="34" charset="-122"/>
                <a:ea typeface="华康俪金黑W8(P)" panose="020B0800000000000000" pitchFamily="34" charset="-122"/>
              </a:rPr>
              <a:t>280</a:t>
            </a:r>
            <a:endParaRPr lang="en-US" altLang="zh-CN" sz="2000" u="sng" dirty="0">
              <a:solidFill>
                <a:srgbClr val="C00000"/>
              </a:solidFill>
              <a:latin typeface="华康俪金黑W8(P)" panose="020B0800000000000000" pitchFamily="34" charset="-122"/>
              <a:ea typeface="华康俪金黑W8(P)" panose="020B0800000000000000" pitchFamily="34" charset="-122"/>
            </a:endParaRPr>
          </a:p>
        </p:txBody>
      </p:sp>
      <p:sp>
        <p:nvSpPr>
          <p:cNvPr id="1137784" name="Line 120">
            <a:extLst>
              <a:ext uri="{FF2B5EF4-FFF2-40B4-BE49-F238E27FC236}">
                <a16:creationId xmlns:a16="http://schemas.microsoft.com/office/drawing/2014/main" id="{B063BEC3-7F7D-45ED-AE60-0127B755F954}"/>
              </a:ext>
            </a:extLst>
          </p:cNvPr>
          <p:cNvSpPr>
            <a:spLocks noChangeShapeType="1"/>
          </p:cNvSpPr>
          <p:nvPr/>
        </p:nvSpPr>
        <p:spPr bwMode="auto">
          <a:xfrm flipV="1">
            <a:off x="10636250" y="5518150"/>
            <a:ext cx="304800" cy="2619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nvGrpSpPr>
          <p:cNvPr id="1137786" name="Group 122">
            <a:extLst>
              <a:ext uri="{FF2B5EF4-FFF2-40B4-BE49-F238E27FC236}">
                <a16:creationId xmlns:a16="http://schemas.microsoft.com/office/drawing/2014/main" id="{668F5F98-7B3C-4188-903D-4B34EA34286B}"/>
              </a:ext>
            </a:extLst>
          </p:cNvPr>
          <p:cNvGrpSpPr>
            <a:grpSpLocks/>
          </p:cNvGrpSpPr>
          <p:nvPr/>
        </p:nvGrpSpPr>
        <p:grpSpPr bwMode="auto">
          <a:xfrm>
            <a:off x="6503988" y="1720850"/>
            <a:ext cx="2373312" cy="2014538"/>
            <a:chOff x="1040" y="1131"/>
            <a:chExt cx="1495" cy="1269"/>
          </a:xfrm>
        </p:grpSpPr>
        <p:sp>
          <p:nvSpPr>
            <p:cNvPr id="47160" name="Oval 123">
              <a:extLst>
                <a:ext uri="{FF2B5EF4-FFF2-40B4-BE49-F238E27FC236}">
                  <a16:creationId xmlns:a16="http://schemas.microsoft.com/office/drawing/2014/main" id="{C61E26D4-AC4F-462A-B48D-0E7D57FD7E32}"/>
                </a:ext>
              </a:extLst>
            </p:cNvPr>
            <p:cNvSpPr>
              <a:spLocks noChangeArrowheads="1"/>
            </p:cNvSpPr>
            <p:nvPr/>
          </p:nvSpPr>
          <p:spPr bwMode="auto">
            <a:xfrm>
              <a:off x="1488" y="1131"/>
              <a:ext cx="319" cy="275"/>
            </a:xfrm>
            <a:prstGeom prst="ellipse">
              <a:avLst/>
            </a:prstGeom>
            <a:solidFill>
              <a:schemeClr val="tx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chemeClr val="bg2"/>
                  </a:solidFill>
                  <a:latin typeface="华康俪金黑W8(P)" panose="020B0800000000000000" pitchFamily="34" charset="-122"/>
                  <a:ea typeface="华康俪金黑W8(P)" panose="020B0800000000000000" pitchFamily="34" charset="-122"/>
                </a:rPr>
                <a:t>122</a:t>
              </a:r>
              <a:endParaRPr lang="en-US" altLang="zh-CN" sz="2400" u="sng" dirty="0">
                <a:solidFill>
                  <a:schemeClr val="bg2"/>
                </a:solidFill>
                <a:latin typeface="华康俪金黑W8(P)" panose="020B0800000000000000" pitchFamily="34" charset="-122"/>
                <a:ea typeface="华康俪金黑W8(P)" panose="020B0800000000000000" pitchFamily="34" charset="-122"/>
              </a:endParaRPr>
            </a:p>
          </p:txBody>
        </p:sp>
        <p:sp>
          <p:nvSpPr>
            <p:cNvPr id="47161" name="Oval 124">
              <a:extLst>
                <a:ext uri="{FF2B5EF4-FFF2-40B4-BE49-F238E27FC236}">
                  <a16:creationId xmlns:a16="http://schemas.microsoft.com/office/drawing/2014/main" id="{42584B29-2CE5-4CDF-ABB3-E12F302AE6DA}"/>
                </a:ext>
              </a:extLst>
            </p:cNvPr>
            <p:cNvSpPr>
              <a:spLocks noChangeArrowheads="1"/>
            </p:cNvSpPr>
            <p:nvPr/>
          </p:nvSpPr>
          <p:spPr bwMode="auto">
            <a:xfrm>
              <a:off x="1968" y="1617"/>
              <a:ext cx="319" cy="274"/>
            </a:xfrm>
            <a:prstGeom prst="ellipse">
              <a:avLst/>
            </a:prstGeom>
            <a:solidFill>
              <a:srgbClr val="FFFF66"/>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250</a:t>
              </a:r>
              <a:endParaRPr lang="en-US" altLang="zh-CN" sz="2400" u="sng" dirty="0">
                <a:solidFill>
                  <a:srgbClr val="C00000"/>
                </a:solidFill>
                <a:latin typeface="华康俪金黑W8(P)" panose="020B0800000000000000" pitchFamily="34" charset="-122"/>
                <a:ea typeface="华康俪金黑W8(P)" panose="020B0800000000000000" pitchFamily="34" charset="-122"/>
              </a:endParaRPr>
            </a:p>
          </p:txBody>
        </p:sp>
        <p:sp>
          <p:nvSpPr>
            <p:cNvPr id="47162" name="Oval 125">
              <a:extLst>
                <a:ext uri="{FF2B5EF4-FFF2-40B4-BE49-F238E27FC236}">
                  <a16:creationId xmlns:a16="http://schemas.microsoft.com/office/drawing/2014/main" id="{04113DAD-E2E3-4138-8115-2072A64140CD}"/>
                </a:ext>
              </a:extLst>
            </p:cNvPr>
            <p:cNvSpPr>
              <a:spLocks noChangeArrowheads="1"/>
            </p:cNvSpPr>
            <p:nvPr/>
          </p:nvSpPr>
          <p:spPr bwMode="auto">
            <a:xfrm>
              <a:off x="2216" y="2103"/>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300</a:t>
              </a:r>
              <a:endParaRPr lang="en-US" altLang="zh-CN" sz="2400" u="sng" dirty="0">
                <a:latin typeface="华康俪金黑W8(P)" panose="020B0800000000000000" pitchFamily="34" charset="-122"/>
                <a:ea typeface="华康俪金黑W8(P)" panose="020B0800000000000000" pitchFamily="34" charset="-122"/>
              </a:endParaRPr>
            </a:p>
          </p:txBody>
        </p:sp>
        <p:sp>
          <p:nvSpPr>
            <p:cNvPr id="47163" name="Oval 126">
              <a:extLst>
                <a:ext uri="{FF2B5EF4-FFF2-40B4-BE49-F238E27FC236}">
                  <a16:creationId xmlns:a16="http://schemas.microsoft.com/office/drawing/2014/main" id="{7F6712BD-736B-487B-8AA0-501431F91B74}"/>
                </a:ext>
              </a:extLst>
            </p:cNvPr>
            <p:cNvSpPr>
              <a:spLocks noChangeArrowheads="1"/>
            </p:cNvSpPr>
            <p:nvPr/>
          </p:nvSpPr>
          <p:spPr bwMode="auto">
            <a:xfrm>
              <a:off x="1304" y="2126"/>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110</a:t>
              </a:r>
              <a:endParaRPr lang="en-US" altLang="zh-CN" sz="2400" u="sng" dirty="0">
                <a:latin typeface="华康俪金黑W8(P)" panose="020B0800000000000000" pitchFamily="34" charset="-122"/>
                <a:ea typeface="华康俪金黑W8(P)" panose="020B0800000000000000" pitchFamily="34" charset="-122"/>
              </a:endParaRPr>
            </a:p>
          </p:txBody>
        </p:sp>
        <p:sp>
          <p:nvSpPr>
            <p:cNvPr id="47164" name="Oval 127">
              <a:extLst>
                <a:ext uri="{FF2B5EF4-FFF2-40B4-BE49-F238E27FC236}">
                  <a16:creationId xmlns:a16="http://schemas.microsoft.com/office/drawing/2014/main" id="{C543C109-EA04-4095-906E-576D8CF69D98}"/>
                </a:ext>
              </a:extLst>
            </p:cNvPr>
            <p:cNvSpPr>
              <a:spLocks noChangeArrowheads="1"/>
            </p:cNvSpPr>
            <p:nvPr/>
          </p:nvSpPr>
          <p:spPr bwMode="auto">
            <a:xfrm>
              <a:off x="1040" y="1656"/>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99</a:t>
              </a:r>
              <a:endParaRPr lang="en-US" altLang="zh-CN" sz="2400" u="sng" dirty="0">
                <a:latin typeface="华康俪金黑W8(P)" panose="020B0800000000000000" pitchFamily="34" charset="-122"/>
                <a:ea typeface="华康俪金黑W8(P)" panose="020B0800000000000000" pitchFamily="34" charset="-122"/>
              </a:endParaRPr>
            </a:p>
          </p:txBody>
        </p:sp>
        <p:sp>
          <p:nvSpPr>
            <p:cNvPr id="47165" name="Line 128">
              <a:extLst>
                <a:ext uri="{FF2B5EF4-FFF2-40B4-BE49-F238E27FC236}">
                  <a16:creationId xmlns:a16="http://schemas.microsoft.com/office/drawing/2014/main" id="{12AA4799-B71F-485B-9172-BCB128DB6D39}"/>
                </a:ext>
              </a:extLst>
            </p:cNvPr>
            <p:cNvSpPr>
              <a:spLocks noChangeShapeType="1"/>
            </p:cNvSpPr>
            <p:nvPr/>
          </p:nvSpPr>
          <p:spPr bwMode="auto">
            <a:xfrm flipH="1">
              <a:off x="1288" y="1375"/>
              <a:ext cx="244" cy="31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66" name="Line 129">
              <a:extLst>
                <a:ext uri="{FF2B5EF4-FFF2-40B4-BE49-F238E27FC236}">
                  <a16:creationId xmlns:a16="http://schemas.microsoft.com/office/drawing/2014/main" id="{9422C333-1215-4A50-86E4-80ABC9EEE8E5}"/>
                </a:ext>
              </a:extLst>
            </p:cNvPr>
            <p:cNvSpPr>
              <a:spLocks noChangeShapeType="1"/>
            </p:cNvSpPr>
            <p:nvPr/>
          </p:nvSpPr>
          <p:spPr bwMode="auto">
            <a:xfrm>
              <a:off x="1752" y="1375"/>
              <a:ext cx="279" cy="2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67" name="Line 130">
              <a:extLst>
                <a:ext uri="{FF2B5EF4-FFF2-40B4-BE49-F238E27FC236}">
                  <a16:creationId xmlns:a16="http://schemas.microsoft.com/office/drawing/2014/main" id="{927EB8DA-0156-4584-8009-7BB16B6059D8}"/>
                </a:ext>
              </a:extLst>
            </p:cNvPr>
            <p:cNvSpPr>
              <a:spLocks noChangeShapeType="1"/>
            </p:cNvSpPr>
            <p:nvPr/>
          </p:nvSpPr>
          <p:spPr bwMode="auto">
            <a:xfrm>
              <a:off x="2184" y="1870"/>
              <a:ext cx="148" cy="22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68" name="Line 131">
              <a:extLst>
                <a:ext uri="{FF2B5EF4-FFF2-40B4-BE49-F238E27FC236}">
                  <a16:creationId xmlns:a16="http://schemas.microsoft.com/office/drawing/2014/main" id="{FA5E0A19-DAA1-4F6E-8585-860FE3E21D03}"/>
                </a:ext>
              </a:extLst>
            </p:cNvPr>
            <p:cNvSpPr>
              <a:spLocks noChangeShapeType="1"/>
            </p:cNvSpPr>
            <p:nvPr/>
          </p:nvSpPr>
          <p:spPr bwMode="auto">
            <a:xfrm>
              <a:off x="1296" y="1914"/>
              <a:ext cx="159" cy="2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137796" name="AutoShape 132">
            <a:extLst>
              <a:ext uri="{FF2B5EF4-FFF2-40B4-BE49-F238E27FC236}">
                <a16:creationId xmlns:a16="http://schemas.microsoft.com/office/drawing/2014/main" id="{FF008503-4B31-4E0B-80A1-F9962CD41A38}"/>
              </a:ext>
            </a:extLst>
          </p:cNvPr>
          <p:cNvSpPr>
            <a:spLocks noChangeArrowheads="1"/>
          </p:cNvSpPr>
          <p:nvPr/>
        </p:nvSpPr>
        <p:spPr bwMode="auto">
          <a:xfrm rot="4512009">
            <a:off x="8628856" y="2304257"/>
            <a:ext cx="206375" cy="506412"/>
          </a:xfrm>
          <a:prstGeom prst="downArrow">
            <a:avLst>
              <a:gd name="adj1" fmla="val 50000"/>
              <a:gd name="adj2" fmla="val 61346"/>
            </a:avLst>
          </a:prstGeom>
          <a:solidFill>
            <a:schemeClr val="tx1"/>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137797" name="Text Box 133">
            <a:extLst>
              <a:ext uri="{FF2B5EF4-FFF2-40B4-BE49-F238E27FC236}">
                <a16:creationId xmlns:a16="http://schemas.microsoft.com/office/drawing/2014/main" id="{690D3902-D612-46FE-B976-70310CED23E3}"/>
              </a:ext>
            </a:extLst>
          </p:cNvPr>
          <p:cNvSpPr txBox="1">
            <a:spLocks noChangeArrowheads="1"/>
          </p:cNvSpPr>
          <p:nvPr/>
        </p:nvSpPr>
        <p:spPr bwMode="auto">
          <a:xfrm>
            <a:off x="8955088" y="2195513"/>
            <a:ext cx="3381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T</a:t>
            </a:r>
          </a:p>
        </p:txBody>
      </p:sp>
      <p:sp>
        <p:nvSpPr>
          <p:cNvPr id="1137798" name="AutoShape 134">
            <a:extLst>
              <a:ext uri="{FF2B5EF4-FFF2-40B4-BE49-F238E27FC236}">
                <a16:creationId xmlns:a16="http://schemas.microsoft.com/office/drawing/2014/main" id="{0B8FD37D-51D0-476B-BE88-8234642CDB02}"/>
              </a:ext>
            </a:extLst>
          </p:cNvPr>
          <p:cNvSpPr>
            <a:spLocks noChangeArrowheads="1"/>
          </p:cNvSpPr>
          <p:nvPr/>
        </p:nvSpPr>
        <p:spPr bwMode="auto">
          <a:xfrm rot="4512009">
            <a:off x="7855744" y="1531144"/>
            <a:ext cx="206375" cy="506413"/>
          </a:xfrm>
          <a:prstGeom prst="downArrow">
            <a:avLst>
              <a:gd name="adj1" fmla="val 50000"/>
              <a:gd name="adj2" fmla="val 61346"/>
            </a:avLst>
          </a:prstGeom>
          <a:solidFill>
            <a:schemeClr val="tx1"/>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137799" name="Text Box 135">
            <a:extLst>
              <a:ext uri="{FF2B5EF4-FFF2-40B4-BE49-F238E27FC236}">
                <a16:creationId xmlns:a16="http://schemas.microsoft.com/office/drawing/2014/main" id="{B560A47B-AE0C-4BAF-B294-20803E4E1CCE}"/>
              </a:ext>
            </a:extLst>
          </p:cNvPr>
          <p:cNvSpPr txBox="1">
            <a:spLocks noChangeArrowheads="1"/>
          </p:cNvSpPr>
          <p:nvPr/>
        </p:nvSpPr>
        <p:spPr bwMode="auto">
          <a:xfrm>
            <a:off x="8181975" y="1422400"/>
            <a:ext cx="338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f</a:t>
            </a:r>
          </a:p>
        </p:txBody>
      </p:sp>
      <p:grpSp>
        <p:nvGrpSpPr>
          <p:cNvPr id="1137800" name="Group 136">
            <a:extLst>
              <a:ext uri="{FF2B5EF4-FFF2-40B4-BE49-F238E27FC236}">
                <a16:creationId xmlns:a16="http://schemas.microsoft.com/office/drawing/2014/main" id="{FB0C5C7D-1294-4C47-BB04-3D7C48676D83}"/>
              </a:ext>
            </a:extLst>
          </p:cNvPr>
          <p:cNvGrpSpPr>
            <a:grpSpLocks/>
          </p:cNvGrpSpPr>
          <p:nvPr/>
        </p:nvGrpSpPr>
        <p:grpSpPr bwMode="auto">
          <a:xfrm>
            <a:off x="1154113" y="4044950"/>
            <a:ext cx="2373312" cy="2014538"/>
            <a:chOff x="1040" y="1131"/>
            <a:chExt cx="1495" cy="1269"/>
          </a:xfrm>
        </p:grpSpPr>
        <p:sp>
          <p:nvSpPr>
            <p:cNvPr id="47151" name="Oval 137">
              <a:extLst>
                <a:ext uri="{FF2B5EF4-FFF2-40B4-BE49-F238E27FC236}">
                  <a16:creationId xmlns:a16="http://schemas.microsoft.com/office/drawing/2014/main" id="{DC5096E0-F6CC-498A-BFB8-5962F25EB102}"/>
                </a:ext>
              </a:extLst>
            </p:cNvPr>
            <p:cNvSpPr>
              <a:spLocks noChangeArrowheads="1"/>
            </p:cNvSpPr>
            <p:nvPr/>
          </p:nvSpPr>
          <p:spPr bwMode="auto">
            <a:xfrm>
              <a:off x="1488" y="1131"/>
              <a:ext cx="319" cy="275"/>
            </a:xfrm>
            <a:prstGeom prst="ellipse">
              <a:avLst/>
            </a:prstGeom>
            <a:solidFill>
              <a:schemeClr val="tx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chemeClr val="bg2"/>
                  </a:solidFill>
                  <a:latin typeface="华康俪金黑W8(P)" panose="020B0800000000000000" pitchFamily="34" charset="-122"/>
                  <a:ea typeface="华康俪金黑W8(P)" panose="020B0800000000000000" pitchFamily="34" charset="-122"/>
                </a:rPr>
                <a:t>122</a:t>
              </a:r>
              <a:endParaRPr lang="en-US" altLang="zh-CN" sz="2400" u="sng" dirty="0">
                <a:solidFill>
                  <a:schemeClr val="bg2"/>
                </a:solidFill>
                <a:latin typeface="华康俪金黑W8(P)" panose="020B0800000000000000" pitchFamily="34" charset="-122"/>
                <a:ea typeface="华康俪金黑W8(P)" panose="020B0800000000000000" pitchFamily="34" charset="-122"/>
              </a:endParaRPr>
            </a:p>
          </p:txBody>
        </p:sp>
        <p:sp>
          <p:nvSpPr>
            <p:cNvPr id="47152" name="Oval 138">
              <a:extLst>
                <a:ext uri="{FF2B5EF4-FFF2-40B4-BE49-F238E27FC236}">
                  <a16:creationId xmlns:a16="http://schemas.microsoft.com/office/drawing/2014/main" id="{E00BC764-A758-4ECB-9A3E-7E38840A3736}"/>
                </a:ext>
              </a:extLst>
            </p:cNvPr>
            <p:cNvSpPr>
              <a:spLocks noChangeArrowheads="1"/>
            </p:cNvSpPr>
            <p:nvPr/>
          </p:nvSpPr>
          <p:spPr bwMode="auto">
            <a:xfrm>
              <a:off x="1968" y="1617"/>
              <a:ext cx="319" cy="274"/>
            </a:xfrm>
            <a:prstGeom prst="ellipse">
              <a:avLst/>
            </a:prstGeom>
            <a:solidFill>
              <a:schemeClr val="tx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chemeClr val="bg2"/>
                  </a:solidFill>
                  <a:latin typeface="华康俪金黑W8(P)" panose="020B0800000000000000" pitchFamily="34" charset="-122"/>
                  <a:ea typeface="华康俪金黑W8(P)" panose="020B0800000000000000" pitchFamily="34" charset="-122"/>
                </a:rPr>
                <a:t>250</a:t>
              </a:r>
              <a:endParaRPr lang="en-US" altLang="zh-CN" sz="2400" u="sng" dirty="0">
                <a:solidFill>
                  <a:schemeClr val="bg2"/>
                </a:solidFill>
                <a:latin typeface="华康俪金黑W8(P)" panose="020B0800000000000000" pitchFamily="34" charset="-122"/>
                <a:ea typeface="华康俪金黑W8(P)" panose="020B0800000000000000" pitchFamily="34" charset="-122"/>
              </a:endParaRPr>
            </a:p>
          </p:txBody>
        </p:sp>
        <p:sp>
          <p:nvSpPr>
            <p:cNvPr id="47153" name="Oval 139">
              <a:extLst>
                <a:ext uri="{FF2B5EF4-FFF2-40B4-BE49-F238E27FC236}">
                  <a16:creationId xmlns:a16="http://schemas.microsoft.com/office/drawing/2014/main" id="{78E0A76F-FCB2-4FED-ABEE-322745D14630}"/>
                </a:ext>
              </a:extLst>
            </p:cNvPr>
            <p:cNvSpPr>
              <a:spLocks noChangeArrowheads="1"/>
            </p:cNvSpPr>
            <p:nvPr/>
          </p:nvSpPr>
          <p:spPr bwMode="auto">
            <a:xfrm>
              <a:off x="2216" y="2103"/>
              <a:ext cx="319" cy="274"/>
            </a:xfrm>
            <a:prstGeom prst="ellipse">
              <a:avLst/>
            </a:prstGeom>
            <a:solidFill>
              <a:srgbClr val="FFFF66"/>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300</a:t>
              </a:r>
              <a:endParaRPr lang="en-US" altLang="zh-CN" sz="2400" u="sng" dirty="0">
                <a:solidFill>
                  <a:srgbClr val="C00000"/>
                </a:solidFill>
                <a:latin typeface="华康俪金黑W8(P)" panose="020B0800000000000000" pitchFamily="34" charset="-122"/>
                <a:ea typeface="华康俪金黑W8(P)" panose="020B0800000000000000" pitchFamily="34" charset="-122"/>
              </a:endParaRPr>
            </a:p>
          </p:txBody>
        </p:sp>
        <p:sp>
          <p:nvSpPr>
            <p:cNvPr id="47154" name="Oval 140">
              <a:extLst>
                <a:ext uri="{FF2B5EF4-FFF2-40B4-BE49-F238E27FC236}">
                  <a16:creationId xmlns:a16="http://schemas.microsoft.com/office/drawing/2014/main" id="{4A91B81A-68DB-4D61-B07B-AA573059E353}"/>
                </a:ext>
              </a:extLst>
            </p:cNvPr>
            <p:cNvSpPr>
              <a:spLocks noChangeArrowheads="1"/>
            </p:cNvSpPr>
            <p:nvPr/>
          </p:nvSpPr>
          <p:spPr bwMode="auto">
            <a:xfrm>
              <a:off x="1304" y="2126"/>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110</a:t>
              </a:r>
              <a:endParaRPr lang="en-US" altLang="zh-CN" sz="2400" u="sng" dirty="0">
                <a:latin typeface="华康俪金黑W8(P)" panose="020B0800000000000000" pitchFamily="34" charset="-122"/>
                <a:ea typeface="华康俪金黑W8(P)" panose="020B0800000000000000" pitchFamily="34" charset="-122"/>
              </a:endParaRPr>
            </a:p>
          </p:txBody>
        </p:sp>
        <p:sp>
          <p:nvSpPr>
            <p:cNvPr id="47155" name="Oval 141">
              <a:extLst>
                <a:ext uri="{FF2B5EF4-FFF2-40B4-BE49-F238E27FC236}">
                  <a16:creationId xmlns:a16="http://schemas.microsoft.com/office/drawing/2014/main" id="{21E3AA57-71F2-4720-9A7A-F6CF621D9964}"/>
                </a:ext>
              </a:extLst>
            </p:cNvPr>
            <p:cNvSpPr>
              <a:spLocks noChangeArrowheads="1"/>
            </p:cNvSpPr>
            <p:nvPr/>
          </p:nvSpPr>
          <p:spPr bwMode="auto">
            <a:xfrm>
              <a:off x="1040" y="1656"/>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99</a:t>
              </a:r>
              <a:endParaRPr lang="en-US" altLang="zh-CN" sz="2400" u="sng" dirty="0">
                <a:latin typeface="华康俪金黑W8(P)" panose="020B0800000000000000" pitchFamily="34" charset="-122"/>
                <a:ea typeface="华康俪金黑W8(P)" panose="020B0800000000000000" pitchFamily="34" charset="-122"/>
              </a:endParaRPr>
            </a:p>
          </p:txBody>
        </p:sp>
        <p:sp>
          <p:nvSpPr>
            <p:cNvPr id="47156" name="Line 142">
              <a:extLst>
                <a:ext uri="{FF2B5EF4-FFF2-40B4-BE49-F238E27FC236}">
                  <a16:creationId xmlns:a16="http://schemas.microsoft.com/office/drawing/2014/main" id="{C4065DD8-1F57-4CD1-90F9-EA2854892009}"/>
                </a:ext>
              </a:extLst>
            </p:cNvPr>
            <p:cNvSpPr>
              <a:spLocks noChangeShapeType="1"/>
            </p:cNvSpPr>
            <p:nvPr/>
          </p:nvSpPr>
          <p:spPr bwMode="auto">
            <a:xfrm flipH="1">
              <a:off x="1288" y="1375"/>
              <a:ext cx="244" cy="31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57" name="Line 143">
              <a:extLst>
                <a:ext uri="{FF2B5EF4-FFF2-40B4-BE49-F238E27FC236}">
                  <a16:creationId xmlns:a16="http://schemas.microsoft.com/office/drawing/2014/main" id="{A450A7CF-CF08-47F2-8CD1-0EF1BF546590}"/>
                </a:ext>
              </a:extLst>
            </p:cNvPr>
            <p:cNvSpPr>
              <a:spLocks noChangeShapeType="1"/>
            </p:cNvSpPr>
            <p:nvPr/>
          </p:nvSpPr>
          <p:spPr bwMode="auto">
            <a:xfrm>
              <a:off x="1752" y="1375"/>
              <a:ext cx="279" cy="2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58" name="Line 144">
              <a:extLst>
                <a:ext uri="{FF2B5EF4-FFF2-40B4-BE49-F238E27FC236}">
                  <a16:creationId xmlns:a16="http://schemas.microsoft.com/office/drawing/2014/main" id="{128B51BF-CE61-4002-9C39-6805834CF119}"/>
                </a:ext>
              </a:extLst>
            </p:cNvPr>
            <p:cNvSpPr>
              <a:spLocks noChangeShapeType="1"/>
            </p:cNvSpPr>
            <p:nvPr/>
          </p:nvSpPr>
          <p:spPr bwMode="auto">
            <a:xfrm>
              <a:off x="2184" y="1870"/>
              <a:ext cx="148" cy="22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59" name="Line 145">
              <a:extLst>
                <a:ext uri="{FF2B5EF4-FFF2-40B4-BE49-F238E27FC236}">
                  <a16:creationId xmlns:a16="http://schemas.microsoft.com/office/drawing/2014/main" id="{9D98E11B-ED17-44E6-9406-F05412BB1565}"/>
                </a:ext>
              </a:extLst>
            </p:cNvPr>
            <p:cNvSpPr>
              <a:spLocks noChangeShapeType="1"/>
            </p:cNvSpPr>
            <p:nvPr/>
          </p:nvSpPr>
          <p:spPr bwMode="auto">
            <a:xfrm>
              <a:off x="1296" y="1914"/>
              <a:ext cx="159" cy="2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137810" name="AutoShape 146">
            <a:extLst>
              <a:ext uri="{FF2B5EF4-FFF2-40B4-BE49-F238E27FC236}">
                <a16:creationId xmlns:a16="http://schemas.microsoft.com/office/drawing/2014/main" id="{46C19EAF-B4A0-4F0B-B59B-A772B53A43B4}"/>
              </a:ext>
            </a:extLst>
          </p:cNvPr>
          <p:cNvSpPr>
            <a:spLocks noChangeArrowheads="1"/>
          </p:cNvSpPr>
          <p:nvPr/>
        </p:nvSpPr>
        <p:spPr bwMode="auto">
          <a:xfrm rot="4512009">
            <a:off x="3609181" y="5339557"/>
            <a:ext cx="206375" cy="506412"/>
          </a:xfrm>
          <a:prstGeom prst="downArrow">
            <a:avLst>
              <a:gd name="adj1" fmla="val 50000"/>
              <a:gd name="adj2" fmla="val 61346"/>
            </a:avLst>
          </a:prstGeom>
          <a:solidFill>
            <a:schemeClr val="tx1"/>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137811" name="Text Box 147">
            <a:extLst>
              <a:ext uri="{FF2B5EF4-FFF2-40B4-BE49-F238E27FC236}">
                <a16:creationId xmlns:a16="http://schemas.microsoft.com/office/drawing/2014/main" id="{FE38AA76-DB37-4281-94C0-184B231960CE}"/>
              </a:ext>
            </a:extLst>
          </p:cNvPr>
          <p:cNvSpPr txBox="1">
            <a:spLocks noChangeArrowheads="1"/>
          </p:cNvSpPr>
          <p:nvPr/>
        </p:nvSpPr>
        <p:spPr bwMode="auto">
          <a:xfrm>
            <a:off x="3935413" y="5230813"/>
            <a:ext cx="3381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T</a:t>
            </a:r>
          </a:p>
        </p:txBody>
      </p:sp>
      <p:sp>
        <p:nvSpPr>
          <p:cNvPr id="1137812" name="AutoShape 148">
            <a:extLst>
              <a:ext uri="{FF2B5EF4-FFF2-40B4-BE49-F238E27FC236}">
                <a16:creationId xmlns:a16="http://schemas.microsoft.com/office/drawing/2014/main" id="{70CC6432-295A-419A-A135-0C80BEB18517}"/>
              </a:ext>
            </a:extLst>
          </p:cNvPr>
          <p:cNvSpPr>
            <a:spLocks noChangeArrowheads="1"/>
          </p:cNvSpPr>
          <p:nvPr/>
        </p:nvSpPr>
        <p:spPr bwMode="auto">
          <a:xfrm rot="4512009">
            <a:off x="3242469" y="4591844"/>
            <a:ext cx="206375" cy="506413"/>
          </a:xfrm>
          <a:prstGeom prst="downArrow">
            <a:avLst>
              <a:gd name="adj1" fmla="val 50000"/>
              <a:gd name="adj2" fmla="val 61346"/>
            </a:avLst>
          </a:prstGeom>
          <a:solidFill>
            <a:schemeClr val="tx1"/>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137813" name="Text Box 149">
            <a:extLst>
              <a:ext uri="{FF2B5EF4-FFF2-40B4-BE49-F238E27FC236}">
                <a16:creationId xmlns:a16="http://schemas.microsoft.com/office/drawing/2014/main" id="{B8DAD64C-76D7-4147-AFE9-D86BCB78752E}"/>
              </a:ext>
            </a:extLst>
          </p:cNvPr>
          <p:cNvSpPr txBox="1">
            <a:spLocks noChangeArrowheads="1"/>
          </p:cNvSpPr>
          <p:nvPr/>
        </p:nvSpPr>
        <p:spPr bwMode="auto">
          <a:xfrm>
            <a:off x="3568700" y="4483100"/>
            <a:ext cx="338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f</a:t>
            </a:r>
          </a:p>
        </p:txBody>
      </p:sp>
      <p:grpSp>
        <p:nvGrpSpPr>
          <p:cNvPr id="1137814" name="Group 150">
            <a:extLst>
              <a:ext uri="{FF2B5EF4-FFF2-40B4-BE49-F238E27FC236}">
                <a16:creationId xmlns:a16="http://schemas.microsoft.com/office/drawing/2014/main" id="{5C0808EE-7B9B-4464-A894-656ABE4F2E80}"/>
              </a:ext>
            </a:extLst>
          </p:cNvPr>
          <p:cNvGrpSpPr>
            <a:grpSpLocks/>
          </p:cNvGrpSpPr>
          <p:nvPr/>
        </p:nvGrpSpPr>
        <p:grpSpPr bwMode="auto">
          <a:xfrm>
            <a:off x="5000625" y="4048125"/>
            <a:ext cx="2373313" cy="2014538"/>
            <a:chOff x="1040" y="1131"/>
            <a:chExt cx="1495" cy="1269"/>
          </a:xfrm>
        </p:grpSpPr>
        <p:sp>
          <p:nvSpPr>
            <p:cNvPr id="47142" name="Oval 151">
              <a:extLst>
                <a:ext uri="{FF2B5EF4-FFF2-40B4-BE49-F238E27FC236}">
                  <a16:creationId xmlns:a16="http://schemas.microsoft.com/office/drawing/2014/main" id="{86D72AC0-5B47-4F03-9BA5-978359608DA4}"/>
                </a:ext>
              </a:extLst>
            </p:cNvPr>
            <p:cNvSpPr>
              <a:spLocks noChangeArrowheads="1"/>
            </p:cNvSpPr>
            <p:nvPr/>
          </p:nvSpPr>
          <p:spPr bwMode="auto">
            <a:xfrm>
              <a:off x="1488" y="1131"/>
              <a:ext cx="319" cy="275"/>
            </a:xfrm>
            <a:prstGeom prst="ellipse">
              <a:avLst/>
            </a:prstGeom>
            <a:solidFill>
              <a:schemeClr val="tx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chemeClr val="bg2"/>
                  </a:solidFill>
                  <a:latin typeface="华康俪金黑W8(P)" panose="020B0800000000000000" pitchFamily="34" charset="-122"/>
                  <a:ea typeface="华康俪金黑W8(P)" panose="020B0800000000000000" pitchFamily="34" charset="-122"/>
                </a:rPr>
                <a:t>122</a:t>
              </a:r>
              <a:endParaRPr lang="en-US" altLang="zh-CN" sz="2400" u="sng" dirty="0">
                <a:solidFill>
                  <a:schemeClr val="bg2"/>
                </a:solidFill>
                <a:latin typeface="华康俪金黑W8(P)" panose="020B0800000000000000" pitchFamily="34" charset="-122"/>
                <a:ea typeface="华康俪金黑W8(P)" panose="020B0800000000000000" pitchFamily="34" charset="-122"/>
              </a:endParaRPr>
            </a:p>
          </p:txBody>
        </p:sp>
        <p:sp>
          <p:nvSpPr>
            <p:cNvPr id="47143" name="Oval 152">
              <a:extLst>
                <a:ext uri="{FF2B5EF4-FFF2-40B4-BE49-F238E27FC236}">
                  <a16:creationId xmlns:a16="http://schemas.microsoft.com/office/drawing/2014/main" id="{B76CD844-3F68-49F3-AC17-FBFBD884EF29}"/>
                </a:ext>
              </a:extLst>
            </p:cNvPr>
            <p:cNvSpPr>
              <a:spLocks noChangeArrowheads="1"/>
            </p:cNvSpPr>
            <p:nvPr/>
          </p:nvSpPr>
          <p:spPr bwMode="auto">
            <a:xfrm>
              <a:off x="1968" y="1617"/>
              <a:ext cx="319" cy="274"/>
            </a:xfrm>
            <a:prstGeom prst="ellipse">
              <a:avLst/>
            </a:prstGeom>
            <a:solidFill>
              <a:schemeClr val="tx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chemeClr val="bg2"/>
                  </a:solidFill>
                  <a:latin typeface="华康俪金黑W8(P)" panose="020B0800000000000000" pitchFamily="34" charset="-122"/>
                  <a:ea typeface="华康俪金黑W8(P)" panose="020B0800000000000000" pitchFamily="34" charset="-122"/>
                </a:rPr>
                <a:t>250</a:t>
              </a:r>
              <a:endParaRPr lang="en-US" altLang="zh-CN" sz="2400" u="sng" dirty="0">
                <a:solidFill>
                  <a:schemeClr val="bg2"/>
                </a:solidFill>
                <a:latin typeface="华康俪金黑W8(P)" panose="020B0800000000000000" pitchFamily="34" charset="-122"/>
                <a:ea typeface="华康俪金黑W8(P)" panose="020B0800000000000000" pitchFamily="34" charset="-122"/>
              </a:endParaRPr>
            </a:p>
          </p:txBody>
        </p:sp>
        <p:sp>
          <p:nvSpPr>
            <p:cNvPr id="47144" name="Oval 153">
              <a:extLst>
                <a:ext uri="{FF2B5EF4-FFF2-40B4-BE49-F238E27FC236}">
                  <a16:creationId xmlns:a16="http://schemas.microsoft.com/office/drawing/2014/main" id="{1B39FF35-2244-4376-AC33-2987ACB7728C}"/>
                </a:ext>
              </a:extLst>
            </p:cNvPr>
            <p:cNvSpPr>
              <a:spLocks noChangeArrowheads="1"/>
            </p:cNvSpPr>
            <p:nvPr/>
          </p:nvSpPr>
          <p:spPr bwMode="auto">
            <a:xfrm>
              <a:off x="2216" y="2103"/>
              <a:ext cx="319" cy="274"/>
            </a:xfrm>
            <a:prstGeom prst="ellipse">
              <a:avLst/>
            </a:prstGeom>
            <a:solidFill>
              <a:schemeClr val="tx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chemeClr val="bg2"/>
                  </a:solidFill>
                  <a:latin typeface="华康俪金黑W8(P)" panose="020B0800000000000000" pitchFamily="34" charset="-122"/>
                  <a:ea typeface="华康俪金黑W8(P)" panose="020B0800000000000000" pitchFamily="34" charset="-122"/>
                </a:rPr>
                <a:t>300</a:t>
              </a:r>
              <a:endParaRPr lang="en-US" altLang="zh-CN" sz="2400" u="sng" dirty="0">
                <a:solidFill>
                  <a:schemeClr val="bg2"/>
                </a:solidFill>
                <a:latin typeface="华康俪金黑W8(P)" panose="020B0800000000000000" pitchFamily="34" charset="-122"/>
                <a:ea typeface="华康俪金黑W8(P)" panose="020B0800000000000000" pitchFamily="34" charset="-122"/>
              </a:endParaRPr>
            </a:p>
          </p:txBody>
        </p:sp>
        <p:sp>
          <p:nvSpPr>
            <p:cNvPr id="47145" name="Oval 154">
              <a:extLst>
                <a:ext uri="{FF2B5EF4-FFF2-40B4-BE49-F238E27FC236}">
                  <a16:creationId xmlns:a16="http://schemas.microsoft.com/office/drawing/2014/main" id="{6CB9CD52-D8D4-43D5-8115-BF9AE09C4AE1}"/>
                </a:ext>
              </a:extLst>
            </p:cNvPr>
            <p:cNvSpPr>
              <a:spLocks noChangeArrowheads="1"/>
            </p:cNvSpPr>
            <p:nvPr/>
          </p:nvSpPr>
          <p:spPr bwMode="auto">
            <a:xfrm>
              <a:off x="1304" y="2126"/>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110</a:t>
              </a:r>
              <a:endParaRPr lang="en-US" altLang="zh-CN" sz="2400" u="sng" dirty="0">
                <a:latin typeface="华康俪金黑W8(P)" panose="020B0800000000000000" pitchFamily="34" charset="-122"/>
                <a:ea typeface="华康俪金黑W8(P)" panose="020B0800000000000000" pitchFamily="34" charset="-122"/>
              </a:endParaRPr>
            </a:p>
          </p:txBody>
        </p:sp>
        <p:sp>
          <p:nvSpPr>
            <p:cNvPr id="47146" name="Oval 155">
              <a:extLst>
                <a:ext uri="{FF2B5EF4-FFF2-40B4-BE49-F238E27FC236}">
                  <a16:creationId xmlns:a16="http://schemas.microsoft.com/office/drawing/2014/main" id="{33307194-313B-4262-AA4D-E70B3971908F}"/>
                </a:ext>
              </a:extLst>
            </p:cNvPr>
            <p:cNvSpPr>
              <a:spLocks noChangeArrowheads="1"/>
            </p:cNvSpPr>
            <p:nvPr/>
          </p:nvSpPr>
          <p:spPr bwMode="auto">
            <a:xfrm>
              <a:off x="1040" y="1656"/>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99</a:t>
              </a:r>
              <a:endParaRPr lang="en-US" altLang="zh-CN" sz="2400" u="sng" dirty="0">
                <a:latin typeface="华康俪金黑W8(P)" panose="020B0800000000000000" pitchFamily="34" charset="-122"/>
                <a:ea typeface="华康俪金黑W8(P)" panose="020B0800000000000000" pitchFamily="34" charset="-122"/>
              </a:endParaRPr>
            </a:p>
          </p:txBody>
        </p:sp>
        <p:sp>
          <p:nvSpPr>
            <p:cNvPr id="47147" name="Line 156">
              <a:extLst>
                <a:ext uri="{FF2B5EF4-FFF2-40B4-BE49-F238E27FC236}">
                  <a16:creationId xmlns:a16="http://schemas.microsoft.com/office/drawing/2014/main" id="{658D15FE-978A-4C59-97A2-1B0094B77E45}"/>
                </a:ext>
              </a:extLst>
            </p:cNvPr>
            <p:cNvSpPr>
              <a:spLocks noChangeShapeType="1"/>
            </p:cNvSpPr>
            <p:nvPr/>
          </p:nvSpPr>
          <p:spPr bwMode="auto">
            <a:xfrm flipH="1">
              <a:off x="1288" y="1375"/>
              <a:ext cx="244" cy="31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48" name="Line 157">
              <a:extLst>
                <a:ext uri="{FF2B5EF4-FFF2-40B4-BE49-F238E27FC236}">
                  <a16:creationId xmlns:a16="http://schemas.microsoft.com/office/drawing/2014/main" id="{DAE2D99F-4770-44EA-8ECE-BACEACD05D58}"/>
                </a:ext>
              </a:extLst>
            </p:cNvPr>
            <p:cNvSpPr>
              <a:spLocks noChangeShapeType="1"/>
            </p:cNvSpPr>
            <p:nvPr/>
          </p:nvSpPr>
          <p:spPr bwMode="auto">
            <a:xfrm>
              <a:off x="1752" y="1375"/>
              <a:ext cx="279" cy="2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49" name="Line 158">
              <a:extLst>
                <a:ext uri="{FF2B5EF4-FFF2-40B4-BE49-F238E27FC236}">
                  <a16:creationId xmlns:a16="http://schemas.microsoft.com/office/drawing/2014/main" id="{724ACFC0-7E84-4E75-8A8E-1DB3FB3F2A11}"/>
                </a:ext>
              </a:extLst>
            </p:cNvPr>
            <p:cNvSpPr>
              <a:spLocks noChangeShapeType="1"/>
            </p:cNvSpPr>
            <p:nvPr/>
          </p:nvSpPr>
          <p:spPr bwMode="auto">
            <a:xfrm>
              <a:off x="2184" y="1870"/>
              <a:ext cx="148" cy="22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50" name="Line 159">
              <a:extLst>
                <a:ext uri="{FF2B5EF4-FFF2-40B4-BE49-F238E27FC236}">
                  <a16:creationId xmlns:a16="http://schemas.microsoft.com/office/drawing/2014/main" id="{B7E344EF-44BD-42C0-A9F2-B7391FBE8C78}"/>
                </a:ext>
              </a:extLst>
            </p:cNvPr>
            <p:cNvSpPr>
              <a:spLocks noChangeShapeType="1"/>
            </p:cNvSpPr>
            <p:nvPr/>
          </p:nvSpPr>
          <p:spPr bwMode="auto">
            <a:xfrm>
              <a:off x="1296" y="1914"/>
              <a:ext cx="159" cy="2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137825" name="Text Box 161">
            <a:extLst>
              <a:ext uri="{FF2B5EF4-FFF2-40B4-BE49-F238E27FC236}">
                <a16:creationId xmlns:a16="http://schemas.microsoft.com/office/drawing/2014/main" id="{E72108C0-3B62-40C1-BED9-2A79F06DCDCE}"/>
              </a:ext>
            </a:extLst>
          </p:cNvPr>
          <p:cNvSpPr txBox="1">
            <a:spLocks noChangeArrowheads="1"/>
          </p:cNvSpPr>
          <p:nvPr/>
        </p:nvSpPr>
        <p:spPr bwMode="auto">
          <a:xfrm>
            <a:off x="6519863" y="6122988"/>
            <a:ext cx="1392237"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T</a:t>
            </a:r>
            <a:r>
              <a:rPr lang="zh-CN" altLang="en-US" sz="2400" dirty="0">
                <a:solidFill>
                  <a:srgbClr val="C00000"/>
                </a:solidFill>
                <a:latin typeface="华康俪金黑W8(P)" panose="020B0800000000000000" pitchFamily="34" charset="-122"/>
                <a:ea typeface="华康俪金黑W8(P)" panose="020B0800000000000000" pitchFamily="34" charset="-122"/>
              </a:rPr>
              <a:t>：</a:t>
            </a:r>
            <a:r>
              <a:rPr lang="en-US" altLang="zh-CN" sz="2400" dirty="0">
                <a:solidFill>
                  <a:srgbClr val="C00000"/>
                </a:solidFill>
                <a:latin typeface="华康俪金黑W8(P)" panose="020B0800000000000000" pitchFamily="34" charset="-122"/>
                <a:ea typeface="华康俪金黑W8(P)" panose="020B0800000000000000" pitchFamily="34" charset="-122"/>
              </a:rPr>
              <a:t>NULL</a:t>
            </a:r>
          </a:p>
        </p:txBody>
      </p:sp>
      <p:sp>
        <p:nvSpPr>
          <p:cNvPr id="1137826" name="AutoShape 162">
            <a:extLst>
              <a:ext uri="{FF2B5EF4-FFF2-40B4-BE49-F238E27FC236}">
                <a16:creationId xmlns:a16="http://schemas.microsoft.com/office/drawing/2014/main" id="{A22035B0-85F2-4891-A239-50C2FA059275}"/>
              </a:ext>
            </a:extLst>
          </p:cNvPr>
          <p:cNvSpPr>
            <a:spLocks noChangeArrowheads="1"/>
          </p:cNvSpPr>
          <p:nvPr/>
        </p:nvSpPr>
        <p:spPr bwMode="auto">
          <a:xfrm rot="4512009">
            <a:off x="7496969" y="5463381"/>
            <a:ext cx="206375" cy="506413"/>
          </a:xfrm>
          <a:prstGeom prst="downArrow">
            <a:avLst>
              <a:gd name="adj1" fmla="val 50000"/>
              <a:gd name="adj2" fmla="val 61346"/>
            </a:avLst>
          </a:prstGeom>
          <a:solidFill>
            <a:schemeClr val="tx1"/>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137827" name="Text Box 163">
            <a:extLst>
              <a:ext uri="{FF2B5EF4-FFF2-40B4-BE49-F238E27FC236}">
                <a16:creationId xmlns:a16="http://schemas.microsoft.com/office/drawing/2014/main" id="{0DB73678-B317-4B20-95FF-E327724C6431}"/>
              </a:ext>
            </a:extLst>
          </p:cNvPr>
          <p:cNvSpPr txBox="1">
            <a:spLocks noChangeArrowheads="1"/>
          </p:cNvSpPr>
          <p:nvPr/>
        </p:nvSpPr>
        <p:spPr bwMode="auto">
          <a:xfrm>
            <a:off x="7410450" y="5216525"/>
            <a:ext cx="338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f</a:t>
            </a:r>
          </a:p>
        </p:txBody>
      </p:sp>
      <p:grpSp>
        <p:nvGrpSpPr>
          <p:cNvPr id="1137828" name="Group 164">
            <a:extLst>
              <a:ext uri="{FF2B5EF4-FFF2-40B4-BE49-F238E27FC236}">
                <a16:creationId xmlns:a16="http://schemas.microsoft.com/office/drawing/2014/main" id="{50C94C72-3527-4D86-A125-C37FAA2CF2F9}"/>
              </a:ext>
            </a:extLst>
          </p:cNvPr>
          <p:cNvGrpSpPr>
            <a:grpSpLocks/>
          </p:cNvGrpSpPr>
          <p:nvPr/>
        </p:nvGrpSpPr>
        <p:grpSpPr bwMode="auto">
          <a:xfrm>
            <a:off x="9007475" y="3573463"/>
            <a:ext cx="2373313" cy="2014537"/>
            <a:chOff x="1040" y="1131"/>
            <a:chExt cx="1495" cy="1269"/>
          </a:xfrm>
        </p:grpSpPr>
        <p:sp>
          <p:nvSpPr>
            <p:cNvPr id="47133" name="Oval 165">
              <a:extLst>
                <a:ext uri="{FF2B5EF4-FFF2-40B4-BE49-F238E27FC236}">
                  <a16:creationId xmlns:a16="http://schemas.microsoft.com/office/drawing/2014/main" id="{21E3E5EB-D13E-4A27-9BB7-856014381BBC}"/>
                </a:ext>
              </a:extLst>
            </p:cNvPr>
            <p:cNvSpPr>
              <a:spLocks noChangeArrowheads="1"/>
            </p:cNvSpPr>
            <p:nvPr/>
          </p:nvSpPr>
          <p:spPr bwMode="auto">
            <a:xfrm>
              <a:off x="1488" y="1131"/>
              <a:ext cx="319" cy="275"/>
            </a:xfrm>
            <a:prstGeom prst="ellipse">
              <a:avLst/>
            </a:prstGeom>
            <a:solidFill>
              <a:schemeClr val="tx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chemeClr val="bg2"/>
                  </a:solidFill>
                  <a:latin typeface="华康俪金黑W8(P)" panose="020B0800000000000000" pitchFamily="34" charset="-122"/>
                  <a:ea typeface="华康俪金黑W8(P)" panose="020B0800000000000000" pitchFamily="34" charset="-122"/>
                </a:rPr>
                <a:t>122</a:t>
              </a:r>
              <a:endParaRPr lang="en-US" altLang="zh-CN" sz="2400" u="sng" dirty="0">
                <a:solidFill>
                  <a:schemeClr val="bg2"/>
                </a:solidFill>
                <a:latin typeface="华康俪金黑W8(P)" panose="020B0800000000000000" pitchFamily="34" charset="-122"/>
                <a:ea typeface="华康俪金黑W8(P)" panose="020B0800000000000000" pitchFamily="34" charset="-122"/>
              </a:endParaRPr>
            </a:p>
          </p:txBody>
        </p:sp>
        <p:sp>
          <p:nvSpPr>
            <p:cNvPr id="47134" name="Oval 166">
              <a:extLst>
                <a:ext uri="{FF2B5EF4-FFF2-40B4-BE49-F238E27FC236}">
                  <a16:creationId xmlns:a16="http://schemas.microsoft.com/office/drawing/2014/main" id="{B468C08C-15B0-4166-B94C-8BB166CBEE81}"/>
                </a:ext>
              </a:extLst>
            </p:cNvPr>
            <p:cNvSpPr>
              <a:spLocks noChangeArrowheads="1"/>
            </p:cNvSpPr>
            <p:nvPr/>
          </p:nvSpPr>
          <p:spPr bwMode="auto">
            <a:xfrm>
              <a:off x="1968" y="1617"/>
              <a:ext cx="319" cy="274"/>
            </a:xfrm>
            <a:prstGeom prst="ellipse">
              <a:avLst/>
            </a:prstGeom>
            <a:solidFill>
              <a:schemeClr val="tx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chemeClr val="bg2"/>
                  </a:solidFill>
                  <a:latin typeface="华康俪金黑W8(P)" panose="020B0800000000000000" pitchFamily="34" charset="-122"/>
                  <a:ea typeface="华康俪金黑W8(P)" panose="020B0800000000000000" pitchFamily="34" charset="-122"/>
                </a:rPr>
                <a:t>250</a:t>
              </a:r>
              <a:endParaRPr lang="en-US" altLang="zh-CN" sz="2400" u="sng" dirty="0">
                <a:solidFill>
                  <a:schemeClr val="bg2"/>
                </a:solidFill>
                <a:latin typeface="华康俪金黑W8(P)" panose="020B0800000000000000" pitchFamily="34" charset="-122"/>
                <a:ea typeface="华康俪金黑W8(P)" panose="020B0800000000000000" pitchFamily="34" charset="-122"/>
              </a:endParaRPr>
            </a:p>
          </p:txBody>
        </p:sp>
        <p:sp>
          <p:nvSpPr>
            <p:cNvPr id="47135" name="Oval 167">
              <a:extLst>
                <a:ext uri="{FF2B5EF4-FFF2-40B4-BE49-F238E27FC236}">
                  <a16:creationId xmlns:a16="http://schemas.microsoft.com/office/drawing/2014/main" id="{98404FB7-2724-4A55-88C5-985FD510FB58}"/>
                </a:ext>
              </a:extLst>
            </p:cNvPr>
            <p:cNvSpPr>
              <a:spLocks noChangeArrowheads="1"/>
            </p:cNvSpPr>
            <p:nvPr/>
          </p:nvSpPr>
          <p:spPr bwMode="auto">
            <a:xfrm>
              <a:off x="2216" y="2103"/>
              <a:ext cx="319" cy="274"/>
            </a:xfrm>
            <a:prstGeom prst="ellipse">
              <a:avLst/>
            </a:prstGeom>
            <a:solidFill>
              <a:schemeClr val="tx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chemeClr val="bg2"/>
                  </a:solidFill>
                  <a:latin typeface="华康俪金黑W8(P)" panose="020B0800000000000000" pitchFamily="34" charset="-122"/>
                  <a:ea typeface="华康俪金黑W8(P)" panose="020B0800000000000000" pitchFamily="34" charset="-122"/>
                </a:rPr>
                <a:t>300</a:t>
              </a:r>
              <a:endParaRPr lang="en-US" altLang="zh-CN" sz="2400" u="sng" dirty="0">
                <a:solidFill>
                  <a:schemeClr val="bg2"/>
                </a:solidFill>
                <a:latin typeface="华康俪金黑W8(P)" panose="020B0800000000000000" pitchFamily="34" charset="-122"/>
                <a:ea typeface="华康俪金黑W8(P)" panose="020B0800000000000000" pitchFamily="34" charset="-122"/>
              </a:endParaRPr>
            </a:p>
          </p:txBody>
        </p:sp>
        <p:sp>
          <p:nvSpPr>
            <p:cNvPr id="47136" name="Oval 168">
              <a:extLst>
                <a:ext uri="{FF2B5EF4-FFF2-40B4-BE49-F238E27FC236}">
                  <a16:creationId xmlns:a16="http://schemas.microsoft.com/office/drawing/2014/main" id="{D692ADDF-2D00-4FB7-8BD6-92E3FCDFCC04}"/>
                </a:ext>
              </a:extLst>
            </p:cNvPr>
            <p:cNvSpPr>
              <a:spLocks noChangeArrowheads="1"/>
            </p:cNvSpPr>
            <p:nvPr/>
          </p:nvSpPr>
          <p:spPr bwMode="auto">
            <a:xfrm>
              <a:off x="1304" y="2126"/>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110</a:t>
              </a:r>
              <a:endParaRPr lang="en-US" altLang="zh-CN" sz="2400" u="sng" dirty="0">
                <a:latin typeface="华康俪金黑W8(P)" panose="020B0800000000000000" pitchFamily="34" charset="-122"/>
                <a:ea typeface="华康俪金黑W8(P)" panose="020B0800000000000000" pitchFamily="34" charset="-122"/>
              </a:endParaRPr>
            </a:p>
          </p:txBody>
        </p:sp>
        <p:sp>
          <p:nvSpPr>
            <p:cNvPr id="47137" name="Oval 169">
              <a:extLst>
                <a:ext uri="{FF2B5EF4-FFF2-40B4-BE49-F238E27FC236}">
                  <a16:creationId xmlns:a16="http://schemas.microsoft.com/office/drawing/2014/main" id="{DCB4E38E-E495-44E7-9791-EAE7F23AD1B5}"/>
                </a:ext>
              </a:extLst>
            </p:cNvPr>
            <p:cNvSpPr>
              <a:spLocks noChangeArrowheads="1"/>
            </p:cNvSpPr>
            <p:nvPr/>
          </p:nvSpPr>
          <p:spPr bwMode="auto">
            <a:xfrm>
              <a:off x="1040" y="1656"/>
              <a:ext cx="319" cy="274"/>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99</a:t>
              </a:r>
              <a:endParaRPr lang="en-US" altLang="zh-CN" sz="2400" u="sng" dirty="0">
                <a:latin typeface="华康俪金黑W8(P)" panose="020B0800000000000000" pitchFamily="34" charset="-122"/>
                <a:ea typeface="华康俪金黑W8(P)" panose="020B0800000000000000" pitchFamily="34" charset="-122"/>
              </a:endParaRPr>
            </a:p>
          </p:txBody>
        </p:sp>
        <p:sp>
          <p:nvSpPr>
            <p:cNvPr id="47138" name="Line 170">
              <a:extLst>
                <a:ext uri="{FF2B5EF4-FFF2-40B4-BE49-F238E27FC236}">
                  <a16:creationId xmlns:a16="http://schemas.microsoft.com/office/drawing/2014/main" id="{FC4C5412-9794-4F22-8D9A-E39153AA3755}"/>
                </a:ext>
              </a:extLst>
            </p:cNvPr>
            <p:cNvSpPr>
              <a:spLocks noChangeShapeType="1"/>
            </p:cNvSpPr>
            <p:nvPr/>
          </p:nvSpPr>
          <p:spPr bwMode="auto">
            <a:xfrm flipH="1">
              <a:off x="1288" y="1375"/>
              <a:ext cx="244" cy="31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39" name="Line 171">
              <a:extLst>
                <a:ext uri="{FF2B5EF4-FFF2-40B4-BE49-F238E27FC236}">
                  <a16:creationId xmlns:a16="http://schemas.microsoft.com/office/drawing/2014/main" id="{5FA88681-4686-45B6-9B20-B5718080BD61}"/>
                </a:ext>
              </a:extLst>
            </p:cNvPr>
            <p:cNvSpPr>
              <a:spLocks noChangeShapeType="1"/>
            </p:cNvSpPr>
            <p:nvPr/>
          </p:nvSpPr>
          <p:spPr bwMode="auto">
            <a:xfrm>
              <a:off x="1752" y="1375"/>
              <a:ext cx="279" cy="2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40" name="Line 172">
              <a:extLst>
                <a:ext uri="{FF2B5EF4-FFF2-40B4-BE49-F238E27FC236}">
                  <a16:creationId xmlns:a16="http://schemas.microsoft.com/office/drawing/2014/main" id="{5A96F7AA-3024-4222-96CC-2726653AC435}"/>
                </a:ext>
              </a:extLst>
            </p:cNvPr>
            <p:cNvSpPr>
              <a:spLocks noChangeShapeType="1"/>
            </p:cNvSpPr>
            <p:nvPr/>
          </p:nvSpPr>
          <p:spPr bwMode="auto">
            <a:xfrm>
              <a:off x="2184" y="1870"/>
              <a:ext cx="148" cy="22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7141" name="Line 173">
              <a:extLst>
                <a:ext uri="{FF2B5EF4-FFF2-40B4-BE49-F238E27FC236}">
                  <a16:creationId xmlns:a16="http://schemas.microsoft.com/office/drawing/2014/main" id="{6094F1E0-33E7-43B2-8856-251D69E65F4F}"/>
                </a:ext>
              </a:extLst>
            </p:cNvPr>
            <p:cNvSpPr>
              <a:spLocks noChangeShapeType="1"/>
            </p:cNvSpPr>
            <p:nvPr/>
          </p:nvSpPr>
          <p:spPr bwMode="auto">
            <a:xfrm>
              <a:off x="1296" y="1914"/>
              <a:ext cx="159" cy="22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137838" name="AutoShape 174">
            <a:extLst>
              <a:ext uri="{FF2B5EF4-FFF2-40B4-BE49-F238E27FC236}">
                <a16:creationId xmlns:a16="http://schemas.microsoft.com/office/drawing/2014/main" id="{0B769845-8493-49EE-A92F-AACA784CA124}"/>
              </a:ext>
            </a:extLst>
          </p:cNvPr>
          <p:cNvSpPr>
            <a:spLocks noChangeArrowheads="1"/>
          </p:cNvSpPr>
          <p:nvPr/>
        </p:nvSpPr>
        <p:spPr bwMode="auto">
          <a:xfrm rot="4512009">
            <a:off x="11386344" y="4752181"/>
            <a:ext cx="206375" cy="506413"/>
          </a:xfrm>
          <a:prstGeom prst="downArrow">
            <a:avLst>
              <a:gd name="adj1" fmla="val 50000"/>
              <a:gd name="adj2" fmla="val 61346"/>
            </a:avLst>
          </a:prstGeom>
          <a:solidFill>
            <a:schemeClr val="tx1"/>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137839" name="Text Box 175">
            <a:extLst>
              <a:ext uri="{FF2B5EF4-FFF2-40B4-BE49-F238E27FC236}">
                <a16:creationId xmlns:a16="http://schemas.microsoft.com/office/drawing/2014/main" id="{F3804B06-1C8E-4A18-BF5A-B7B8E0E8863D}"/>
              </a:ext>
            </a:extLst>
          </p:cNvPr>
          <p:cNvSpPr txBox="1">
            <a:spLocks noChangeArrowheads="1"/>
          </p:cNvSpPr>
          <p:nvPr/>
        </p:nvSpPr>
        <p:spPr bwMode="auto">
          <a:xfrm>
            <a:off x="11712575" y="4613275"/>
            <a:ext cx="338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p</a:t>
            </a:r>
          </a:p>
        </p:txBody>
      </p:sp>
      <p:sp>
        <p:nvSpPr>
          <p:cNvPr id="74" name="Text Box 175">
            <a:extLst>
              <a:ext uri="{FF2B5EF4-FFF2-40B4-BE49-F238E27FC236}">
                <a16:creationId xmlns:a16="http://schemas.microsoft.com/office/drawing/2014/main" id="{742CFEF1-2967-4E82-B7C8-B31BFAAAC836}"/>
              </a:ext>
            </a:extLst>
          </p:cNvPr>
          <p:cNvSpPr txBox="1">
            <a:spLocks noChangeArrowheads="1"/>
          </p:cNvSpPr>
          <p:nvPr/>
        </p:nvSpPr>
        <p:spPr bwMode="auto">
          <a:xfrm>
            <a:off x="9934575" y="5718175"/>
            <a:ext cx="338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77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77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772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3772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3778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377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779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377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779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13780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1378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78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1378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781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1378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3782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1378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3782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13782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1378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3783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137784"/>
                                        </p:tgtEl>
                                        <p:attrNameLst>
                                          <p:attrName>style.visibility</p:attrName>
                                        </p:attrNameLst>
                                      </p:cBhvr>
                                      <p:to>
                                        <p:strVal val="visible"/>
                                      </p:to>
                                    </p:set>
                                    <p:animEffect transition="in" filter="wipe(up)">
                                      <p:cBhvr>
                                        <p:cTn id="75" dur="500"/>
                                        <p:tgtEl>
                                          <p:spTgt spid="113778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3778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725" grpId="0"/>
      <p:bldP spid="1137726" grpId="0"/>
      <p:bldP spid="1137741" grpId="0"/>
      <p:bldP spid="1137783" grpId="0" animBg="1"/>
      <p:bldP spid="1137797" grpId="0"/>
      <p:bldP spid="1137799" grpId="0"/>
      <p:bldP spid="1137811" grpId="0"/>
      <p:bldP spid="1137813" grpId="0"/>
      <p:bldP spid="1137825" grpId="0"/>
      <p:bldP spid="1137827" grpId="0"/>
      <p:bldP spid="1137839" grpId="0"/>
      <p:bldP spid="74"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6E1ABEC7-3815-49FA-9227-E89919FC18A1}"/>
              </a:ext>
            </a:extLst>
          </p:cNvPr>
          <p:cNvSpPr>
            <a:spLocks noGrp="1" noChangeArrowheads="1"/>
          </p:cNvSpPr>
          <p:nvPr>
            <p:ph type="title"/>
          </p:nvPr>
        </p:nvSpPr>
        <p:spPr>
          <a:xfrm>
            <a:off x="182563" y="-133350"/>
            <a:ext cx="10515600" cy="1325563"/>
          </a:xfrm>
        </p:spPr>
        <p:txBody>
          <a:bodyPr/>
          <a:lstStyle/>
          <a:p>
            <a:pPr eaLnBrk="1" hangingPunct="1"/>
            <a:r>
              <a:rPr lang="en-US" altLang="zh-CN" dirty="0"/>
              <a:t>8.2.1</a:t>
            </a:r>
            <a:r>
              <a:rPr lang="zh-CN" altLang="en-US" dirty="0"/>
              <a:t> 二叉排序树和平衡二叉树</a:t>
            </a:r>
          </a:p>
        </p:txBody>
      </p:sp>
      <p:sp>
        <p:nvSpPr>
          <p:cNvPr id="48131" name="Rectangle 2">
            <a:extLst>
              <a:ext uri="{FF2B5EF4-FFF2-40B4-BE49-F238E27FC236}">
                <a16:creationId xmlns:a16="http://schemas.microsoft.com/office/drawing/2014/main" id="{B4142294-56CB-48BB-A1E4-81FA46066936}"/>
              </a:ext>
            </a:extLst>
          </p:cNvPr>
          <p:cNvSpPr>
            <a:spLocks noGrp="1" noChangeArrowheads="1"/>
          </p:cNvSpPr>
          <p:nvPr>
            <p:ph idx="1"/>
          </p:nvPr>
        </p:nvSpPr>
        <p:spPr>
          <a:xfrm>
            <a:off x="520700" y="900113"/>
            <a:ext cx="10515600" cy="4351337"/>
          </a:xfrm>
        </p:spPr>
        <p:txBody>
          <a:bodyPr/>
          <a:lstStyle/>
          <a:p>
            <a:pPr>
              <a:spcBef>
                <a:spcPct val="50000"/>
              </a:spcBef>
              <a:buFontTx/>
              <a:buNone/>
            </a:pPr>
            <a:r>
              <a:rPr lang="zh-CN" altLang="en-US" sz="3200" dirty="0"/>
              <a:t>例</a:t>
            </a:r>
            <a:r>
              <a:rPr lang="en-US" altLang="zh-CN" sz="3200" dirty="0"/>
              <a:t>2</a:t>
            </a:r>
            <a:r>
              <a:rPr lang="zh-CN" altLang="en-US" sz="3200" dirty="0"/>
              <a:t>：在一棵空树中，查找如下的关键字序列</a:t>
            </a:r>
          </a:p>
        </p:txBody>
      </p:sp>
      <p:grpSp>
        <p:nvGrpSpPr>
          <p:cNvPr id="1138763" name="Group 75">
            <a:extLst>
              <a:ext uri="{FF2B5EF4-FFF2-40B4-BE49-F238E27FC236}">
                <a16:creationId xmlns:a16="http://schemas.microsoft.com/office/drawing/2014/main" id="{B0110C66-543E-44AA-B6D8-AA877316C302}"/>
              </a:ext>
            </a:extLst>
          </p:cNvPr>
          <p:cNvGrpSpPr>
            <a:grpSpLocks/>
          </p:cNvGrpSpPr>
          <p:nvPr/>
        </p:nvGrpSpPr>
        <p:grpSpPr bwMode="auto">
          <a:xfrm>
            <a:off x="8489950" y="2636838"/>
            <a:ext cx="2819400" cy="1919287"/>
            <a:chOff x="3072" y="2640"/>
            <a:chExt cx="1776" cy="1104"/>
          </a:xfrm>
        </p:grpSpPr>
        <p:sp>
          <p:nvSpPr>
            <p:cNvPr id="48156" name="Oval 76">
              <a:extLst>
                <a:ext uri="{FF2B5EF4-FFF2-40B4-BE49-F238E27FC236}">
                  <a16:creationId xmlns:a16="http://schemas.microsoft.com/office/drawing/2014/main" id="{FE6644BA-9500-4B8D-A0AC-65DB2D287330}"/>
                </a:ext>
              </a:extLst>
            </p:cNvPr>
            <p:cNvSpPr>
              <a:spLocks noChangeArrowheads="1"/>
            </p:cNvSpPr>
            <p:nvPr/>
          </p:nvSpPr>
          <p:spPr bwMode="auto">
            <a:xfrm>
              <a:off x="3840" y="2640"/>
              <a:ext cx="288" cy="240"/>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45</a:t>
              </a:r>
              <a:endParaRPr lang="en-US" altLang="zh-CN" sz="2400" u="sng" dirty="0">
                <a:latin typeface="华康俪金黑W8(P)" panose="020B0800000000000000" pitchFamily="34" charset="-122"/>
                <a:ea typeface="华康俪金黑W8(P)" panose="020B0800000000000000" pitchFamily="34" charset="-122"/>
              </a:endParaRPr>
            </a:p>
          </p:txBody>
        </p:sp>
        <p:sp>
          <p:nvSpPr>
            <p:cNvPr id="48157" name="Oval 77">
              <a:extLst>
                <a:ext uri="{FF2B5EF4-FFF2-40B4-BE49-F238E27FC236}">
                  <a16:creationId xmlns:a16="http://schemas.microsoft.com/office/drawing/2014/main" id="{6D0B338E-094F-40D5-A52C-A06C186EC716}"/>
                </a:ext>
              </a:extLst>
            </p:cNvPr>
            <p:cNvSpPr>
              <a:spLocks noChangeArrowheads="1"/>
            </p:cNvSpPr>
            <p:nvPr/>
          </p:nvSpPr>
          <p:spPr bwMode="auto">
            <a:xfrm>
              <a:off x="4560" y="3504"/>
              <a:ext cx="288" cy="240"/>
            </a:xfrm>
            <a:prstGeom prst="ellipse">
              <a:avLst/>
            </a:prstGeom>
            <a:solidFill>
              <a:srgbClr val="FFFF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0070C0"/>
                  </a:solidFill>
                  <a:latin typeface="华康俪金黑W8(P)" panose="020B0800000000000000" pitchFamily="34" charset="-122"/>
                  <a:ea typeface="华康俪金黑W8(P)" panose="020B0800000000000000" pitchFamily="34" charset="-122"/>
                </a:rPr>
                <a:t>90</a:t>
              </a:r>
              <a:endParaRPr lang="en-US" altLang="zh-CN" sz="2400" u="sng" dirty="0">
                <a:solidFill>
                  <a:srgbClr val="0070C0"/>
                </a:solidFill>
                <a:latin typeface="华康俪金黑W8(P)" panose="020B0800000000000000" pitchFamily="34" charset="-122"/>
                <a:ea typeface="华康俪金黑W8(P)" panose="020B0800000000000000" pitchFamily="34" charset="-122"/>
              </a:endParaRPr>
            </a:p>
          </p:txBody>
        </p:sp>
        <p:sp>
          <p:nvSpPr>
            <p:cNvPr id="48158" name="Line 78">
              <a:extLst>
                <a:ext uri="{FF2B5EF4-FFF2-40B4-BE49-F238E27FC236}">
                  <a16:creationId xmlns:a16="http://schemas.microsoft.com/office/drawing/2014/main" id="{6ECAF2C5-D5AE-4F11-B83C-29D40C8B7854}"/>
                </a:ext>
              </a:extLst>
            </p:cNvPr>
            <p:cNvSpPr>
              <a:spLocks noChangeShapeType="1"/>
            </p:cNvSpPr>
            <p:nvPr/>
          </p:nvSpPr>
          <p:spPr bwMode="auto">
            <a:xfrm flipH="1">
              <a:off x="3552" y="2832"/>
              <a:ext cx="336" cy="33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8159" name="Line 79">
              <a:extLst>
                <a:ext uri="{FF2B5EF4-FFF2-40B4-BE49-F238E27FC236}">
                  <a16:creationId xmlns:a16="http://schemas.microsoft.com/office/drawing/2014/main" id="{8A9DF56F-2D55-4EFC-8E10-3856A2A6D1DE}"/>
                </a:ext>
              </a:extLst>
            </p:cNvPr>
            <p:cNvSpPr>
              <a:spLocks noChangeShapeType="1"/>
            </p:cNvSpPr>
            <p:nvPr/>
          </p:nvSpPr>
          <p:spPr bwMode="auto">
            <a:xfrm>
              <a:off x="4080" y="2832"/>
              <a:ext cx="288"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8160" name="Line 80">
              <a:extLst>
                <a:ext uri="{FF2B5EF4-FFF2-40B4-BE49-F238E27FC236}">
                  <a16:creationId xmlns:a16="http://schemas.microsoft.com/office/drawing/2014/main" id="{DFA8EA5D-4588-4AEB-BD25-9308CBDBCFC4}"/>
                </a:ext>
              </a:extLst>
            </p:cNvPr>
            <p:cNvSpPr>
              <a:spLocks noChangeShapeType="1"/>
            </p:cNvSpPr>
            <p:nvPr/>
          </p:nvSpPr>
          <p:spPr bwMode="auto">
            <a:xfrm>
              <a:off x="4512" y="3286"/>
              <a:ext cx="170" cy="21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8161" name="Line 81">
              <a:extLst>
                <a:ext uri="{FF2B5EF4-FFF2-40B4-BE49-F238E27FC236}">
                  <a16:creationId xmlns:a16="http://schemas.microsoft.com/office/drawing/2014/main" id="{3AA4DCC6-B2CD-4B4A-8B1B-F91AF4D3B171}"/>
                </a:ext>
              </a:extLst>
            </p:cNvPr>
            <p:cNvSpPr>
              <a:spLocks noChangeShapeType="1"/>
            </p:cNvSpPr>
            <p:nvPr/>
          </p:nvSpPr>
          <p:spPr bwMode="auto">
            <a:xfrm flipH="1">
              <a:off x="3264" y="3264"/>
              <a:ext cx="24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8162" name="Oval 82">
              <a:extLst>
                <a:ext uri="{FF2B5EF4-FFF2-40B4-BE49-F238E27FC236}">
                  <a16:creationId xmlns:a16="http://schemas.microsoft.com/office/drawing/2014/main" id="{AC962CFF-4EAD-4E34-9CF6-919231DA6ED4}"/>
                </a:ext>
              </a:extLst>
            </p:cNvPr>
            <p:cNvSpPr>
              <a:spLocks noChangeArrowheads="1"/>
            </p:cNvSpPr>
            <p:nvPr/>
          </p:nvSpPr>
          <p:spPr bwMode="auto">
            <a:xfrm>
              <a:off x="3408" y="3072"/>
              <a:ext cx="288" cy="240"/>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24</a:t>
              </a:r>
              <a:endParaRPr lang="en-US" altLang="zh-CN" sz="2400" u="sng" dirty="0">
                <a:latin typeface="华康俪金黑W8(P)" panose="020B0800000000000000" pitchFamily="34" charset="-122"/>
                <a:ea typeface="华康俪金黑W8(P)" panose="020B0800000000000000" pitchFamily="34" charset="-122"/>
              </a:endParaRPr>
            </a:p>
          </p:txBody>
        </p:sp>
        <p:sp>
          <p:nvSpPr>
            <p:cNvPr id="48163" name="Oval 83">
              <a:extLst>
                <a:ext uri="{FF2B5EF4-FFF2-40B4-BE49-F238E27FC236}">
                  <a16:creationId xmlns:a16="http://schemas.microsoft.com/office/drawing/2014/main" id="{C2A642FA-2829-4CA5-88E5-64630EF88B1F}"/>
                </a:ext>
              </a:extLst>
            </p:cNvPr>
            <p:cNvSpPr>
              <a:spLocks noChangeArrowheads="1"/>
            </p:cNvSpPr>
            <p:nvPr/>
          </p:nvSpPr>
          <p:spPr bwMode="auto">
            <a:xfrm>
              <a:off x="3072" y="3504"/>
              <a:ext cx="288" cy="240"/>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12</a:t>
              </a:r>
              <a:endParaRPr lang="en-US" altLang="zh-CN" sz="2400" u="sng" dirty="0">
                <a:latin typeface="华康俪金黑W8(P)" panose="020B0800000000000000" pitchFamily="34" charset="-122"/>
                <a:ea typeface="华康俪金黑W8(P)" panose="020B0800000000000000" pitchFamily="34" charset="-122"/>
              </a:endParaRPr>
            </a:p>
          </p:txBody>
        </p:sp>
        <p:sp>
          <p:nvSpPr>
            <p:cNvPr id="48164" name="Oval 84">
              <a:extLst>
                <a:ext uri="{FF2B5EF4-FFF2-40B4-BE49-F238E27FC236}">
                  <a16:creationId xmlns:a16="http://schemas.microsoft.com/office/drawing/2014/main" id="{AF0A4233-58EC-4E3E-9CEB-103AB29F2C67}"/>
                </a:ext>
              </a:extLst>
            </p:cNvPr>
            <p:cNvSpPr>
              <a:spLocks noChangeArrowheads="1"/>
            </p:cNvSpPr>
            <p:nvPr/>
          </p:nvSpPr>
          <p:spPr bwMode="auto">
            <a:xfrm>
              <a:off x="4272" y="3072"/>
              <a:ext cx="288" cy="240"/>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53</a:t>
              </a:r>
              <a:endParaRPr lang="en-US" altLang="zh-CN" sz="2400" u="sng" dirty="0">
                <a:latin typeface="华康俪金黑W8(P)" panose="020B0800000000000000" pitchFamily="34" charset="-122"/>
                <a:ea typeface="华康俪金黑W8(P)" panose="020B0800000000000000" pitchFamily="34" charset="-122"/>
              </a:endParaRPr>
            </a:p>
          </p:txBody>
        </p:sp>
      </p:grpSp>
      <p:grpSp>
        <p:nvGrpSpPr>
          <p:cNvPr id="1138773" name="Group 85">
            <a:extLst>
              <a:ext uri="{FF2B5EF4-FFF2-40B4-BE49-F238E27FC236}">
                <a16:creationId xmlns:a16="http://schemas.microsoft.com/office/drawing/2014/main" id="{FAF9329B-420D-4A58-A46C-0DEFF4B8CF61}"/>
              </a:ext>
            </a:extLst>
          </p:cNvPr>
          <p:cNvGrpSpPr>
            <a:grpSpLocks/>
          </p:cNvGrpSpPr>
          <p:nvPr/>
        </p:nvGrpSpPr>
        <p:grpSpPr bwMode="auto">
          <a:xfrm>
            <a:off x="6110288" y="2636838"/>
            <a:ext cx="2362200" cy="1919287"/>
            <a:chOff x="1824" y="2640"/>
            <a:chExt cx="1488" cy="1104"/>
          </a:xfrm>
        </p:grpSpPr>
        <p:sp>
          <p:nvSpPr>
            <p:cNvPr id="48149" name="Oval 86">
              <a:extLst>
                <a:ext uri="{FF2B5EF4-FFF2-40B4-BE49-F238E27FC236}">
                  <a16:creationId xmlns:a16="http://schemas.microsoft.com/office/drawing/2014/main" id="{EAA7413A-D1D8-4F6F-A208-6B2621B0E4F6}"/>
                </a:ext>
              </a:extLst>
            </p:cNvPr>
            <p:cNvSpPr>
              <a:spLocks noChangeArrowheads="1"/>
            </p:cNvSpPr>
            <p:nvPr/>
          </p:nvSpPr>
          <p:spPr bwMode="auto">
            <a:xfrm>
              <a:off x="2592" y="2640"/>
              <a:ext cx="288" cy="240"/>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45</a:t>
              </a:r>
              <a:endParaRPr lang="en-US" altLang="zh-CN" sz="2400" u="sng" dirty="0">
                <a:latin typeface="华康俪金黑W8(P)" panose="020B0800000000000000" pitchFamily="34" charset="-122"/>
                <a:ea typeface="华康俪金黑W8(P)" panose="020B0800000000000000" pitchFamily="34" charset="-122"/>
              </a:endParaRPr>
            </a:p>
          </p:txBody>
        </p:sp>
        <p:sp>
          <p:nvSpPr>
            <p:cNvPr id="48150" name="Line 87">
              <a:extLst>
                <a:ext uri="{FF2B5EF4-FFF2-40B4-BE49-F238E27FC236}">
                  <a16:creationId xmlns:a16="http://schemas.microsoft.com/office/drawing/2014/main" id="{2503A4C7-5083-43B1-BB7E-C4C36E5AB5B8}"/>
                </a:ext>
              </a:extLst>
            </p:cNvPr>
            <p:cNvSpPr>
              <a:spLocks noChangeShapeType="1"/>
            </p:cNvSpPr>
            <p:nvPr/>
          </p:nvSpPr>
          <p:spPr bwMode="auto">
            <a:xfrm flipH="1">
              <a:off x="2304" y="2832"/>
              <a:ext cx="336" cy="33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8151" name="Line 88">
              <a:extLst>
                <a:ext uri="{FF2B5EF4-FFF2-40B4-BE49-F238E27FC236}">
                  <a16:creationId xmlns:a16="http://schemas.microsoft.com/office/drawing/2014/main" id="{76A75E37-FEC7-410E-9E87-32CF945A6ED4}"/>
                </a:ext>
              </a:extLst>
            </p:cNvPr>
            <p:cNvSpPr>
              <a:spLocks noChangeShapeType="1"/>
            </p:cNvSpPr>
            <p:nvPr/>
          </p:nvSpPr>
          <p:spPr bwMode="auto">
            <a:xfrm>
              <a:off x="2832" y="2832"/>
              <a:ext cx="288"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8152" name="Line 89">
              <a:extLst>
                <a:ext uri="{FF2B5EF4-FFF2-40B4-BE49-F238E27FC236}">
                  <a16:creationId xmlns:a16="http://schemas.microsoft.com/office/drawing/2014/main" id="{86531EBC-C5E4-450D-80C8-079EB74177A4}"/>
                </a:ext>
              </a:extLst>
            </p:cNvPr>
            <p:cNvSpPr>
              <a:spLocks noChangeShapeType="1"/>
            </p:cNvSpPr>
            <p:nvPr/>
          </p:nvSpPr>
          <p:spPr bwMode="auto">
            <a:xfrm flipH="1">
              <a:off x="2016" y="3264"/>
              <a:ext cx="24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8153" name="Oval 90">
              <a:extLst>
                <a:ext uri="{FF2B5EF4-FFF2-40B4-BE49-F238E27FC236}">
                  <a16:creationId xmlns:a16="http://schemas.microsoft.com/office/drawing/2014/main" id="{335F62E6-2DC2-426B-9723-7005EA9548C9}"/>
                </a:ext>
              </a:extLst>
            </p:cNvPr>
            <p:cNvSpPr>
              <a:spLocks noChangeArrowheads="1"/>
            </p:cNvSpPr>
            <p:nvPr/>
          </p:nvSpPr>
          <p:spPr bwMode="auto">
            <a:xfrm>
              <a:off x="2160" y="3072"/>
              <a:ext cx="288" cy="240"/>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24</a:t>
              </a:r>
              <a:endParaRPr lang="en-US" altLang="zh-CN" sz="2400" u="sng" dirty="0">
                <a:latin typeface="华康俪金黑W8(P)" panose="020B0800000000000000" pitchFamily="34" charset="-122"/>
                <a:ea typeface="华康俪金黑W8(P)" panose="020B0800000000000000" pitchFamily="34" charset="-122"/>
              </a:endParaRPr>
            </a:p>
          </p:txBody>
        </p:sp>
        <p:sp>
          <p:nvSpPr>
            <p:cNvPr id="48154" name="Oval 91">
              <a:extLst>
                <a:ext uri="{FF2B5EF4-FFF2-40B4-BE49-F238E27FC236}">
                  <a16:creationId xmlns:a16="http://schemas.microsoft.com/office/drawing/2014/main" id="{8411D014-3198-4E0E-AE7C-9BFAC27C19EA}"/>
                </a:ext>
              </a:extLst>
            </p:cNvPr>
            <p:cNvSpPr>
              <a:spLocks noChangeArrowheads="1"/>
            </p:cNvSpPr>
            <p:nvPr/>
          </p:nvSpPr>
          <p:spPr bwMode="auto">
            <a:xfrm>
              <a:off x="1824" y="3504"/>
              <a:ext cx="288" cy="240"/>
            </a:xfrm>
            <a:prstGeom prst="ellipse">
              <a:avLst/>
            </a:prstGeom>
            <a:solidFill>
              <a:srgbClr val="FFFF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0070C0"/>
                  </a:solidFill>
                  <a:latin typeface="华康俪金黑W8(P)" panose="020B0800000000000000" pitchFamily="34" charset="-122"/>
                  <a:ea typeface="华康俪金黑W8(P)" panose="020B0800000000000000" pitchFamily="34" charset="-122"/>
                </a:rPr>
                <a:t>12</a:t>
              </a:r>
              <a:endParaRPr lang="en-US" altLang="zh-CN" sz="2400" u="sng" dirty="0">
                <a:solidFill>
                  <a:srgbClr val="0070C0"/>
                </a:solidFill>
                <a:latin typeface="华康俪金黑W8(P)" panose="020B0800000000000000" pitchFamily="34" charset="-122"/>
                <a:ea typeface="华康俪金黑W8(P)" panose="020B0800000000000000" pitchFamily="34" charset="-122"/>
              </a:endParaRPr>
            </a:p>
          </p:txBody>
        </p:sp>
        <p:sp>
          <p:nvSpPr>
            <p:cNvPr id="48155" name="Oval 92">
              <a:extLst>
                <a:ext uri="{FF2B5EF4-FFF2-40B4-BE49-F238E27FC236}">
                  <a16:creationId xmlns:a16="http://schemas.microsoft.com/office/drawing/2014/main" id="{321E9434-2018-4B36-B4E7-3247715E9254}"/>
                </a:ext>
              </a:extLst>
            </p:cNvPr>
            <p:cNvSpPr>
              <a:spLocks noChangeArrowheads="1"/>
            </p:cNvSpPr>
            <p:nvPr/>
          </p:nvSpPr>
          <p:spPr bwMode="auto">
            <a:xfrm>
              <a:off x="3024" y="3072"/>
              <a:ext cx="288" cy="240"/>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53</a:t>
              </a:r>
              <a:endParaRPr lang="en-US" altLang="zh-CN" sz="2400" u="sng" dirty="0">
                <a:latin typeface="华康俪金黑W8(P)" panose="020B0800000000000000" pitchFamily="34" charset="-122"/>
                <a:ea typeface="华康俪金黑W8(P)" panose="020B0800000000000000" pitchFamily="34" charset="-122"/>
              </a:endParaRPr>
            </a:p>
          </p:txBody>
        </p:sp>
      </p:grpSp>
      <p:grpSp>
        <p:nvGrpSpPr>
          <p:cNvPr id="1138781" name="Group 93">
            <a:extLst>
              <a:ext uri="{FF2B5EF4-FFF2-40B4-BE49-F238E27FC236}">
                <a16:creationId xmlns:a16="http://schemas.microsoft.com/office/drawing/2014/main" id="{818A7063-4558-4FFF-8ED5-1BCC5F5BC573}"/>
              </a:ext>
            </a:extLst>
          </p:cNvPr>
          <p:cNvGrpSpPr>
            <a:grpSpLocks/>
          </p:cNvGrpSpPr>
          <p:nvPr/>
        </p:nvGrpSpPr>
        <p:grpSpPr bwMode="auto">
          <a:xfrm>
            <a:off x="2705100" y="2792413"/>
            <a:ext cx="1143000" cy="1168400"/>
            <a:chOff x="3984" y="1152"/>
            <a:chExt cx="720" cy="672"/>
          </a:xfrm>
        </p:grpSpPr>
        <p:sp>
          <p:nvSpPr>
            <p:cNvPr id="48146" name="Oval 94">
              <a:extLst>
                <a:ext uri="{FF2B5EF4-FFF2-40B4-BE49-F238E27FC236}">
                  <a16:creationId xmlns:a16="http://schemas.microsoft.com/office/drawing/2014/main" id="{EBE1BE23-9BB4-4C80-9F1F-E81373260297}"/>
                </a:ext>
              </a:extLst>
            </p:cNvPr>
            <p:cNvSpPr>
              <a:spLocks noChangeArrowheads="1"/>
            </p:cNvSpPr>
            <p:nvPr/>
          </p:nvSpPr>
          <p:spPr bwMode="auto">
            <a:xfrm>
              <a:off x="4416" y="1152"/>
              <a:ext cx="288" cy="240"/>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45</a:t>
              </a:r>
              <a:endParaRPr lang="en-US" altLang="zh-CN" sz="2400" u="sng" dirty="0">
                <a:latin typeface="华康俪金黑W8(P)" panose="020B0800000000000000" pitchFamily="34" charset="-122"/>
                <a:ea typeface="华康俪金黑W8(P)" panose="020B0800000000000000" pitchFamily="34" charset="-122"/>
              </a:endParaRPr>
            </a:p>
          </p:txBody>
        </p:sp>
        <p:sp>
          <p:nvSpPr>
            <p:cNvPr id="48147" name="Line 95">
              <a:extLst>
                <a:ext uri="{FF2B5EF4-FFF2-40B4-BE49-F238E27FC236}">
                  <a16:creationId xmlns:a16="http://schemas.microsoft.com/office/drawing/2014/main" id="{74A38554-19E2-47F2-9D13-87194FF3EA45}"/>
                </a:ext>
              </a:extLst>
            </p:cNvPr>
            <p:cNvSpPr>
              <a:spLocks noChangeShapeType="1"/>
            </p:cNvSpPr>
            <p:nvPr/>
          </p:nvSpPr>
          <p:spPr bwMode="auto">
            <a:xfrm flipH="1">
              <a:off x="4128" y="1344"/>
              <a:ext cx="336" cy="33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8148" name="Oval 96">
              <a:extLst>
                <a:ext uri="{FF2B5EF4-FFF2-40B4-BE49-F238E27FC236}">
                  <a16:creationId xmlns:a16="http://schemas.microsoft.com/office/drawing/2014/main" id="{CC0C4D53-C260-4826-905D-6B8F585551C6}"/>
                </a:ext>
              </a:extLst>
            </p:cNvPr>
            <p:cNvSpPr>
              <a:spLocks noChangeArrowheads="1"/>
            </p:cNvSpPr>
            <p:nvPr/>
          </p:nvSpPr>
          <p:spPr bwMode="auto">
            <a:xfrm>
              <a:off x="3984" y="1584"/>
              <a:ext cx="288" cy="240"/>
            </a:xfrm>
            <a:prstGeom prst="ellipse">
              <a:avLst/>
            </a:prstGeom>
            <a:solidFill>
              <a:srgbClr val="FFFF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0070C0"/>
                  </a:solidFill>
                  <a:latin typeface="华康俪金黑W8(P)" panose="020B0800000000000000" pitchFamily="34" charset="-122"/>
                  <a:ea typeface="华康俪金黑W8(P)" panose="020B0800000000000000" pitchFamily="34" charset="-122"/>
                </a:rPr>
                <a:t>24</a:t>
              </a:r>
              <a:endParaRPr lang="en-US" altLang="zh-CN" sz="2400" u="sng" dirty="0">
                <a:solidFill>
                  <a:srgbClr val="0070C0"/>
                </a:solidFill>
                <a:latin typeface="华康俪金黑W8(P)" panose="020B0800000000000000" pitchFamily="34" charset="-122"/>
                <a:ea typeface="华康俪金黑W8(P)" panose="020B0800000000000000" pitchFamily="34" charset="-122"/>
              </a:endParaRPr>
            </a:p>
          </p:txBody>
        </p:sp>
      </p:grpSp>
      <p:grpSp>
        <p:nvGrpSpPr>
          <p:cNvPr id="1138785" name="Group 97">
            <a:extLst>
              <a:ext uri="{FF2B5EF4-FFF2-40B4-BE49-F238E27FC236}">
                <a16:creationId xmlns:a16="http://schemas.microsoft.com/office/drawing/2014/main" id="{228B34F3-9C36-46CC-850A-200BBBF1C727}"/>
              </a:ext>
            </a:extLst>
          </p:cNvPr>
          <p:cNvGrpSpPr>
            <a:grpSpLocks/>
          </p:cNvGrpSpPr>
          <p:nvPr/>
        </p:nvGrpSpPr>
        <p:grpSpPr bwMode="auto">
          <a:xfrm>
            <a:off x="4408488" y="2692400"/>
            <a:ext cx="1828800" cy="1168400"/>
            <a:chOff x="768" y="2400"/>
            <a:chExt cx="1152" cy="672"/>
          </a:xfrm>
        </p:grpSpPr>
        <p:sp>
          <p:nvSpPr>
            <p:cNvPr id="48141" name="Oval 98">
              <a:extLst>
                <a:ext uri="{FF2B5EF4-FFF2-40B4-BE49-F238E27FC236}">
                  <a16:creationId xmlns:a16="http://schemas.microsoft.com/office/drawing/2014/main" id="{66D9D3B2-C89C-4F07-A00B-DA18D44BB704}"/>
                </a:ext>
              </a:extLst>
            </p:cNvPr>
            <p:cNvSpPr>
              <a:spLocks noChangeArrowheads="1"/>
            </p:cNvSpPr>
            <p:nvPr/>
          </p:nvSpPr>
          <p:spPr bwMode="auto">
            <a:xfrm>
              <a:off x="1200" y="2400"/>
              <a:ext cx="288" cy="240"/>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45</a:t>
              </a:r>
              <a:endParaRPr lang="en-US" altLang="zh-CN" sz="2400" u="sng" dirty="0">
                <a:latin typeface="华康俪金黑W8(P)" panose="020B0800000000000000" pitchFamily="34" charset="-122"/>
                <a:ea typeface="华康俪金黑W8(P)" panose="020B0800000000000000" pitchFamily="34" charset="-122"/>
              </a:endParaRPr>
            </a:p>
          </p:txBody>
        </p:sp>
        <p:sp>
          <p:nvSpPr>
            <p:cNvPr id="48142" name="Line 99">
              <a:extLst>
                <a:ext uri="{FF2B5EF4-FFF2-40B4-BE49-F238E27FC236}">
                  <a16:creationId xmlns:a16="http://schemas.microsoft.com/office/drawing/2014/main" id="{39C82271-A4EE-4C09-B9BF-FF865E69CC31}"/>
                </a:ext>
              </a:extLst>
            </p:cNvPr>
            <p:cNvSpPr>
              <a:spLocks noChangeShapeType="1"/>
            </p:cNvSpPr>
            <p:nvPr/>
          </p:nvSpPr>
          <p:spPr bwMode="auto">
            <a:xfrm flipH="1">
              <a:off x="912" y="2592"/>
              <a:ext cx="336" cy="33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8143" name="Line 100">
              <a:extLst>
                <a:ext uri="{FF2B5EF4-FFF2-40B4-BE49-F238E27FC236}">
                  <a16:creationId xmlns:a16="http://schemas.microsoft.com/office/drawing/2014/main" id="{F05D85DB-0039-4322-88D8-A0CD98798A7A}"/>
                </a:ext>
              </a:extLst>
            </p:cNvPr>
            <p:cNvSpPr>
              <a:spLocks noChangeShapeType="1"/>
            </p:cNvSpPr>
            <p:nvPr/>
          </p:nvSpPr>
          <p:spPr bwMode="auto">
            <a:xfrm>
              <a:off x="1440" y="2592"/>
              <a:ext cx="288"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48144" name="Oval 101">
              <a:extLst>
                <a:ext uri="{FF2B5EF4-FFF2-40B4-BE49-F238E27FC236}">
                  <a16:creationId xmlns:a16="http://schemas.microsoft.com/office/drawing/2014/main" id="{48ABEA8B-4AC2-4F3F-A383-9070E1B2AE13}"/>
                </a:ext>
              </a:extLst>
            </p:cNvPr>
            <p:cNvSpPr>
              <a:spLocks noChangeArrowheads="1"/>
            </p:cNvSpPr>
            <p:nvPr/>
          </p:nvSpPr>
          <p:spPr bwMode="auto">
            <a:xfrm>
              <a:off x="768" y="2832"/>
              <a:ext cx="288" cy="240"/>
            </a:xfrm>
            <a:prstGeom prst="ellipse">
              <a:avLst/>
            </a:prstGeom>
            <a:solidFill>
              <a:srgbClr val="FF00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华康俪金黑W8(P)" panose="020B0800000000000000" pitchFamily="34" charset="-122"/>
                  <a:ea typeface="华康俪金黑W8(P)" panose="020B0800000000000000" pitchFamily="34" charset="-122"/>
                </a:rPr>
                <a:t>24</a:t>
              </a:r>
              <a:endParaRPr lang="en-US" altLang="zh-CN" sz="2400" u="sng" dirty="0">
                <a:latin typeface="华康俪金黑W8(P)" panose="020B0800000000000000" pitchFamily="34" charset="-122"/>
                <a:ea typeface="华康俪金黑W8(P)" panose="020B0800000000000000" pitchFamily="34" charset="-122"/>
              </a:endParaRPr>
            </a:p>
          </p:txBody>
        </p:sp>
        <p:sp>
          <p:nvSpPr>
            <p:cNvPr id="48145" name="Oval 102">
              <a:extLst>
                <a:ext uri="{FF2B5EF4-FFF2-40B4-BE49-F238E27FC236}">
                  <a16:creationId xmlns:a16="http://schemas.microsoft.com/office/drawing/2014/main" id="{B23939CE-3ADB-442E-B597-D16AE6420E20}"/>
                </a:ext>
              </a:extLst>
            </p:cNvPr>
            <p:cNvSpPr>
              <a:spLocks noChangeArrowheads="1"/>
            </p:cNvSpPr>
            <p:nvPr/>
          </p:nvSpPr>
          <p:spPr bwMode="auto">
            <a:xfrm>
              <a:off x="1632" y="2832"/>
              <a:ext cx="288" cy="240"/>
            </a:xfrm>
            <a:prstGeom prst="ellipse">
              <a:avLst/>
            </a:prstGeom>
            <a:solidFill>
              <a:srgbClr val="FFFF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0070C0"/>
                  </a:solidFill>
                  <a:latin typeface="华康俪金黑W8(P)" panose="020B0800000000000000" pitchFamily="34" charset="-122"/>
                  <a:ea typeface="华康俪金黑W8(P)" panose="020B0800000000000000" pitchFamily="34" charset="-122"/>
                </a:rPr>
                <a:t>53</a:t>
              </a:r>
              <a:endParaRPr lang="en-US" altLang="zh-CN" sz="2400" u="sng" dirty="0">
                <a:solidFill>
                  <a:srgbClr val="0070C0"/>
                </a:solidFill>
                <a:latin typeface="华康俪金黑W8(P)" panose="020B0800000000000000" pitchFamily="34" charset="-122"/>
                <a:ea typeface="华康俪金黑W8(P)" panose="020B0800000000000000" pitchFamily="34" charset="-122"/>
              </a:endParaRPr>
            </a:p>
          </p:txBody>
        </p:sp>
      </p:grpSp>
      <p:sp>
        <p:nvSpPr>
          <p:cNvPr id="1138791" name="Oval 103">
            <a:extLst>
              <a:ext uri="{FF2B5EF4-FFF2-40B4-BE49-F238E27FC236}">
                <a16:creationId xmlns:a16="http://schemas.microsoft.com/office/drawing/2014/main" id="{74376EE4-E876-4BEC-821B-FDA04DB8C193}"/>
              </a:ext>
            </a:extLst>
          </p:cNvPr>
          <p:cNvSpPr>
            <a:spLocks noChangeArrowheads="1"/>
          </p:cNvSpPr>
          <p:nvPr/>
        </p:nvSpPr>
        <p:spPr bwMode="auto">
          <a:xfrm>
            <a:off x="2057400" y="2789238"/>
            <a:ext cx="457200" cy="417512"/>
          </a:xfrm>
          <a:prstGeom prst="ellipse">
            <a:avLst/>
          </a:prstGeom>
          <a:solidFill>
            <a:srgbClr val="FFFF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45</a:t>
            </a:r>
            <a:endParaRPr lang="en-US" altLang="zh-CN" sz="2400" u="sng" dirty="0">
              <a:solidFill>
                <a:srgbClr val="C00000"/>
              </a:solidFill>
              <a:latin typeface="华康俪金黑W8(P)" panose="020B0800000000000000" pitchFamily="34" charset="-122"/>
              <a:ea typeface="华康俪金黑W8(P)" panose="020B0800000000000000" pitchFamily="34" charset="-122"/>
            </a:endParaRPr>
          </a:p>
        </p:txBody>
      </p:sp>
      <p:sp>
        <p:nvSpPr>
          <p:cNvPr id="1138792" name="Text Box 104">
            <a:extLst>
              <a:ext uri="{FF2B5EF4-FFF2-40B4-BE49-F238E27FC236}">
                <a16:creationId xmlns:a16="http://schemas.microsoft.com/office/drawing/2014/main" id="{87F7017D-A701-441E-8DE6-0AD60A7D473C}"/>
              </a:ext>
            </a:extLst>
          </p:cNvPr>
          <p:cNvSpPr txBox="1">
            <a:spLocks noChangeArrowheads="1"/>
          </p:cNvSpPr>
          <p:nvPr/>
        </p:nvSpPr>
        <p:spPr bwMode="auto">
          <a:xfrm>
            <a:off x="1181100" y="2616200"/>
            <a:ext cx="914400" cy="5794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50000"/>
              </a:spcBef>
              <a:buFontTx/>
              <a:buNone/>
            </a:pPr>
            <a:r>
              <a:rPr lang="en-US" altLang="zh-CN" sz="3200" dirty="0">
                <a:solidFill>
                  <a:srgbClr val="C00000"/>
                </a:solidFill>
                <a:latin typeface="隶书" panose="02010509060101010101" pitchFamily="49" charset="-122"/>
                <a:ea typeface="华康俪金黑W8(P)" panose="020B0800000000000000" pitchFamily="34" charset="-122"/>
              </a:rPr>
              <a:t>φ</a:t>
            </a:r>
          </a:p>
        </p:txBody>
      </p:sp>
      <p:sp>
        <p:nvSpPr>
          <p:cNvPr id="48138" name="Text Box 105">
            <a:extLst>
              <a:ext uri="{FF2B5EF4-FFF2-40B4-BE49-F238E27FC236}">
                <a16:creationId xmlns:a16="http://schemas.microsoft.com/office/drawing/2014/main" id="{023D3ABE-2ED3-4464-86DC-60EB97F19E2F}"/>
              </a:ext>
            </a:extLst>
          </p:cNvPr>
          <p:cNvSpPr txBox="1">
            <a:spLocks noChangeArrowheads="1"/>
          </p:cNvSpPr>
          <p:nvPr/>
        </p:nvSpPr>
        <p:spPr bwMode="auto">
          <a:xfrm>
            <a:off x="2741613" y="1333500"/>
            <a:ext cx="734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3200" dirty="0">
                <a:latin typeface="华康俪金黑W8(P)" panose="020B0800000000000000" pitchFamily="34" charset="-122"/>
                <a:ea typeface="华康俪金黑W8(P)" panose="020B0800000000000000" pitchFamily="34" charset="-122"/>
              </a:rPr>
              <a:t>{ 45</a:t>
            </a:r>
            <a:r>
              <a:rPr lang="zh-CN" altLang="en-US" sz="3200" dirty="0">
                <a:latin typeface="华康俪金黑W8(P)" panose="020B0800000000000000" pitchFamily="34" charset="-122"/>
                <a:ea typeface="华康俪金黑W8(P)" panose="020B0800000000000000" pitchFamily="34" charset="-122"/>
              </a:rPr>
              <a:t>，</a:t>
            </a:r>
            <a:r>
              <a:rPr lang="en-US" altLang="zh-CN" sz="3200" dirty="0">
                <a:latin typeface="华康俪金黑W8(P)" panose="020B0800000000000000" pitchFamily="34" charset="-122"/>
                <a:ea typeface="华康俪金黑W8(P)" panose="020B0800000000000000" pitchFamily="34" charset="-122"/>
              </a:rPr>
              <a:t>24</a:t>
            </a:r>
            <a:r>
              <a:rPr lang="zh-CN" altLang="en-US" sz="3200" dirty="0">
                <a:latin typeface="华康俪金黑W8(P)" panose="020B0800000000000000" pitchFamily="34" charset="-122"/>
                <a:ea typeface="华康俪金黑W8(P)" panose="020B0800000000000000" pitchFamily="34" charset="-122"/>
              </a:rPr>
              <a:t>，</a:t>
            </a:r>
            <a:r>
              <a:rPr lang="en-US" altLang="zh-CN" sz="3200" dirty="0">
                <a:latin typeface="华康俪金黑W8(P)" panose="020B0800000000000000" pitchFamily="34" charset="-122"/>
                <a:ea typeface="华康俪金黑W8(P)" panose="020B0800000000000000" pitchFamily="34" charset="-122"/>
              </a:rPr>
              <a:t>53</a:t>
            </a:r>
            <a:r>
              <a:rPr lang="zh-CN" altLang="en-US" sz="3200" dirty="0">
                <a:latin typeface="华康俪金黑W8(P)" panose="020B0800000000000000" pitchFamily="34" charset="-122"/>
                <a:ea typeface="华康俪金黑W8(P)" panose="020B0800000000000000" pitchFamily="34" charset="-122"/>
              </a:rPr>
              <a:t>，</a:t>
            </a:r>
            <a:r>
              <a:rPr lang="en-US" altLang="zh-CN" sz="3200" dirty="0">
                <a:latin typeface="华康俪金黑W8(P)" panose="020B0800000000000000" pitchFamily="34" charset="-122"/>
                <a:ea typeface="华康俪金黑W8(P)" panose="020B0800000000000000" pitchFamily="34" charset="-122"/>
              </a:rPr>
              <a:t>45</a:t>
            </a:r>
            <a:r>
              <a:rPr lang="zh-CN" altLang="en-US" sz="3200" dirty="0">
                <a:latin typeface="华康俪金黑W8(P)" panose="020B0800000000000000" pitchFamily="34" charset="-122"/>
                <a:ea typeface="华康俪金黑W8(P)" panose="020B0800000000000000" pitchFamily="34" charset="-122"/>
              </a:rPr>
              <a:t>，</a:t>
            </a:r>
            <a:r>
              <a:rPr lang="en-US" altLang="zh-CN" sz="3200" dirty="0">
                <a:latin typeface="华康俪金黑W8(P)" panose="020B0800000000000000" pitchFamily="34" charset="-122"/>
                <a:ea typeface="华康俪金黑W8(P)" panose="020B0800000000000000" pitchFamily="34" charset="-122"/>
              </a:rPr>
              <a:t>12</a:t>
            </a:r>
            <a:r>
              <a:rPr lang="zh-CN" altLang="en-US" sz="3200" dirty="0">
                <a:latin typeface="华康俪金黑W8(P)" panose="020B0800000000000000" pitchFamily="34" charset="-122"/>
                <a:ea typeface="华康俪金黑W8(P)" panose="020B0800000000000000" pitchFamily="34" charset="-122"/>
              </a:rPr>
              <a:t>，</a:t>
            </a:r>
            <a:r>
              <a:rPr lang="en-US" altLang="zh-CN" sz="3200" dirty="0">
                <a:latin typeface="华康俪金黑W8(P)" panose="020B0800000000000000" pitchFamily="34" charset="-122"/>
                <a:ea typeface="华康俪金黑W8(P)" panose="020B0800000000000000" pitchFamily="34" charset="-122"/>
              </a:rPr>
              <a:t>24</a:t>
            </a:r>
            <a:r>
              <a:rPr lang="zh-CN" altLang="en-US" sz="3200" dirty="0">
                <a:latin typeface="华康俪金黑W8(P)" panose="020B0800000000000000" pitchFamily="34" charset="-122"/>
                <a:ea typeface="华康俪金黑W8(P)" panose="020B0800000000000000" pitchFamily="34" charset="-122"/>
              </a:rPr>
              <a:t>，</a:t>
            </a:r>
            <a:r>
              <a:rPr lang="en-US" altLang="zh-CN" sz="3200" dirty="0">
                <a:latin typeface="华康俪金黑W8(P)" panose="020B0800000000000000" pitchFamily="34" charset="-122"/>
                <a:ea typeface="华康俪金黑W8(P)" panose="020B0800000000000000" pitchFamily="34" charset="-122"/>
              </a:rPr>
              <a:t>90 }</a:t>
            </a:r>
          </a:p>
        </p:txBody>
      </p:sp>
      <p:sp>
        <p:nvSpPr>
          <p:cNvPr id="1138794" name="Text Box 106">
            <a:extLst>
              <a:ext uri="{FF2B5EF4-FFF2-40B4-BE49-F238E27FC236}">
                <a16:creationId xmlns:a16="http://schemas.microsoft.com/office/drawing/2014/main" id="{E13EA4C8-6497-4D64-9DF6-EECE338B844F}"/>
              </a:ext>
            </a:extLst>
          </p:cNvPr>
          <p:cNvSpPr txBox="1">
            <a:spLocks noChangeArrowheads="1"/>
          </p:cNvSpPr>
          <p:nvPr/>
        </p:nvSpPr>
        <p:spPr bwMode="auto">
          <a:xfrm>
            <a:off x="1530350" y="1973263"/>
            <a:ext cx="5227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Arial" panose="020B0604020202020204" pitchFamily="34" charset="0"/>
                <a:ea typeface="华康俪金黑W8(P)" panose="020B0800000000000000" pitchFamily="34" charset="-122"/>
              </a:rPr>
              <a:t>生成的二叉排序树如下：</a:t>
            </a:r>
          </a:p>
        </p:txBody>
      </p:sp>
      <p:sp>
        <p:nvSpPr>
          <p:cNvPr id="1138795" name="Text Box 107">
            <a:extLst>
              <a:ext uri="{FF2B5EF4-FFF2-40B4-BE49-F238E27FC236}">
                <a16:creationId xmlns:a16="http://schemas.microsoft.com/office/drawing/2014/main" id="{B0E20E57-45C1-4BF0-8B61-37A5E8F8E7AF}"/>
              </a:ext>
            </a:extLst>
          </p:cNvPr>
          <p:cNvSpPr txBox="1">
            <a:spLocks noChangeArrowheads="1"/>
          </p:cNvSpPr>
          <p:nvPr/>
        </p:nvSpPr>
        <p:spPr bwMode="auto">
          <a:xfrm>
            <a:off x="1951038" y="5281613"/>
            <a:ext cx="8672512" cy="588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zh-CN" altLang="en-US" sz="3200" dirty="0">
                <a:latin typeface="Times New Roman" panose="02020603050405020304" pitchFamily="18" charset="0"/>
                <a:ea typeface="华康俪金黑W8(P)" panose="020B0800000000000000" pitchFamily="34" charset="-122"/>
              </a:rPr>
              <a:t>对二叉排序树进行中序遍历可以得到有序序列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8794"/>
                                        </p:tgtEl>
                                        <p:attrNameLst>
                                          <p:attrName>style.visibility</p:attrName>
                                        </p:attrNameLst>
                                      </p:cBhvr>
                                      <p:to>
                                        <p:strVal val="visible"/>
                                      </p:to>
                                    </p:set>
                                    <p:animEffect transition="in" filter="blinds(horizontal)">
                                      <p:cBhvr>
                                        <p:cTn id="7" dur="500"/>
                                        <p:tgtEl>
                                          <p:spTgt spid="1138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38792"/>
                                        </p:tgtEl>
                                        <p:attrNameLst>
                                          <p:attrName>style.visibility</p:attrName>
                                        </p:attrNameLst>
                                      </p:cBhvr>
                                      <p:to>
                                        <p:strVal val="visible"/>
                                      </p:to>
                                    </p:set>
                                    <p:animEffect transition="in" filter="dissolve">
                                      <p:cBhvr>
                                        <p:cTn id="12" dur="500"/>
                                        <p:tgtEl>
                                          <p:spTgt spid="11387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1138791"/>
                                        </p:tgtEl>
                                        <p:attrNameLst>
                                          <p:attrName>style.visibility</p:attrName>
                                        </p:attrNameLst>
                                      </p:cBhvr>
                                      <p:to>
                                        <p:strVal val="visible"/>
                                      </p:to>
                                    </p:set>
                                    <p:animEffect transition="in" filter="dissolve">
                                      <p:cBhvr>
                                        <p:cTn id="17" dur="75"/>
                                        <p:tgtEl>
                                          <p:spTgt spid="11387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38781"/>
                                        </p:tgtEl>
                                        <p:attrNameLst>
                                          <p:attrName>style.visibility</p:attrName>
                                        </p:attrNameLst>
                                      </p:cBhvr>
                                      <p:to>
                                        <p:strVal val="visible"/>
                                      </p:to>
                                    </p:set>
                                    <p:animEffect transition="in" filter="dissolve">
                                      <p:cBhvr>
                                        <p:cTn id="22" dur="500"/>
                                        <p:tgtEl>
                                          <p:spTgt spid="11387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38785"/>
                                        </p:tgtEl>
                                        <p:attrNameLst>
                                          <p:attrName>style.visibility</p:attrName>
                                        </p:attrNameLst>
                                      </p:cBhvr>
                                      <p:to>
                                        <p:strVal val="visible"/>
                                      </p:to>
                                    </p:set>
                                    <p:animEffect transition="in" filter="dissolve">
                                      <p:cBhvr>
                                        <p:cTn id="27" dur="500"/>
                                        <p:tgtEl>
                                          <p:spTgt spid="11387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138773"/>
                                        </p:tgtEl>
                                        <p:attrNameLst>
                                          <p:attrName>style.visibility</p:attrName>
                                        </p:attrNameLst>
                                      </p:cBhvr>
                                      <p:to>
                                        <p:strVal val="visible"/>
                                      </p:to>
                                    </p:set>
                                    <p:animEffect transition="in" filter="dissolve">
                                      <p:cBhvr>
                                        <p:cTn id="32" dur="500"/>
                                        <p:tgtEl>
                                          <p:spTgt spid="11387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38763"/>
                                        </p:tgtEl>
                                        <p:attrNameLst>
                                          <p:attrName>style.visibility</p:attrName>
                                        </p:attrNameLst>
                                      </p:cBhvr>
                                      <p:to>
                                        <p:strVal val="visible"/>
                                      </p:to>
                                    </p:set>
                                    <p:animEffect transition="in" filter="dissolve">
                                      <p:cBhvr>
                                        <p:cTn id="37" dur="500"/>
                                        <p:tgtEl>
                                          <p:spTgt spid="11387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9" presetClass="entr" presetSubtype="10" fill="hold" grpId="0" nodeType="clickEffect">
                                  <p:stCondLst>
                                    <p:cond delay="0"/>
                                  </p:stCondLst>
                                  <p:childTnLst>
                                    <p:set>
                                      <p:cBhvr>
                                        <p:cTn id="41" dur="1" fill="hold">
                                          <p:stCondLst>
                                            <p:cond delay="0"/>
                                          </p:stCondLst>
                                        </p:cTn>
                                        <p:tgtEl>
                                          <p:spTgt spid="1138795"/>
                                        </p:tgtEl>
                                        <p:attrNameLst>
                                          <p:attrName>style.visibility</p:attrName>
                                        </p:attrNameLst>
                                      </p:cBhvr>
                                      <p:to>
                                        <p:strVal val="visible"/>
                                      </p:to>
                                    </p:set>
                                    <p:anim calcmode="lin" valueType="num">
                                      <p:cBhvr>
                                        <p:cTn id="42" dur="5000" fill="hold"/>
                                        <p:tgtEl>
                                          <p:spTgt spid="1138795"/>
                                        </p:tgtEl>
                                        <p:attrNameLst>
                                          <p:attrName>ppt_w</p:attrName>
                                        </p:attrNameLst>
                                      </p:cBhvr>
                                      <p:tavLst>
                                        <p:tav tm="0" fmla="#ppt_w*sin(2.5*pi*$)">
                                          <p:val>
                                            <p:fltVal val="0"/>
                                          </p:val>
                                        </p:tav>
                                        <p:tav tm="100000">
                                          <p:val>
                                            <p:fltVal val="1"/>
                                          </p:val>
                                        </p:tav>
                                      </p:tavLst>
                                    </p:anim>
                                    <p:anim calcmode="lin" valueType="num">
                                      <p:cBhvr>
                                        <p:cTn id="43" dur="5000" fill="hold"/>
                                        <p:tgtEl>
                                          <p:spTgt spid="113879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791" grpId="0" animBg="1" autoUpdateAnimBg="0"/>
      <p:bldP spid="1138792" grpId="0" autoUpdateAnimBg="0"/>
      <p:bldP spid="1138794" grpId="0" autoUpdateAnimBg="0"/>
      <p:bldP spid="1138795"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5EE10171-1D9B-4980-B77C-B166C1EE0883}"/>
              </a:ext>
            </a:extLst>
          </p:cNvPr>
          <p:cNvSpPr>
            <a:spLocks noGrp="1" noChangeArrowheads="1"/>
          </p:cNvSpPr>
          <p:nvPr>
            <p:ph type="title"/>
          </p:nvPr>
        </p:nvSpPr>
        <p:spPr>
          <a:xfrm>
            <a:off x="298450" y="-171450"/>
            <a:ext cx="10515600" cy="1325563"/>
          </a:xfrm>
        </p:spPr>
        <p:txBody>
          <a:bodyPr/>
          <a:lstStyle/>
          <a:p>
            <a:pPr eaLnBrk="1" hangingPunct="1"/>
            <a:r>
              <a:rPr lang="en-US" altLang="zh-CN" dirty="0"/>
              <a:t>8.2.1</a:t>
            </a:r>
            <a:r>
              <a:rPr lang="zh-CN" altLang="en-US" dirty="0"/>
              <a:t> 二叉排序树和平衡二叉树</a:t>
            </a:r>
          </a:p>
        </p:txBody>
      </p:sp>
      <p:sp>
        <p:nvSpPr>
          <p:cNvPr id="1070082" name="Rectangle 2">
            <a:extLst>
              <a:ext uri="{FF2B5EF4-FFF2-40B4-BE49-F238E27FC236}">
                <a16:creationId xmlns:a16="http://schemas.microsoft.com/office/drawing/2014/main" id="{09C4CE56-17B4-4E5F-879A-43A79BB09626}"/>
              </a:ext>
            </a:extLst>
          </p:cNvPr>
          <p:cNvSpPr>
            <a:spLocks noGrp="1" noChangeArrowheads="1"/>
          </p:cNvSpPr>
          <p:nvPr>
            <p:ph idx="1"/>
          </p:nvPr>
        </p:nvSpPr>
        <p:spPr>
          <a:xfrm>
            <a:off x="704850" y="1027113"/>
            <a:ext cx="10515600" cy="2705100"/>
          </a:xfrm>
        </p:spPr>
        <p:txBody>
          <a:bodyPr/>
          <a:lstStyle/>
          <a:p>
            <a:pPr marL="0" indent="0">
              <a:lnSpc>
                <a:spcPct val="110000"/>
              </a:lnSpc>
              <a:spcBef>
                <a:spcPct val="0"/>
              </a:spcBef>
              <a:buSzPct val="75000"/>
              <a:buFont typeface="Arial" panose="020B0604020202020204" pitchFamily="34" charset="0"/>
              <a:buNone/>
            </a:pPr>
            <a:r>
              <a:rPr lang="zh-CN" altLang="en-US" dirty="0">
                <a:solidFill>
                  <a:srgbClr val="C00000"/>
                </a:solidFill>
              </a:rPr>
              <a:t>二叉树排序删除操作</a:t>
            </a:r>
          </a:p>
          <a:p>
            <a:pPr marL="0" indent="0">
              <a:lnSpc>
                <a:spcPct val="110000"/>
              </a:lnSpc>
              <a:spcBef>
                <a:spcPct val="0"/>
              </a:spcBef>
              <a:buFont typeface="Arial" panose="020B0604020202020204" pitchFamily="34" charset="0"/>
              <a:buNone/>
            </a:pPr>
            <a:r>
              <a:rPr lang="zh-CN" altLang="en-US" sz="3200" dirty="0">
                <a:solidFill>
                  <a:srgbClr val="00FFFF"/>
                </a:solidFill>
              </a:rPr>
              <a:t>	</a:t>
            </a:r>
            <a:r>
              <a:rPr lang="zh-CN" altLang="en-US" sz="3200" dirty="0">
                <a:solidFill>
                  <a:srgbClr val="C00000"/>
                </a:solidFill>
              </a:rPr>
              <a:t>删除原则：</a:t>
            </a:r>
            <a:r>
              <a:rPr lang="zh-CN" altLang="en-US" sz="3200" dirty="0"/>
              <a:t>保持二叉排序树的特性。</a:t>
            </a:r>
          </a:p>
          <a:p>
            <a:pPr marL="0" indent="0">
              <a:lnSpc>
                <a:spcPct val="110000"/>
              </a:lnSpc>
              <a:spcBef>
                <a:spcPct val="0"/>
              </a:spcBef>
              <a:buFont typeface="Arial" panose="020B0604020202020204" pitchFamily="34" charset="0"/>
              <a:buNone/>
            </a:pPr>
            <a:r>
              <a:rPr lang="zh-CN" altLang="en-US" sz="3200" dirty="0"/>
              <a:t>	设： </a:t>
            </a:r>
            <a:r>
              <a:rPr lang="en-US" altLang="zh-CN" sz="3200" dirty="0">
                <a:solidFill>
                  <a:srgbClr val="C00000"/>
                </a:solidFill>
              </a:rPr>
              <a:t>p </a:t>
            </a:r>
            <a:r>
              <a:rPr lang="zh-CN" altLang="en-US" sz="3200" dirty="0"/>
              <a:t>指向二叉排序树中被删结点，</a:t>
            </a:r>
            <a:r>
              <a:rPr lang="en-US" altLang="zh-CN" sz="3200" dirty="0"/>
              <a:t>f </a:t>
            </a:r>
            <a:r>
              <a:rPr lang="zh-CN" altLang="en-US" sz="3200" dirty="0"/>
              <a:t>指向 </a:t>
            </a:r>
            <a:r>
              <a:rPr lang="en-US" altLang="zh-CN" sz="3200" dirty="0">
                <a:solidFill>
                  <a:srgbClr val="C00000"/>
                </a:solidFill>
              </a:rPr>
              <a:t>p</a:t>
            </a:r>
            <a:r>
              <a:rPr lang="zh-CN" altLang="en-US" sz="3200" dirty="0"/>
              <a:t>的双亲结点，且 </a:t>
            </a:r>
            <a:r>
              <a:rPr lang="en-US" altLang="zh-CN" sz="3200" dirty="0">
                <a:solidFill>
                  <a:srgbClr val="C00000"/>
                </a:solidFill>
              </a:rPr>
              <a:t>p</a:t>
            </a:r>
            <a:r>
              <a:rPr lang="en-US" altLang="zh-CN" sz="3200" dirty="0"/>
              <a:t> </a:t>
            </a:r>
            <a:r>
              <a:rPr lang="zh-CN" altLang="en-US" sz="3200" dirty="0"/>
              <a:t>为 </a:t>
            </a:r>
            <a:r>
              <a:rPr lang="en-US" altLang="zh-CN" sz="3200" dirty="0"/>
              <a:t>f </a:t>
            </a:r>
            <a:r>
              <a:rPr lang="zh-CN" altLang="en-US" sz="3200" dirty="0"/>
              <a:t>的右（左）孩子结点。</a:t>
            </a:r>
          </a:p>
        </p:txBody>
      </p:sp>
      <p:grpSp>
        <p:nvGrpSpPr>
          <p:cNvPr id="1070100" name="Group 20">
            <a:extLst>
              <a:ext uri="{FF2B5EF4-FFF2-40B4-BE49-F238E27FC236}">
                <a16:creationId xmlns:a16="http://schemas.microsoft.com/office/drawing/2014/main" id="{5EF40FC0-8090-4C5D-A8FB-D77F11A87584}"/>
              </a:ext>
            </a:extLst>
          </p:cNvPr>
          <p:cNvGrpSpPr>
            <a:grpSpLocks/>
          </p:cNvGrpSpPr>
          <p:nvPr/>
        </p:nvGrpSpPr>
        <p:grpSpPr bwMode="auto">
          <a:xfrm>
            <a:off x="4572000" y="3416300"/>
            <a:ext cx="2986088" cy="1901825"/>
            <a:chOff x="2118" y="2591"/>
            <a:chExt cx="1881" cy="1198"/>
          </a:xfrm>
        </p:grpSpPr>
        <p:sp>
          <p:nvSpPr>
            <p:cNvPr id="49157" name="Line 5">
              <a:extLst>
                <a:ext uri="{FF2B5EF4-FFF2-40B4-BE49-F238E27FC236}">
                  <a16:creationId xmlns:a16="http://schemas.microsoft.com/office/drawing/2014/main" id="{24A1869F-CE8D-4BD1-BAD1-3816CDAC0728}"/>
                </a:ext>
              </a:extLst>
            </p:cNvPr>
            <p:cNvSpPr>
              <a:spLocks noChangeShapeType="1"/>
            </p:cNvSpPr>
            <p:nvPr/>
          </p:nvSpPr>
          <p:spPr bwMode="auto">
            <a:xfrm>
              <a:off x="2954" y="2925"/>
              <a:ext cx="175" cy="123"/>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9158" name="Line 6">
              <a:extLst>
                <a:ext uri="{FF2B5EF4-FFF2-40B4-BE49-F238E27FC236}">
                  <a16:creationId xmlns:a16="http://schemas.microsoft.com/office/drawing/2014/main" id="{3394D37D-69A7-46A7-B99A-21D7EAF1C031}"/>
                </a:ext>
              </a:extLst>
            </p:cNvPr>
            <p:cNvSpPr>
              <a:spLocks noChangeShapeType="1"/>
            </p:cNvSpPr>
            <p:nvPr/>
          </p:nvSpPr>
          <p:spPr bwMode="auto">
            <a:xfrm>
              <a:off x="3350" y="3277"/>
              <a:ext cx="156" cy="120"/>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9159" name="Oval 7">
              <a:extLst>
                <a:ext uri="{FF2B5EF4-FFF2-40B4-BE49-F238E27FC236}">
                  <a16:creationId xmlns:a16="http://schemas.microsoft.com/office/drawing/2014/main" id="{6F979D85-D9D0-407E-BEC2-83D5F0E31CA0}"/>
                </a:ext>
              </a:extLst>
            </p:cNvPr>
            <p:cNvSpPr>
              <a:spLocks noChangeArrowheads="1"/>
            </p:cNvSpPr>
            <p:nvPr/>
          </p:nvSpPr>
          <p:spPr bwMode="auto">
            <a:xfrm>
              <a:off x="2617" y="2682"/>
              <a:ext cx="362" cy="334"/>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49160" name="Text Box 8">
              <a:extLst>
                <a:ext uri="{FF2B5EF4-FFF2-40B4-BE49-F238E27FC236}">
                  <a16:creationId xmlns:a16="http://schemas.microsoft.com/office/drawing/2014/main" id="{FD5DE3AE-734A-4B67-A074-8A44E9A7BC82}"/>
                </a:ext>
              </a:extLst>
            </p:cNvPr>
            <p:cNvSpPr txBox="1">
              <a:spLocks noChangeArrowheads="1"/>
            </p:cNvSpPr>
            <p:nvPr/>
          </p:nvSpPr>
          <p:spPr bwMode="auto">
            <a:xfrm>
              <a:off x="2617" y="2682"/>
              <a:ext cx="377"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1600" dirty="0">
                  <a:latin typeface="隶书" panose="02010509060101010101" pitchFamily="49" charset="-122"/>
                  <a:ea typeface="隶书" panose="02010509060101010101" pitchFamily="49" charset="-122"/>
                </a:rPr>
                <a:t> </a:t>
              </a:r>
              <a:r>
                <a:rPr kumimoji="0" lang="en-US" altLang="zh-CN" dirty="0">
                  <a:latin typeface="隶书" panose="02010509060101010101" pitchFamily="49" charset="-122"/>
                  <a:ea typeface="隶书" panose="02010509060101010101" pitchFamily="49" charset="-122"/>
                </a:rPr>
                <a:t>F</a:t>
              </a:r>
              <a:endParaRPr kumimoji="0" lang="en-US" altLang="zh-CN" dirty="0">
                <a:latin typeface="华康俪金黑W8(P)" panose="020B0800000000000000" pitchFamily="34" charset="-122"/>
                <a:ea typeface="华康俪金黑W8(P)" panose="020B0800000000000000" pitchFamily="34" charset="-122"/>
              </a:endParaRPr>
            </a:p>
          </p:txBody>
        </p:sp>
        <p:sp>
          <p:nvSpPr>
            <p:cNvPr id="49161" name="Line 9">
              <a:extLst>
                <a:ext uri="{FF2B5EF4-FFF2-40B4-BE49-F238E27FC236}">
                  <a16:creationId xmlns:a16="http://schemas.microsoft.com/office/drawing/2014/main" id="{824F436C-9190-42DF-A0A5-8DF39A5B47CC}"/>
                </a:ext>
              </a:extLst>
            </p:cNvPr>
            <p:cNvSpPr>
              <a:spLocks noChangeShapeType="1"/>
            </p:cNvSpPr>
            <p:nvPr/>
          </p:nvSpPr>
          <p:spPr bwMode="auto">
            <a:xfrm flipH="1">
              <a:off x="3084" y="3296"/>
              <a:ext cx="103" cy="122"/>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9162" name="Oval 10">
              <a:extLst>
                <a:ext uri="{FF2B5EF4-FFF2-40B4-BE49-F238E27FC236}">
                  <a16:creationId xmlns:a16="http://schemas.microsoft.com/office/drawing/2014/main" id="{08A163D2-2289-4129-8C3A-C4F796D7D9D6}"/>
                </a:ext>
              </a:extLst>
            </p:cNvPr>
            <p:cNvSpPr>
              <a:spLocks noChangeArrowheads="1"/>
            </p:cNvSpPr>
            <p:nvPr/>
          </p:nvSpPr>
          <p:spPr bwMode="auto">
            <a:xfrm>
              <a:off x="3071" y="3000"/>
              <a:ext cx="363" cy="317"/>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49163" name="Text Box 11">
              <a:extLst>
                <a:ext uri="{FF2B5EF4-FFF2-40B4-BE49-F238E27FC236}">
                  <a16:creationId xmlns:a16="http://schemas.microsoft.com/office/drawing/2014/main" id="{2595F431-107D-457C-8655-F2A1F8CD7397}"/>
                </a:ext>
              </a:extLst>
            </p:cNvPr>
            <p:cNvSpPr txBox="1">
              <a:spLocks noChangeArrowheads="1"/>
            </p:cNvSpPr>
            <p:nvPr/>
          </p:nvSpPr>
          <p:spPr bwMode="auto">
            <a:xfrm>
              <a:off x="3071" y="3000"/>
              <a:ext cx="376"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1600" dirty="0">
                  <a:solidFill>
                    <a:srgbClr val="00FFFF"/>
                  </a:solidFill>
                  <a:latin typeface="隶书" panose="02010509060101010101" pitchFamily="49" charset="-122"/>
                  <a:ea typeface="隶书" panose="02010509060101010101" pitchFamily="49" charset="-122"/>
                </a:rPr>
                <a:t> </a:t>
              </a:r>
              <a:r>
                <a:rPr kumimoji="0" lang="en-US" altLang="zh-CN" dirty="0">
                  <a:solidFill>
                    <a:srgbClr val="C00000"/>
                  </a:solidFill>
                  <a:latin typeface="隶书" panose="02010509060101010101" pitchFamily="49" charset="-122"/>
                  <a:ea typeface="隶书" panose="02010509060101010101" pitchFamily="49" charset="-122"/>
                </a:rPr>
                <a:t>P</a:t>
              </a:r>
              <a:endParaRPr kumimoji="0" lang="en-US" altLang="zh-CN" dirty="0">
                <a:solidFill>
                  <a:srgbClr val="C00000"/>
                </a:solidFill>
                <a:latin typeface="华康俪金黑W8(P)" panose="020B0800000000000000" pitchFamily="34" charset="-122"/>
                <a:ea typeface="华康俪金黑W8(P)" panose="020B0800000000000000" pitchFamily="34" charset="-122"/>
              </a:endParaRPr>
            </a:p>
          </p:txBody>
        </p:sp>
        <p:sp>
          <p:nvSpPr>
            <p:cNvPr id="49164" name="Oval 12">
              <a:extLst>
                <a:ext uri="{FF2B5EF4-FFF2-40B4-BE49-F238E27FC236}">
                  <a16:creationId xmlns:a16="http://schemas.microsoft.com/office/drawing/2014/main" id="{83AA805A-D0AE-4CFF-9F0A-1843A7750EF0}"/>
                </a:ext>
              </a:extLst>
            </p:cNvPr>
            <p:cNvSpPr>
              <a:spLocks noChangeArrowheads="1"/>
            </p:cNvSpPr>
            <p:nvPr/>
          </p:nvSpPr>
          <p:spPr bwMode="auto">
            <a:xfrm rot="-8501676">
              <a:off x="3415" y="3430"/>
              <a:ext cx="584" cy="359"/>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49165" name="Text Box 13">
              <a:extLst>
                <a:ext uri="{FF2B5EF4-FFF2-40B4-BE49-F238E27FC236}">
                  <a16:creationId xmlns:a16="http://schemas.microsoft.com/office/drawing/2014/main" id="{99CB7148-B8B7-40AD-ABD7-A7921BEBA857}"/>
                </a:ext>
              </a:extLst>
            </p:cNvPr>
            <p:cNvSpPr txBox="1">
              <a:spLocks noChangeArrowheads="1"/>
            </p:cNvSpPr>
            <p:nvPr/>
          </p:nvSpPr>
          <p:spPr bwMode="auto">
            <a:xfrm>
              <a:off x="3420" y="3373"/>
              <a:ext cx="39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sz="2400" dirty="0">
                  <a:latin typeface="宋体" panose="02010600030101010101" pitchFamily="2" charset="-122"/>
                  <a:ea typeface="华康俪金黑W8(P)" panose="020B0800000000000000" pitchFamily="34" charset="-122"/>
                </a:rPr>
                <a:t>P</a:t>
              </a:r>
              <a:r>
                <a:rPr lang="en-US" altLang="zh-CN" sz="2400" baseline="-30000" dirty="0">
                  <a:latin typeface="宋体" panose="02010600030101010101" pitchFamily="2" charset="-122"/>
                  <a:ea typeface="华康俪金黑W8(P)" panose="020B0800000000000000" pitchFamily="34" charset="-122"/>
                </a:rPr>
                <a:t>R</a:t>
              </a:r>
            </a:p>
          </p:txBody>
        </p:sp>
        <p:sp>
          <p:nvSpPr>
            <p:cNvPr id="49166" name="Oval 14">
              <a:extLst>
                <a:ext uri="{FF2B5EF4-FFF2-40B4-BE49-F238E27FC236}">
                  <a16:creationId xmlns:a16="http://schemas.microsoft.com/office/drawing/2014/main" id="{2A69A6BA-8BF8-4915-B7D2-39469B31341A}"/>
                </a:ext>
              </a:extLst>
            </p:cNvPr>
            <p:cNvSpPr>
              <a:spLocks noChangeArrowheads="1"/>
            </p:cNvSpPr>
            <p:nvPr/>
          </p:nvSpPr>
          <p:spPr bwMode="auto">
            <a:xfrm rot="-1848259">
              <a:off x="2529" y="3444"/>
              <a:ext cx="628" cy="337"/>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49167" name="Text Box 15">
              <a:extLst>
                <a:ext uri="{FF2B5EF4-FFF2-40B4-BE49-F238E27FC236}">
                  <a16:creationId xmlns:a16="http://schemas.microsoft.com/office/drawing/2014/main" id="{3B26096D-ACA2-4BB0-A203-337BF0D2BB78}"/>
                </a:ext>
              </a:extLst>
            </p:cNvPr>
            <p:cNvSpPr txBox="1">
              <a:spLocks noChangeArrowheads="1"/>
            </p:cNvSpPr>
            <p:nvPr/>
          </p:nvSpPr>
          <p:spPr bwMode="auto">
            <a:xfrm>
              <a:off x="2708" y="3408"/>
              <a:ext cx="39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sz="2400" dirty="0">
                  <a:latin typeface="宋体" panose="02010600030101010101" pitchFamily="2" charset="-122"/>
                  <a:ea typeface="华康俪金黑W8(P)" panose="020B0800000000000000" pitchFamily="34" charset="-122"/>
                </a:rPr>
                <a:t>P</a:t>
              </a:r>
              <a:r>
                <a:rPr lang="en-US" altLang="zh-CN" sz="2400" baseline="-30000" dirty="0">
                  <a:latin typeface="宋体" panose="02010600030101010101" pitchFamily="2" charset="-122"/>
                  <a:ea typeface="华康俪金黑W8(P)" panose="020B0800000000000000" pitchFamily="34" charset="-122"/>
                </a:rPr>
                <a:t>L</a:t>
              </a:r>
            </a:p>
          </p:txBody>
        </p:sp>
        <p:sp>
          <p:nvSpPr>
            <p:cNvPr id="49168" name="Text Box 16">
              <a:extLst>
                <a:ext uri="{FF2B5EF4-FFF2-40B4-BE49-F238E27FC236}">
                  <a16:creationId xmlns:a16="http://schemas.microsoft.com/office/drawing/2014/main" id="{6A5180AD-B1A2-4F3B-A42B-67F546891B0A}"/>
                </a:ext>
              </a:extLst>
            </p:cNvPr>
            <p:cNvSpPr txBox="1">
              <a:spLocks noChangeArrowheads="1"/>
            </p:cNvSpPr>
            <p:nvPr/>
          </p:nvSpPr>
          <p:spPr bwMode="auto">
            <a:xfrm>
              <a:off x="2118" y="2591"/>
              <a:ext cx="222"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solidFill>
                    <a:srgbClr val="C00000"/>
                  </a:solidFill>
                  <a:latin typeface="隶书" panose="02010509060101010101" pitchFamily="49" charset="-122"/>
                  <a:ea typeface="隶书" panose="02010509060101010101" pitchFamily="49" charset="-122"/>
                </a:rPr>
                <a:t>f</a:t>
              </a:r>
            </a:p>
          </p:txBody>
        </p:sp>
        <p:sp>
          <p:nvSpPr>
            <p:cNvPr id="49169" name="Text Box 17">
              <a:extLst>
                <a:ext uri="{FF2B5EF4-FFF2-40B4-BE49-F238E27FC236}">
                  <a16:creationId xmlns:a16="http://schemas.microsoft.com/office/drawing/2014/main" id="{B1C452D5-5D31-4360-AF66-6EED9448FC9A}"/>
                </a:ext>
              </a:extLst>
            </p:cNvPr>
            <p:cNvSpPr txBox="1">
              <a:spLocks noChangeArrowheads="1"/>
            </p:cNvSpPr>
            <p:nvPr/>
          </p:nvSpPr>
          <p:spPr bwMode="auto">
            <a:xfrm>
              <a:off x="2627" y="3009"/>
              <a:ext cx="222"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solidFill>
                    <a:srgbClr val="C00000"/>
                  </a:solidFill>
                  <a:latin typeface="隶书" panose="02010509060101010101" pitchFamily="49" charset="-122"/>
                  <a:ea typeface="隶书" panose="02010509060101010101" pitchFamily="49" charset="-122"/>
                </a:rPr>
                <a:t>p</a:t>
              </a:r>
            </a:p>
          </p:txBody>
        </p:sp>
        <p:sp>
          <p:nvSpPr>
            <p:cNvPr id="49170" name="Line 18">
              <a:extLst>
                <a:ext uri="{FF2B5EF4-FFF2-40B4-BE49-F238E27FC236}">
                  <a16:creationId xmlns:a16="http://schemas.microsoft.com/office/drawing/2014/main" id="{5032B9EB-F22F-487A-A43F-2D72E1202FD5}"/>
                </a:ext>
              </a:extLst>
            </p:cNvPr>
            <p:cNvSpPr>
              <a:spLocks noChangeShapeType="1"/>
            </p:cNvSpPr>
            <p:nvPr/>
          </p:nvSpPr>
          <p:spPr bwMode="auto">
            <a:xfrm>
              <a:off x="2345" y="2773"/>
              <a:ext cx="267" cy="5"/>
            </a:xfrm>
            <a:prstGeom prst="line">
              <a:avLst/>
            </a:prstGeom>
            <a:noFill/>
            <a:ln w="28575"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49171" name="Line 19">
              <a:extLst>
                <a:ext uri="{FF2B5EF4-FFF2-40B4-BE49-F238E27FC236}">
                  <a16:creationId xmlns:a16="http://schemas.microsoft.com/office/drawing/2014/main" id="{228BD212-EB33-4E20-BC78-0C0C5BB03388}"/>
                </a:ext>
              </a:extLst>
            </p:cNvPr>
            <p:cNvSpPr>
              <a:spLocks noChangeShapeType="1"/>
            </p:cNvSpPr>
            <p:nvPr/>
          </p:nvSpPr>
          <p:spPr bwMode="auto">
            <a:xfrm flipV="1">
              <a:off x="2825" y="3190"/>
              <a:ext cx="222" cy="0"/>
            </a:xfrm>
            <a:prstGeom prst="line">
              <a:avLst/>
            </a:prstGeom>
            <a:noFill/>
            <a:ln w="28575" cap="rnd">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00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008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008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0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082"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AD8AAC89-2CFC-41A3-BE7B-6BA3FA9E5ED6}"/>
              </a:ext>
            </a:extLst>
          </p:cNvPr>
          <p:cNvSpPr>
            <a:spLocks noGrp="1" noChangeArrowheads="1"/>
          </p:cNvSpPr>
          <p:nvPr>
            <p:ph type="title"/>
          </p:nvPr>
        </p:nvSpPr>
        <p:spPr>
          <a:xfrm>
            <a:off x="98425" y="-171450"/>
            <a:ext cx="10515600" cy="1325563"/>
          </a:xfrm>
        </p:spPr>
        <p:txBody>
          <a:bodyPr/>
          <a:lstStyle/>
          <a:p>
            <a:pPr eaLnBrk="1" hangingPunct="1"/>
            <a:r>
              <a:rPr lang="en-US" altLang="zh-CN" dirty="0"/>
              <a:t>8.2.1</a:t>
            </a:r>
            <a:r>
              <a:rPr lang="zh-CN" altLang="en-US" dirty="0"/>
              <a:t> 二叉排序树和平衡二叉树</a:t>
            </a:r>
          </a:p>
        </p:txBody>
      </p:sp>
      <p:sp>
        <p:nvSpPr>
          <p:cNvPr id="1139714" name="Rectangle 2">
            <a:extLst>
              <a:ext uri="{FF2B5EF4-FFF2-40B4-BE49-F238E27FC236}">
                <a16:creationId xmlns:a16="http://schemas.microsoft.com/office/drawing/2014/main" id="{629C9146-D922-4245-B91C-EB9AD8238D04}"/>
              </a:ext>
            </a:extLst>
          </p:cNvPr>
          <p:cNvSpPr>
            <a:spLocks noGrp="1" noChangeArrowheads="1"/>
          </p:cNvSpPr>
          <p:nvPr>
            <p:ph idx="1"/>
          </p:nvPr>
        </p:nvSpPr>
        <p:spPr>
          <a:xfrm>
            <a:off x="847725" y="1171575"/>
            <a:ext cx="10515600" cy="4351338"/>
          </a:xfrm>
        </p:spPr>
        <p:txBody>
          <a:bodyPr/>
          <a:lstStyle/>
          <a:p>
            <a:pPr marL="0" indent="0" eaLnBrk="1" hangingPunct="1">
              <a:spcBef>
                <a:spcPct val="0"/>
              </a:spcBef>
              <a:buFont typeface="Arial" panose="020B0604020202020204" pitchFamily="34" charset="0"/>
              <a:buNone/>
              <a:defRPr/>
            </a:pPr>
            <a:r>
              <a:rPr lang="zh-CN" altLang="en-US" dirty="0"/>
              <a:t>二叉排序树的删除操作</a:t>
            </a:r>
          </a:p>
          <a:p>
            <a:pPr marL="676275" lvl="1" indent="-230188" eaLnBrk="1" hangingPunct="1">
              <a:spcBef>
                <a:spcPct val="0"/>
              </a:spcBef>
              <a:buFont typeface="Arial" panose="020B0604020202020204" pitchFamily="34" charset="0"/>
              <a:buNone/>
              <a:defRPr/>
            </a:pPr>
            <a:r>
              <a:rPr lang="zh-CN" altLang="en-US" dirty="0"/>
              <a:t>要删除二叉排序树中的</a:t>
            </a:r>
            <a:r>
              <a:rPr lang="en-US" altLang="zh-CN" dirty="0"/>
              <a:t>p</a:t>
            </a:r>
            <a:r>
              <a:rPr lang="zh-CN" altLang="zh-CN" dirty="0"/>
              <a:t>结点，分</a:t>
            </a:r>
            <a:r>
              <a:rPr lang="zh-CN" altLang="en-US" dirty="0"/>
              <a:t>3</a:t>
            </a:r>
            <a:r>
              <a:rPr lang="zh-CN" altLang="zh-CN" dirty="0"/>
              <a:t>种情况：</a:t>
            </a:r>
          </a:p>
          <a:p>
            <a:pPr marL="1312862" lvl="2" indent="-457200" eaLnBrk="1" hangingPunct="1">
              <a:spcBef>
                <a:spcPct val="0"/>
              </a:spcBef>
              <a:buClr>
                <a:srgbClr val="C00000"/>
              </a:buClr>
              <a:buFont typeface="Wingdings" panose="05000000000000000000" pitchFamily="2" charset="2"/>
              <a:buChar char="n"/>
              <a:defRPr/>
            </a:pPr>
            <a:r>
              <a:rPr lang="en-US" altLang="zh-CN" sz="3200" dirty="0"/>
              <a:t>p</a:t>
            </a:r>
            <a:r>
              <a:rPr lang="zh-CN" altLang="zh-CN" sz="3200" dirty="0"/>
              <a:t>为叶子结点，只需修改</a:t>
            </a:r>
            <a:r>
              <a:rPr lang="zh-CN" altLang="en-US" sz="3200" dirty="0"/>
              <a:t> </a:t>
            </a:r>
            <a:r>
              <a:rPr lang="en-US" altLang="zh-CN" sz="3200" dirty="0"/>
              <a:t>p </a:t>
            </a:r>
            <a:r>
              <a:rPr lang="zh-CN" altLang="zh-CN" sz="3200" dirty="0"/>
              <a:t>双亲</a:t>
            </a:r>
            <a:r>
              <a:rPr lang="zh-CN" altLang="en-US" sz="3200" dirty="0"/>
              <a:t> </a:t>
            </a:r>
            <a:r>
              <a:rPr lang="en-US" altLang="zh-CN" sz="3200" dirty="0"/>
              <a:t>f </a:t>
            </a:r>
            <a:r>
              <a:rPr lang="zh-CN" altLang="zh-CN" sz="3200" dirty="0"/>
              <a:t>的指针</a:t>
            </a:r>
            <a:r>
              <a:rPr lang="zh-CN" altLang="en-US" sz="3200" dirty="0"/>
              <a:t>：</a:t>
            </a:r>
            <a:endParaRPr lang="en-US" altLang="zh-CN" sz="3200" dirty="0"/>
          </a:p>
          <a:p>
            <a:pPr marL="855662" lvl="2" indent="0" eaLnBrk="1" hangingPunct="1">
              <a:spcBef>
                <a:spcPct val="0"/>
              </a:spcBef>
              <a:buFont typeface="Arial" panose="020B0604020202020204" pitchFamily="34" charset="0"/>
              <a:buNone/>
              <a:defRPr/>
            </a:pPr>
            <a:r>
              <a:rPr lang="en-US" altLang="zh-CN" sz="3200" dirty="0"/>
              <a:t>         f-&gt;</a:t>
            </a:r>
            <a:r>
              <a:rPr lang="en-US" altLang="zh-CN" sz="3200" dirty="0" err="1"/>
              <a:t>lchild</a:t>
            </a:r>
            <a:r>
              <a:rPr lang="en-US" altLang="zh-CN" sz="3200" dirty="0"/>
              <a:t>=NULL  /  f-&gt;</a:t>
            </a:r>
            <a:r>
              <a:rPr lang="en-US" altLang="zh-CN" sz="3200" dirty="0" err="1"/>
              <a:t>rchild</a:t>
            </a:r>
            <a:r>
              <a:rPr lang="en-US" altLang="zh-CN" sz="3200" dirty="0"/>
              <a:t>=NULL</a:t>
            </a:r>
          </a:p>
          <a:p>
            <a:pPr marL="1312862" lvl="2" indent="-457200" eaLnBrk="1" hangingPunct="1">
              <a:spcBef>
                <a:spcPct val="0"/>
              </a:spcBef>
              <a:buClr>
                <a:srgbClr val="C00000"/>
              </a:buClr>
              <a:buFont typeface="Wingdings" panose="05000000000000000000" pitchFamily="2" charset="2"/>
              <a:buChar char="n"/>
              <a:defRPr/>
            </a:pPr>
            <a:r>
              <a:rPr lang="en-US" altLang="zh-CN" sz="3200" dirty="0"/>
              <a:t>p</a:t>
            </a:r>
            <a:r>
              <a:rPr lang="zh-CN" altLang="zh-CN" sz="3200" dirty="0"/>
              <a:t>只有左子树或右子树</a:t>
            </a:r>
            <a:endParaRPr lang="en-US" altLang="zh-CN" sz="3200" dirty="0"/>
          </a:p>
          <a:p>
            <a:pPr marL="1312862" lvl="2" indent="-457200" eaLnBrk="1" hangingPunct="1">
              <a:spcBef>
                <a:spcPct val="0"/>
              </a:spcBef>
              <a:buClr>
                <a:srgbClr val="C00000"/>
              </a:buClr>
              <a:buFont typeface="Wingdings" panose="05000000000000000000" pitchFamily="2" charset="2"/>
              <a:buChar char="n"/>
              <a:defRPr/>
            </a:pPr>
            <a:r>
              <a:rPr lang="en-US" altLang="zh-CN" sz="3200" dirty="0"/>
              <a:t>p</a:t>
            </a:r>
            <a:r>
              <a:rPr lang="zh-CN" altLang="zh-CN" sz="3200" dirty="0"/>
              <a:t>左、右子树均非空</a:t>
            </a:r>
          </a:p>
        </p:txBody>
      </p:sp>
      <p:grpSp>
        <p:nvGrpSpPr>
          <p:cNvPr id="50180" name="Group 20">
            <a:extLst>
              <a:ext uri="{FF2B5EF4-FFF2-40B4-BE49-F238E27FC236}">
                <a16:creationId xmlns:a16="http://schemas.microsoft.com/office/drawing/2014/main" id="{3C07DA5E-E1F2-4FCB-8937-A96C11E6D2AC}"/>
              </a:ext>
            </a:extLst>
          </p:cNvPr>
          <p:cNvGrpSpPr>
            <a:grpSpLocks/>
          </p:cNvGrpSpPr>
          <p:nvPr/>
        </p:nvGrpSpPr>
        <p:grpSpPr bwMode="auto">
          <a:xfrm>
            <a:off x="4572000" y="4084638"/>
            <a:ext cx="2986088" cy="1901825"/>
            <a:chOff x="2118" y="2591"/>
            <a:chExt cx="1881" cy="1198"/>
          </a:xfrm>
        </p:grpSpPr>
        <p:sp>
          <p:nvSpPr>
            <p:cNvPr id="50181" name="Line 21">
              <a:extLst>
                <a:ext uri="{FF2B5EF4-FFF2-40B4-BE49-F238E27FC236}">
                  <a16:creationId xmlns:a16="http://schemas.microsoft.com/office/drawing/2014/main" id="{41CA7BB5-82A1-4843-A989-5F5DA92B2023}"/>
                </a:ext>
              </a:extLst>
            </p:cNvPr>
            <p:cNvSpPr>
              <a:spLocks noChangeShapeType="1"/>
            </p:cNvSpPr>
            <p:nvPr/>
          </p:nvSpPr>
          <p:spPr bwMode="auto">
            <a:xfrm>
              <a:off x="2954" y="2925"/>
              <a:ext cx="175" cy="123"/>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50182" name="Line 22">
              <a:extLst>
                <a:ext uri="{FF2B5EF4-FFF2-40B4-BE49-F238E27FC236}">
                  <a16:creationId xmlns:a16="http://schemas.microsoft.com/office/drawing/2014/main" id="{7C29DBC1-A0D8-49E6-9FD7-341AD75A9A9D}"/>
                </a:ext>
              </a:extLst>
            </p:cNvPr>
            <p:cNvSpPr>
              <a:spLocks noChangeShapeType="1"/>
            </p:cNvSpPr>
            <p:nvPr/>
          </p:nvSpPr>
          <p:spPr bwMode="auto">
            <a:xfrm>
              <a:off x="3350" y="3277"/>
              <a:ext cx="156" cy="120"/>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50183" name="Oval 23">
              <a:extLst>
                <a:ext uri="{FF2B5EF4-FFF2-40B4-BE49-F238E27FC236}">
                  <a16:creationId xmlns:a16="http://schemas.microsoft.com/office/drawing/2014/main" id="{6D94E0F4-9576-4112-9FC2-985DEAE0CE90}"/>
                </a:ext>
              </a:extLst>
            </p:cNvPr>
            <p:cNvSpPr>
              <a:spLocks noChangeArrowheads="1"/>
            </p:cNvSpPr>
            <p:nvPr/>
          </p:nvSpPr>
          <p:spPr bwMode="auto">
            <a:xfrm>
              <a:off x="2617" y="2682"/>
              <a:ext cx="362" cy="334"/>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50184" name="Text Box 24">
              <a:extLst>
                <a:ext uri="{FF2B5EF4-FFF2-40B4-BE49-F238E27FC236}">
                  <a16:creationId xmlns:a16="http://schemas.microsoft.com/office/drawing/2014/main" id="{80FD897C-96B6-41EB-BF97-F6F6FD9A05B7}"/>
                </a:ext>
              </a:extLst>
            </p:cNvPr>
            <p:cNvSpPr txBox="1">
              <a:spLocks noChangeArrowheads="1"/>
            </p:cNvSpPr>
            <p:nvPr/>
          </p:nvSpPr>
          <p:spPr bwMode="auto">
            <a:xfrm>
              <a:off x="2617" y="2682"/>
              <a:ext cx="377"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1600" dirty="0">
                  <a:latin typeface="隶书" panose="02010509060101010101" pitchFamily="49" charset="-122"/>
                  <a:ea typeface="隶书" panose="02010509060101010101" pitchFamily="49" charset="-122"/>
                </a:rPr>
                <a:t> </a:t>
              </a:r>
              <a:r>
                <a:rPr kumimoji="0" lang="en-US" altLang="zh-CN" dirty="0">
                  <a:latin typeface="隶书" panose="02010509060101010101" pitchFamily="49" charset="-122"/>
                  <a:ea typeface="隶书" panose="02010509060101010101" pitchFamily="49" charset="-122"/>
                </a:rPr>
                <a:t>F</a:t>
              </a:r>
              <a:endParaRPr kumimoji="0" lang="en-US" altLang="zh-CN" dirty="0">
                <a:latin typeface="华康俪金黑W8(P)" panose="020B0800000000000000" pitchFamily="34" charset="-122"/>
                <a:ea typeface="华康俪金黑W8(P)" panose="020B0800000000000000" pitchFamily="34" charset="-122"/>
              </a:endParaRPr>
            </a:p>
          </p:txBody>
        </p:sp>
        <p:sp>
          <p:nvSpPr>
            <p:cNvPr id="50185" name="Line 25">
              <a:extLst>
                <a:ext uri="{FF2B5EF4-FFF2-40B4-BE49-F238E27FC236}">
                  <a16:creationId xmlns:a16="http://schemas.microsoft.com/office/drawing/2014/main" id="{E5DFF5B3-DE5E-4A67-AAC0-A3C08FE4B463}"/>
                </a:ext>
              </a:extLst>
            </p:cNvPr>
            <p:cNvSpPr>
              <a:spLocks noChangeShapeType="1"/>
            </p:cNvSpPr>
            <p:nvPr/>
          </p:nvSpPr>
          <p:spPr bwMode="auto">
            <a:xfrm flipH="1">
              <a:off x="3084" y="3296"/>
              <a:ext cx="103" cy="122"/>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50186" name="Oval 26">
              <a:extLst>
                <a:ext uri="{FF2B5EF4-FFF2-40B4-BE49-F238E27FC236}">
                  <a16:creationId xmlns:a16="http://schemas.microsoft.com/office/drawing/2014/main" id="{80D63087-8853-404C-9023-BF81F49C3CB5}"/>
                </a:ext>
              </a:extLst>
            </p:cNvPr>
            <p:cNvSpPr>
              <a:spLocks noChangeArrowheads="1"/>
            </p:cNvSpPr>
            <p:nvPr/>
          </p:nvSpPr>
          <p:spPr bwMode="auto">
            <a:xfrm>
              <a:off x="3071" y="3000"/>
              <a:ext cx="363" cy="317"/>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50187" name="Text Box 27">
              <a:extLst>
                <a:ext uri="{FF2B5EF4-FFF2-40B4-BE49-F238E27FC236}">
                  <a16:creationId xmlns:a16="http://schemas.microsoft.com/office/drawing/2014/main" id="{B0E8FE7C-2484-4861-A3A2-8363D985240F}"/>
                </a:ext>
              </a:extLst>
            </p:cNvPr>
            <p:cNvSpPr txBox="1">
              <a:spLocks noChangeArrowheads="1"/>
            </p:cNvSpPr>
            <p:nvPr/>
          </p:nvSpPr>
          <p:spPr bwMode="auto">
            <a:xfrm>
              <a:off x="3071" y="3000"/>
              <a:ext cx="376"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1600" dirty="0">
                  <a:solidFill>
                    <a:srgbClr val="00FFFF"/>
                  </a:solidFill>
                  <a:latin typeface="隶书" panose="02010509060101010101" pitchFamily="49" charset="-122"/>
                  <a:ea typeface="隶书" panose="02010509060101010101" pitchFamily="49" charset="-122"/>
                </a:rPr>
                <a:t> </a:t>
              </a:r>
              <a:r>
                <a:rPr kumimoji="0" lang="en-US" altLang="zh-CN" dirty="0">
                  <a:solidFill>
                    <a:srgbClr val="C00000"/>
                  </a:solidFill>
                  <a:latin typeface="隶书" panose="02010509060101010101" pitchFamily="49" charset="-122"/>
                  <a:ea typeface="隶书" panose="02010509060101010101" pitchFamily="49" charset="-122"/>
                </a:rPr>
                <a:t>P</a:t>
              </a:r>
              <a:endParaRPr kumimoji="0" lang="en-US" altLang="zh-CN" dirty="0">
                <a:solidFill>
                  <a:srgbClr val="C00000"/>
                </a:solidFill>
                <a:latin typeface="华康俪金黑W8(P)" panose="020B0800000000000000" pitchFamily="34" charset="-122"/>
                <a:ea typeface="华康俪金黑W8(P)" panose="020B0800000000000000" pitchFamily="34" charset="-122"/>
              </a:endParaRPr>
            </a:p>
          </p:txBody>
        </p:sp>
        <p:sp>
          <p:nvSpPr>
            <p:cNvPr id="50188" name="Oval 28">
              <a:extLst>
                <a:ext uri="{FF2B5EF4-FFF2-40B4-BE49-F238E27FC236}">
                  <a16:creationId xmlns:a16="http://schemas.microsoft.com/office/drawing/2014/main" id="{ED125160-D0CB-445C-880A-7493F9632F41}"/>
                </a:ext>
              </a:extLst>
            </p:cNvPr>
            <p:cNvSpPr>
              <a:spLocks noChangeArrowheads="1"/>
            </p:cNvSpPr>
            <p:nvPr/>
          </p:nvSpPr>
          <p:spPr bwMode="auto">
            <a:xfrm rot="-8501676">
              <a:off x="3415" y="3430"/>
              <a:ext cx="584" cy="359"/>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50189" name="Text Box 29">
              <a:extLst>
                <a:ext uri="{FF2B5EF4-FFF2-40B4-BE49-F238E27FC236}">
                  <a16:creationId xmlns:a16="http://schemas.microsoft.com/office/drawing/2014/main" id="{E993CF28-903E-4229-BF55-9160FC656603}"/>
                </a:ext>
              </a:extLst>
            </p:cNvPr>
            <p:cNvSpPr txBox="1">
              <a:spLocks noChangeArrowheads="1"/>
            </p:cNvSpPr>
            <p:nvPr/>
          </p:nvSpPr>
          <p:spPr bwMode="auto">
            <a:xfrm>
              <a:off x="3420" y="3373"/>
              <a:ext cx="39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sz="2400" dirty="0">
                  <a:latin typeface="宋体" panose="02010600030101010101" pitchFamily="2" charset="-122"/>
                  <a:ea typeface="华康俪金黑W8(P)" panose="020B0800000000000000" pitchFamily="34" charset="-122"/>
                </a:rPr>
                <a:t>P</a:t>
              </a:r>
              <a:r>
                <a:rPr lang="en-US" altLang="zh-CN" sz="2400" baseline="-30000" dirty="0">
                  <a:latin typeface="宋体" panose="02010600030101010101" pitchFamily="2" charset="-122"/>
                  <a:ea typeface="华康俪金黑W8(P)" panose="020B0800000000000000" pitchFamily="34" charset="-122"/>
                </a:rPr>
                <a:t>R</a:t>
              </a:r>
            </a:p>
          </p:txBody>
        </p:sp>
        <p:sp>
          <p:nvSpPr>
            <p:cNvPr id="50190" name="Oval 30">
              <a:extLst>
                <a:ext uri="{FF2B5EF4-FFF2-40B4-BE49-F238E27FC236}">
                  <a16:creationId xmlns:a16="http://schemas.microsoft.com/office/drawing/2014/main" id="{A92AEA7D-E712-45E7-8969-2F78E8CD2EDF}"/>
                </a:ext>
              </a:extLst>
            </p:cNvPr>
            <p:cNvSpPr>
              <a:spLocks noChangeArrowheads="1"/>
            </p:cNvSpPr>
            <p:nvPr/>
          </p:nvSpPr>
          <p:spPr bwMode="auto">
            <a:xfrm rot="-1848259">
              <a:off x="2529" y="3444"/>
              <a:ext cx="628" cy="337"/>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50191" name="Text Box 31">
              <a:extLst>
                <a:ext uri="{FF2B5EF4-FFF2-40B4-BE49-F238E27FC236}">
                  <a16:creationId xmlns:a16="http://schemas.microsoft.com/office/drawing/2014/main" id="{91695E2A-B49A-48B8-BFD5-F48FBCAFB693}"/>
                </a:ext>
              </a:extLst>
            </p:cNvPr>
            <p:cNvSpPr txBox="1">
              <a:spLocks noChangeArrowheads="1"/>
            </p:cNvSpPr>
            <p:nvPr/>
          </p:nvSpPr>
          <p:spPr bwMode="auto">
            <a:xfrm>
              <a:off x="2708" y="3408"/>
              <a:ext cx="39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sz="2400" dirty="0">
                  <a:latin typeface="宋体" panose="02010600030101010101" pitchFamily="2" charset="-122"/>
                  <a:ea typeface="华康俪金黑W8(P)" panose="020B0800000000000000" pitchFamily="34" charset="-122"/>
                </a:rPr>
                <a:t>P</a:t>
              </a:r>
              <a:r>
                <a:rPr lang="en-US" altLang="zh-CN" sz="2400" baseline="-30000" dirty="0">
                  <a:latin typeface="宋体" panose="02010600030101010101" pitchFamily="2" charset="-122"/>
                  <a:ea typeface="华康俪金黑W8(P)" panose="020B0800000000000000" pitchFamily="34" charset="-122"/>
                </a:rPr>
                <a:t>L</a:t>
              </a:r>
            </a:p>
          </p:txBody>
        </p:sp>
        <p:sp>
          <p:nvSpPr>
            <p:cNvPr id="50192" name="Text Box 32">
              <a:extLst>
                <a:ext uri="{FF2B5EF4-FFF2-40B4-BE49-F238E27FC236}">
                  <a16:creationId xmlns:a16="http://schemas.microsoft.com/office/drawing/2014/main" id="{5B20F779-58C9-4F99-8094-78FB5F74CF25}"/>
                </a:ext>
              </a:extLst>
            </p:cNvPr>
            <p:cNvSpPr txBox="1">
              <a:spLocks noChangeArrowheads="1"/>
            </p:cNvSpPr>
            <p:nvPr/>
          </p:nvSpPr>
          <p:spPr bwMode="auto">
            <a:xfrm>
              <a:off x="2118" y="2591"/>
              <a:ext cx="222"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solidFill>
                    <a:srgbClr val="C00000"/>
                  </a:solidFill>
                  <a:latin typeface="隶书" panose="02010509060101010101" pitchFamily="49" charset="-122"/>
                  <a:ea typeface="隶书" panose="02010509060101010101" pitchFamily="49" charset="-122"/>
                </a:rPr>
                <a:t>f</a:t>
              </a:r>
            </a:p>
          </p:txBody>
        </p:sp>
        <p:sp>
          <p:nvSpPr>
            <p:cNvPr id="50193" name="Text Box 33">
              <a:extLst>
                <a:ext uri="{FF2B5EF4-FFF2-40B4-BE49-F238E27FC236}">
                  <a16:creationId xmlns:a16="http://schemas.microsoft.com/office/drawing/2014/main" id="{400DB63A-11FF-4C92-80BA-6F6A6B7D86D3}"/>
                </a:ext>
              </a:extLst>
            </p:cNvPr>
            <p:cNvSpPr txBox="1">
              <a:spLocks noChangeArrowheads="1"/>
            </p:cNvSpPr>
            <p:nvPr/>
          </p:nvSpPr>
          <p:spPr bwMode="auto">
            <a:xfrm>
              <a:off x="2627" y="3009"/>
              <a:ext cx="222"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solidFill>
                    <a:srgbClr val="C00000"/>
                  </a:solidFill>
                  <a:latin typeface="隶书" panose="02010509060101010101" pitchFamily="49" charset="-122"/>
                  <a:ea typeface="隶书" panose="02010509060101010101" pitchFamily="49" charset="-122"/>
                </a:rPr>
                <a:t>p</a:t>
              </a:r>
            </a:p>
          </p:txBody>
        </p:sp>
        <p:sp>
          <p:nvSpPr>
            <p:cNvPr id="50194" name="Line 34">
              <a:extLst>
                <a:ext uri="{FF2B5EF4-FFF2-40B4-BE49-F238E27FC236}">
                  <a16:creationId xmlns:a16="http://schemas.microsoft.com/office/drawing/2014/main" id="{6D92105D-1BA3-4BC3-BC84-FE8D470EAC8F}"/>
                </a:ext>
              </a:extLst>
            </p:cNvPr>
            <p:cNvSpPr>
              <a:spLocks noChangeShapeType="1"/>
            </p:cNvSpPr>
            <p:nvPr/>
          </p:nvSpPr>
          <p:spPr bwMode="auto">
            <a:xfrm>
              <a:off x="2345" y="2773"/>
              <a:ext cx="267" cy="5"/>
            </a:xfrm>
            <a:prstGeom prst="line">
              <a:avLst/>
            </a:prstGeom>
            <a:noFill/>
            <a:ln w="28575" cap="rnd">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50195" name="Line 35">
              <a:extLst>
                <a:ext uri="{FF2B5EF4-FFF2-40B4-BE49-F238E27FC236}">
                  <a16:creationId xmlns:a16="http://schemas.microsoft.com/office/drawing/2014/main" id="{BD14F6E8-2CE3-41A8-99CE-F3080F6DCE9B}"/>
                </a:ext>
              </a:extLst>
            </p:cNvPr>
            <p:cNvSpPr>
              <a:spLocks noChangeShapeType="1"/>
            </p:cNvSpPr>
            <p:nvPr/>
          </p:nvSpPr>
          <p:spPr bwMode="auto">
            <a:xfrm flipV="1">
              <a:off x="2825" y="3190"/>
              <a:ext cx="222" cy="0"/>
            </a:xfrm>
            <a:prstGeom prst="line">
              <a:avLst/>
            </a:prstGeom>
            <a:noFill/>
            <a:ln w="28575" cap="rnd">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97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97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971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971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971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397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714" grpId="0"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95C067CC-7FFF-448B-98A2-78CFCA8746DC}"/>
              </a:ext>
            </a:extLst>
          </p:cNvPr>
          <p:cNvSpPr>
            <a:spLocks noGrp="1" noChangeArrowheads="1"/>
          </p:cNvSpPr>
          <p:nvPr>
            <p:ph type="title"/>
          </p:nvPr>
        </p:nvSpPr>
        <p:spPr>
          <a:xfrm>
            <a:off x="207963" y="-173038"/>
            <a:ext cx="10515600" cy="1327151"/>
          </a:xfrm>
        </p:spPr>
        <p:txBody>
          <a:bodyPr/>
          <a:lstStyle/>
          <a:p>
            <a:pPr eaLnBrk="1" hangingPunct="1"/>
            <a:r>
              <a:rPr lang="en-US" altLang="zh-CN" dirty="0"/>
              <a:t>8.2.1</a:t>
            </a:r>
            <a:r>
              <a:rPr lang="zh-CN" altLang="en-US" dirty="0"/>
              <a:t> 二叉排序树和平衡二叉树</a:t>
            </a:r>
          </a:p>
        </p:txBody>
      </p:sp>
      <p:sp>
        <p:nvSpPr>
          <p:cNvPr id="51203" name="Rectangle 2">
            <a:extLst>
              <a:ext uri="{FF2B5EF4-FFF2-40B4-BE49-F238E27FC236}">
                <a16:creationId xmlns:a16="http://schemas.microsoft.com/office/drawing/2014/main" id="{DBE82C94-FD5B-46A1-B85B-C69B597E56E3}"/>
              </a:ext>
            </a:extLst>
          </p:cNvPr>
          <p:cNvSpPr>
            <a:spLocks noGrp="1" noChangeArrowheads="1"/>
          </p:cNvSpPr>
          <p:nvPr>
            <p:ph idx="1"/>
          </p:nvPr>
        </p:nvSpPr>
        <p:spPr>
          <a:xfrm>
            <a:off x="825500" y="1154113"/>
            <a:ext cx="10515600" cy="1817687"/>
          </a:xfrm>
        </p:spPr>
        <p:txBody>
          <a:bodyPr/>
          <a:lstStyle/>
          <a:p>
            <a:pPr marL="0" indent="0" eaLnBrk="1" hangingPunct="1">
              <a:spcBef>
                <a:spcPct val="0"/>
              </a:spcBef>
              <a:buFont typeface="Arial" panose="020B0604020202020204" pitchFamily="34" charset="0"/>
              <a:buNone/>
            </a:pPr>
            <a:r>
              <a:rPr lang="zh-CN" altLang="en-US" dirty="0"/>
              <a:t>二叉排序树的删除操作</a:t>
            </a:r>
          </a:p>
          <a:p>
            <a:pPr marL="457200" lvl="1" indent="0" eaLnBrk="1" hangingPunct="1">
              <a:spcBef>
                <a:spcPct val="0"/>
              </a:spcBef>
              <a:buFont typeface="Arial" panose="020B0604020202020204" pitchFamily="34" charset="0"/>
              <a:buNone/>
            </a:pPr>
            <a:r>
              <a:rPr lang="zh-CN" altLang="en-US" sz="2800" dirty="0"/>
              <a:t>要删除二叉排序树中的</a:t>
            </a:r>
            <a:r>
              <a:rPr lang="en-US" altLang="zh-CN" sz="2800" dirty="0"/>
              <a:t>p</a:t>
            </a:r>
            <a:r>
              <a:rPr lang="zh-CN" altLang="zh-CN" sz="2800" dirty="0"/>
              <a:t>结点，分</a:t>
            </a:r>
            <a:r>
              <a:rPr lang="zh-CN" altLang="en-US" sz="2800" dirty="0"/>
              <a:t>三</a:t>
            </a:r>
            <a:r>
              <a:rPr lang="zh-CN" altLang="zh-CN" sz="2800" dirty="0"/>
              <a:t>种情况：</a:t>
            </a:r>
            <a:endParaRPr lang="zh-CN" altLang="zh-CN" sz="2800" dirty="0">
              <a:solidFill>
                <a:srgbClr val="C00000"/>
              </a:solidFill>
            </a:endParaRPr>
          </a:p>
          <a:p>
            <a:pPr marL="914400" lvl="2" indent="0" eaLnBrk="1" hangingPunct="1">
              <a:spcBef>
                <a:spcPct val="0"/>
              </a:spcBef>
              <a:buFont typeface="Arial" panose="020B0604020202020204" pitchFamily="34" charset="0"/>
              <a:buNone/>
            </a:pPr>
            <a:r>
              <a:rPr lang="zh-CN" altLang="en-US" sz="2800" dirty="0">
                <a:solidFill>
                  <a:srgbClr val="C00000"/>
                </a:solidFill>
              </a:rPr>
              <a:t>三种情况之</a:t>
            </a:r>
            <a:r>
              <a:rPr lang="en-US" altLang="zh-CN" sz="2800" dirty="0">
                <a:solidFill>
                  <a:srgbClr val="C00000"/>
                </a:solidFill>
              </a:rPr>
              <a:t>1</a:t>
            </a:r>
            <a:r>
              <a:rPr lang="zh-CN" altLang="en-US" sz="2800" dirty="0">
                <a:solidFill>
                  <a:srgbClr val="C00000"/>
                </a:solidFill>
              </a:rPr>
              <a:t>：</a:t>
            </a:r>
            <a:r>
              <a:rPr lang="en-US" altLang="zh-CN" sz="2800" dirty="0"/>
              <a:t>p</a:t>
            </a:r>
            <a:r>
              <a:rPr lang="zh-CN" altLang="zh-CN" sz="2800" dirty="0"/>
              <a:t>为叶子结点，只需修改</a:t>
            </a:r>
            <a:r>
              <a:rPr lang="zh-CN" altLang="en-US" sz="2800" dirty="0"/>
              <a:t> </a:t>
            </a:r>
            <a:r>
              <a:rPr lang="en-US" altLang="zh-CN" sz="2800" dirty="0"/>
              <a:t>p </a:t>
            </a:r>
            <a:r>
              <a:rPr lang="zh-CN" altLang="zh-CN" sz="2800" dirty="0"/>
              <a:t>双亲</a:t>
            </a:r>
            <a:r>
              <a:rPr lang="zh-CN" altLang="en-US" sz="2800" dirty="0"/>
              <a:t> </a:t>
            </a:r>
            <a:r>
              <a:rPr lang="en-US" altLang="zh-CN" sz="2800" dirty="0"/>
              <a:t>f </a:t>
            </a:r>
            <a:r>
              <a:rPr lang="zh-CN" altLang="zh-CN" sz="2800" dirty="0"/>
              <a:t>的指针</a:t>
            </a:r>
            <a:r>
              <a:rPr lang="zh-CN" altLang="en-US" sz="2800" dirty="0"/>
              <a:t>：</a:t>
            </a:r>
            <a:endParaRPr lang="en-US" altLang="zh-CN" sz="2800" dirty="0"/>
          </a:p>
          <a:p>
            <a:pPr marL="914400" lvl="2" indent="0" eaLnBrk="1" hangingPunct="1">
              <a:spcBef>
                <a:spcPct val="0"/>
              </a:spcBef>
              <a:buFont typeface="Arial" panose="020B0604020202020204" pitchFamily="34" charset="0"/>
              <a:buNone/>
            </a:pPr>
            <a:r>
              <a:rPr lang="en-US" altLang="zh-CN" sz="2800" dirty="0"/>
              <a:t>f-&gt;</a:t>
            </a:r>
            <a:r>
              <a:rPr lang="en-US" altLang="zh-CN" sz="2800" dirty="0" err="1"/>
              <a:t>lchild</a:t>
            </a:r>
            <a:r>
              <a:rPr lang="en-US" altLang="zh-CN" sz="2800" dirty="0"/>
              <a:t>=NULL  /  f-&gt;</a:t>
            </a:r>
            <a:r>
              <a:rPr lang="en-US" altLang="zh-CN" sz="2800" dirty="0" err="1"/>
              <a:t>rchild</a:t>
            </a:r>
            <a:r>
              <a:rPr lang="en-US" altLang="zh-CN" sz="2800" dirty="0"/>
              <a:t>=NULL</a:t>
            </a:r>
          </a:p>
        </p:txBody>
      </p:sp>
      <p:grpSp>
        <p:nvGrpSpPr>
          <p:cNvPr id="51204" name="Group 21">
            <a:extLst>
              <a:ext uri="{FF2B5EF4-FFF2-40B4-BE49-F238E27FC236}">
                <a16:creationId xmlns:a16="http://schemas.microsoft.com/office/drawing/2014/main" id="{FC070833-147D-47C8-B2C5-4E7851843CC9}"/>
              </a:ext>
            </a:extLst>
          </p:cNvPr>
          <p:cNvGrpSpPr>
            <a:grpSpLocks/>
          </p:cNvGrpSpPr>
          <p:nvPr/>
        </p:nvGrpSpPr>
        <p:grpSpPr bwMode="auto">
          <a:xfrm>
            <a:off x="3857625" y="4351338"/>
            <a:ext cx="681038" cy="504825"/>
            <a:chOff x="912" y="2688"/>
            <a:chExt cx="465" cy="318"/>
          </a:xfrm>
        </p:grpSpPr>
        <p:sp>
          <p:nvSpPr>
            <p:cNvPr id="51223" name="Oval 22">
              <a:extLst>
                <a:ext uri="{FF2B5EF4-FFF2-40B4-BE49-F238E27FC236}">
                  <a16:creationId xmlns:a16="http://schemas.microsoft.com/office/drawing/2014/main" id="{95490788-443C-48C3-AAD5-8B46487E6990}"/>
                </a:ext>
              </a:extLst>
            </p:cNvPr>
            <p:cNvSpPr>
              <a:spLocks noChangeArrowheads="1"/>
            </p:cNvSpPr>
            <p:nvPr/>
          </p:nvSpPr>
          <p:spPr bwMode="auto">
            <a:xfrm rot="-1848259">
              <a:off x="912" y="2721"/>
              <a:ext cx="465" cy="285"/>
            </a:xfrm>
            <a:prstGeom prst="ellipse">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51224" name="Text Box 23">
              <a:extLst>
                <a:ext uri="{FF2B5EF4-FFF2-40B4-BE49-F238E27FC236}">
                  <a16:creationId xmlns:a16="http://schemas.microsoft.com/office/drawing/2014/main" id="{D55C1E88-D3FA-4417-AF8E-0EB939DB0CDA}"/>
                </a:ext>
              </a:extLst>
            </p:cNvPr>
            <p:cNvSpPr txBox="1">
              <a:spLocks noChangeArrowheads="1"/>
            </p:cNvSpPr>
            <p:nvPr/>
          </p:nvSpPr>
          <p:spPr bwMode="auto">
            <a:xfrm>
              <a:off x="940" y="2688"/>
              <a:ext cx="432"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sz="2400" dirty="0">
                  <a:solidFill>
                    <a:srgbClr val="C00000"/>
                  </a:solidFill>
                  <a:latin typeface="Times New Roman" panose="02020603050405020304" pitchFamily="18" charset="0"/>
                  <a:ea typeface="华康俪金黑W8(P)" panose="020B0800000000000000" pitchFamily="34" charset="-122"/>
                </a:rPr>
                <a:t>p</a:t>
              </a:r>
              <a:endParaRPr lang="en-US" altLang="zh-CN" sz="2400" baseline="-30000" dirty="0">
                <a:solidFill>
                  <a:srgbClr val="C00000"/>
                </a:solidFill>
                <a:latin typeface="Times New Roman" panose="02020603050405020304" pitchFamily="18" charset="0"/>
                <a:ea typeface="华康俪金黑W8(P)" panose="020B0800000000000000" pitchFamily="34" charset="-122"/>
              </a:endParaRPr>
            </a:p>
          </p:txBody>
        </p:sp>
      </p:grpSp>
      <p:sp>
        <p:nvSpPr>
          <p:cNvPr id="51205" name="Text Box 24">
            <a:extLst>
              <a:ext uri="{FF2B5EF4-FFF2-40B4-BE49-F238E27FC236}">
                <a16:creationId xmlns:a16="http://schemas.microsoft.com/office/drawing/2014/main" id="{60C6679F-C51B-4B03-AEB3-A7F9BFA24B5A}"/>
              </a:ext>
            </a:extLst>
          </p:cNvPr>
          <p:cNvSpPr txBox="1">
            <a:spLocks noChangeArrowheads="1"/>
          </p:cNvSpPr>
          <p:nvPr/>
        </p:nvSpPr>
        <p:spPr bwMode="auto">
          <a:xfrm>
            <a:off x="3473450" y="3282950"/>
            <a:ext cx="352425"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sz="2400">
                <a:solidFill>
                  <a:srgbClr val="C00000"/>
                </a:solidFill>
                <a:latin typeface="Times New Roman" panose="02020603050405020304" pitchFamily="18" charset="0"/>
                <a:ea typeface="隶书" panose="02010509060101010101" pitchFamily="49" charset="-122"/>
              </a:rPr>
              <a:t>f</a:t>
            </a:r>
          </a:p>
        </p:txBody>
      </p:sp>
      <p:sp>
        <p:nvSpPr>
          <p:cNvPr id="51206" name="Line 25">
            <a:extLst>
              <a:ext uri="{FF2B5EF4-FFF2-40B4-BE49-F238E27FC236}">
                <a16:creationId xmlns:a16="http://schemas.microsoft.com/office/drawing/2014/main" id="{14419E28-3F69-4D0A-993A-5858EF7382B0}"/>
              </a:ext>
            </a:extLst>
          </p:cNvPr>
          <p:cNvSpPr>
            <a:spLocks noChangeShapeType="1"/>
          </p:cNvSpPr>
          <p:nvPr/>
        </p:nvSpPr>
        <p:spPr bwMode="auto">
          <a:xfrm>
            <a:off x="4524375" y="4121150"/>
            <a:ext cx="293688" cy="184150"/>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51207" name="Oval 26">
            <a:extLst>
              <a:ext uri="{FF2B5EF4-FFF2-40B4-BE49-F238E27FC236}">
                <a16:creationId xmlns:a16="http://schemas.microsoft.com/office/drawing/2014/main" id="{919931AE-69BA-4DDD-B792-CE9C0ACE84D7}"/>
              </a:ext>
            </a:extLst>
          </p:cNvPr>
          <p:cNvSpPr>
            <a:spLocks noChangeArrowheads="1"/>
          </p:cNvSpPr>
          <p:nvPr/>
        </p:nvSpPr>
        <p:spPr bwMode="auto">
          <a:xfrm>
            <a:off x="4073525" y="3775075"/>
            <a:ext cx="503238" cy="431800"/>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51208" name="Text Box 27">
            <a:extLst>
              <a:ext uri="{FF2B5EF4-FFF2-40B4-BE49-F238E27FC236}">
                <a16:creationId xmlns:a16="http://schemas.microsoft.com/office/drawing/2014/main" id="{60FBB40D-7091-425C-AE12-303436582624}"/>
              </a:ext>
            </a:extLst>
          </p:cNvPr>
          <p:cNvSpPr txBox="1">
            <a:spLocks noChangeArrowheads="1"/>
          </p:cNvSpPr>
          <p:nvPr/>
        </p:nvSpPr>
        <p:spPr bwMode="auto">
          <a:xfrm>
            <a:off x="4073525" y="3703638"/>
            <a:ext cx="598488"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2400" dirty="0">
                <a:latin typeface="Times New Roman" panose="02020603050405020304" pitchFamily="18" charset="0"/>
                <a:ea typeface="隶书" panose="02010509060101010101" pitchFamily="49" charset="-122"/>
              </a:rPr>
              <a:t> </a:t>
            </a:r>
            <a:r>
              <a:rPr kumimoji="0" lang="en-US" altLang="zh-CN" sz="2400" dirty="0">
                <a:latin typeface="Times New Roman" panose="02020603050405020304" pitchFamily="18" charset="0"/>
                <a:ea typeface="华康俪金黑W8(P)" panose="020B0800000000000000" pitchFamily="34" charset="-122"/>
              </a:rPr>
              <a:t>F</a:t>
            </a:r>
          </a:p>
        </p:txBody>
      </p:sp>
      <p:sp>
        <p:nvSpPr>
          <p:cNvPr id="51209" name="Line 28">
            <a:extLst>
              <a:ext uri="{FF2B5EF4-FFF2-40B4-BE49-F238E27FC236}">
                <a16:creationId xmlns:a16="http://schemas.microsoft.com/office/drawing/2014/main" id="{E62CD008-D994-46FF-8618-95E94A5A0D34}"/>
              </a:ext>
            </a:extLst>
          </p:cNvPr>
          <p:cNvSpPr>
            <a:spLocks noChangeShapeType="1"/>
          </p:cNvSpPr>
          <p:nvPr/>
        </p:nvSpPr>
        <p:spPr bwMode="auto">
          <a:xfrm>
            <a:off x="3811588" y="3663950"/>
            <a:ext cx="282575" cy="152400"/>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51210" name="Line 29">
            <a:extLst>
              <a:ext uri="{FF2B5EF4-FFF2-40B4-BE49-F238E27FC236}">
                <a16:creationId xmlns:a16="http://schemas.microsoft.com/office/drawing/2014/main" id="{5B2F8517-38A3-4B67-A406-BF4FBB0CA6EC}"/>
              </a:ext>
            </a:extLst>
          </p:cNvPr>
          <p:cNvSpPr>
            <a:spLocks noChangeShapeType="1"/>
          </p:cNvSpPr>
          <p:nvPr/>
        </p:nvSpPr>
        <p:spPr bwMode="auto">
          <a:xfrm flipV="1">
            <a:off x="4318000" y="4425950"/>
            <a:ext cx="352425" cy="76200"/>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nvGrpSpPr>
          <p:cNvPr id="51211" name="Group 30">
            <a:extLst>
              <a:ext uri="{FF2B5EF4-FFF2-40B4-BE49-F238E27FC236}">
                <a16:creationId xmlns:a16="http://schemas.microsoft.com/office/drawing/2014/main" id="{553F5388-6E18-4F6E-9B14-D2B26CCE55C1}"/>
              </a:ext>
            </a:extLst>
          </p:cNvPr>
          <p:cNvGrpSpPr>
            <a:grpSpLocks/>
          </p:cNvGrpSpPr>
          <p:nvPr/>
        </p:nvGrpSpPr>
        <p:grpSpPr bwMode="auto">
          <a:xfrm>
            <a:off x="4751388" y="4206875"/>
            <a:ext cx="598487" cy="503238"/>
            <a:chOff x="2426" y="3748"/>
            <a:chExt cx="377" cy="317"/>
          </a:xfrm>
        </p:grpSpPr>
        <p:sp>
          <p:nvSpPr>
            <p:cNvPr id="51221" name="Oval 31">
              <a:extLst>
                <a:ext uri="{FF2B5EF4-FFF2-40B4-BE49-F238E27FC236}">
                  <a16:creationId xmlns:a16="http://schemas.microsoft.com/office/drawing/2014/main" id="{DFB16CD4-F74E-46EB-B3C7-6DE7DFEC9B1E}"/>
                </a:ext>
              </a:extLst>
            </p:cNvPr>
            <p:cNvSpPr>
              <a:spLocks noChangeArrowheads="1"/>
            </p:cNvSpPr>
            <p:nvPr/>
          </p:nvSpPr>
          <p:spPr bwMode="auto">
            <a:xfrm>
              <a:off x="2426" y="3793"/>
              <a:ext cx="317" cy="272"/>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51222" name="Text Box 32">
              <a:extLst>
                <a:ext uri="{FF2B5EF4-FFF2-40B4-BE49-F238E27FC236}">
                  <a16:creationId xmlns:a16="http://schemas.microsoft.com/office/drawing/2014/main" id="{66DB0698-6C9C-4329-B2AF-20D6C2CCBF4F}"/>
                </a:ext>
              </a:extLst>
            </p:cNvPr>
            <p:cNvSpPr txBox="1">
              <a:spLocks noChangeArrowheads="1"/>
            </p:cNvSpPr>
            <p:nvPr/>
          </p:nvSpPr>
          <p:spPr bwMode="auto">
            <a:xfrm>
              <a:off x="2426" y="3748"/>
              <a:ext cx="377"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2400" dirty="0">
                  <a:solidFill>
                    <a:srgbClr val="00FFFF"/>
                  </a:solidFill>
                  <a:latin typeface="Times New Roman" panose="02020603050405020304" pitchFamily="18" charset="0"/>
                  <a:ea typeface="隶书" panose="02010509060101010101" pitchFamily="49" charset="-122"/>
                </a:rPr>
                <a:t> </a:t>
              </a:r>
              <a:r>
                <a:rPr kumimoji="0" lang="en-US" altLang="zh-CN" sz="2400" dirty="0">
                  <a:solidFill>
                    <a:srgbClr val="C00000"/>
                  </a:solidFill>
                  <a:latin typeface="Times New Roman" panose="02020603050405020304" pitchFamily="18" charset="0"/>
                  <a:ea typeface="华康俪金黑W8(P)" panose="020B0800000000000000" pitchFamily="34" charset="-122"/>
                </a:rPr>
                <a:t>P</a:t>
              </a:r>
            </a:p>
          </p:txBody>
        </p:sp>
      </p:grpSp>
      <p:sp>
        <p:nvSpPr>
          <p:cNvPr id="51212" name="Text Box 33">
            <a:extLst>
              <a:ext uri="{FF2B5EF4-FFF2-40B4-BE49-F238E27FC236}">
                <a16:creationId xmlns:a16="http://schemas.microsoft.com/office/drawing/2014/main" id="{8F5417F6-5242-483F-8D9C-7E8157972A33}"/>
              </a:ext>
            </a:extLst>
          </p:cNvPr>
          <p:cNvSpPr txBox="1">
            <a:spLocks noChangeArrowheads="1"/>
          </p:cNvSpPr>
          <p:nvPr/>
        </p:nvSpPr>
        <p:spPr bwMode="auto">
          <a:xfrm>
            <a:off x="3617913" y="5370513"/>
            <a:ext cx="12954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zh-CN" altLang="en-US" sz="2400" dirty="0">
                <a:latin typeface="Times New Roman" panose="02020603050405020304" pitchFamily="18" charset="0"/>
                <a:ea typeface="华康俪金黑W8(P)" panose="020B0800000000000000" pitchFamily="34" charset="-122"/>
              </a:rPr>
              <a:t>删除前</a:t>
            </a:r>
          </a:p>
        </p:txBody>
      </p:sp>
      <p:grpSp>
        <p:nvGrpSpPr>
          <p:cNvPr id="1140770" name="Group 34">
            <a:extLst>
              <a:ext uri="{FF2B5EF4-FFF2-40B4-BE49-F238E27FC236}">
                <a16:creationId xmlns:a16="http://schemas.microsoft.com/office/drawing/2014/main" id="{CEDDA51E-69E3-4E94-A60D-646C92662AC1}"/>
              </a:ext>
            </a:extLst>
          </p:cNvPr>
          <p:cNvGrpSpPr>
            <a:grpSpLocks/>
          </p:cNvGrpSpPr>
          <p:nvPr/>
        </p:nvGrpSpPr>
        <p:grpSpPr bwMode="auto">
          <a:xfrm>
            <a:off x="6889750" y="3230563"/>
            <a:ext cx="1503363" cy="2597150"/>
            <a:chOff x="1524" y="1628"/>
            <a:chExt cx="947" cy="1636"/>
          </a:xfrm>
        </p:grpSpPr>
        <p:sp>
          <p:nvSpPr>
            <p:cNvPr id="51214" name="Line 35">
              <a:extLst>
                <a:ext uri="{FF2B5EF4-FFF2-40B4-BE49-F238E27FC236}">
                  <a16:creationId xmlns:a16="http://schemas.microsoft.com/office/drawing/2014/main" id="{D5465F09-27C6-4E6F-9848-D8228641F539}"/>
                </a:ext>
              </a:extLst>
            </p:cNvPr>
            <p:cNvSpPr>
              <a:spLocks noChangeShapeType="1"/>
            </p:cNvSpPr>
            <p:nvPr/>
          </p:nvSpPr>
          <p:spPr bwMode="auto">
            <a:xfrm>
              <a:off x="1746" y="1916"/>
              <a:ext cx="222" cy="96"/>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nvGrpSpPr>
            <p:cNvPr id="51215" name="Group 36">
              <a:extLst>
                <a:ext uri="{FF2B5EF4-FFF2-40B4-BE49-F238E27FC236}">
                  <a16:creationId xmlns:a16="http://schemas.microsoft.com/office/drawing/2014/main" id="{CE8AB6C4-D9B9-4940-93A4-EFD1BF33AA2C}"/>
                </a:ext>
              </a:extLst>
            </p:cNvPr>
            <p:cNvGrpSpPr>
              <a:grpSpLocks/>
            </p:cNvGrpSpPr>
            <p:nvPr/>
          </p:nvGrpSpPr>
          <p:grpSpPr bwMode="auto">
            <a:xfrm>
              <a:off x="1524" y="1628"/>
              <a:ext cx="780" cy="605"/>
              <a:chOff x="2522" y="3324"/>
              <a:chExt cx="780" cy="605"/>
            </a:xfrm>
          </p:grpSpPr>
          <p:sp>
            <p:nvSpPr>
              <p:cNvPr id="51217" name="Text Box 37">
                <a:extLst>
                  <a:ext uri="{FF2B5EF4-FFF2-40B4-BE49-F238E27FC236}">
                    <a16:creationId xmlns:a16="http://schemas.microsoft.com/office/drawing/2014/main" id="{E409F492-C133-47F4-913C-DFF0E00CAC33}"/>
                  </a:ext>
                </a:extLst>
              </p:cNvPr>
              <p:cNvSpPr txBox="1">
                <a:spLocks noChangeArrowheads="1"/>
              </p:cNvSpPr>
              <p:nvPr/>
            </p:nvSpPr>
            <p:spPr bwMode="auto">
              <a:xfrm>
                <a:off x="2522" y="3324"/>
                <a:ext cx="222"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sz="2400">
                    <a:solidFill>
                      <a:srgbClr val="C00000"/>
                    </a:solidFill>
                    <a:latin typeface="Times New Roman" panose="02020603050405020304" pitchFamily="18" charset="0"/>
                    <a:ea typeface="隶书" panose="02010509060101010101" pitchFamily="49" charset="-122"/>
                  </a:rPr>
                  <a:t>f</a:t>
                </a:r>
              </a:p>
            </p:txBody>
          </p:sp>
          <p:grpSp>
            <p:nvGrpSpPr>
              <p:cNvPr id="51218" name="Group 38">
                <a:extLst>
                  <a:ext uri="{FF2B5EF4-FFF2-40B4-BE49-F238E27FC236}">
                    <a16:creationId xmlns:a16="http://schemas.microsoft.com/office/drawing/2014/main" id="{1F4B57C7-F05E-42C5-8DC0-C281D738D41F}"/>
                  </a:ext>
                </a:extLst>
              </p:cNvPr>
              <p:cNvGrpSpPr>
                <a:grpSpLocks/>
              </p:cNvGrpSpPr>
              <p:nvPr/>
            </p:nvGrpSpPr>
            <p:grpSpPr bwMode="auto">
              <a:xfrm>
                <a:off x="2925" y="3612"/>
                <a:ext cx="377" cy="317"/>
                <a:chOff x="2426" y="3748"/>
                <a:chExt cx="377" cy="317"/>
              </a:xfrm>
            </p:grpSpPr>
            <p:sp>
              <p:nvSpPr>
                <p:cNvPr id="51219" name="Oval 39">
                  <a:extLst>
                    <a:ext uri="{FF2B5EF4-FFF2-40B4-BE49-F238E27FC236}">
                      <a16:creationId xmlns:a16="http://schemas.microsoft.com/office/drawing/2014/main" id="{7653388E-C143-488B-818C-8B7D1D9E0347}"/>
                    </a:ext>
                  </a:extLst>
                </p:cNvPr>
                <p:cNvSpPr>
                  <a:spLocks noChangeArrowheads="1"/>
                </p:cNvSpPr>
                <p:nvPr/>
              </p:nvSpPr>
              <p:spPr bwMode="auto">
                <a:xfrm>
                  <a:off x="2426" y="3793"/>
                  <a:ext cx="317" cy="272"/>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51220" name="Text Box 40">
                  <a:extLst>
                    <a:ext uri="{FF2B5EF4-FFF2-40B4-BE49-F238E27FC236}">
                      <a16:creationId xmlns:a16="http://schemas.microsoft.com/office/drawing/2014/main" id="{C53130F0-66BF-4AF1-8114-37FCFD571F4E}"/>
                    </a:ext>
                  </a:extLst>
                </p:cNvPr>
                <p:cNvSpPr txBox="1">
                  <a:spLocks noChangeArrowheads="1"/>
                </p:cNvSpPr>
                <p:nvPr/>
              </p:nvSpPr>
              <p:spPr bwMode="auto">
                <a:xfrm>
                  <a:off x="2426" y="3748"/>
                  <a:ext cx="377"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2400" dirty="0">
                      <a:latin typeface="Times New Roman" panose="02020603050405020304" pitchFamily="18" charset="0"/>
                      <a:ea typeface="隶书" panose="02010509060101010101" pitchFamily="49" charset="-122"/>
                    </a:rPr>
                    <a:t> </a:t>
                  </a:r>
                  <a:r>
                    <a:rPr kumimoji="0" lang="en-US" altLang="zh-CN" sz="2400" dirty="0">
                      <a:latin typeface="Times New Roman" panose="02020603050405020304" pitchFamily="18" charset="0"/>
                      <a:ea typeface="华康俪金黑W8(P)" panose="020B0800000000000000" pitchFamily="34" charset="-122"/>
                    </a:rPr>
                    <a:t>F</a:t>
                  </a:r>
                </a:p>
              </p:txBody>
            </p:sp>
          </p:grpSp>
        </p:grpSp>
        <p:sp>
          <p:nvSpPr>
            <p:cNvPr id="51216" name="Text Box 41">
              <a:extLst>
                <a:ext uri="{FF2B5EF4-FFF2-40B4-BE49-F238E27FC236}">
                  <a16:creationId xmlns:a16="http://schemas.microsoft.com/office/drawing/2014/main" id="{EAD3357E-C9E7-45D9-B10E-5BB3C786AF4A}"/>
                </a:ext>
              </a:extLst>
            </p:cNvPr>
            <p:cNvSpPr txBox="1">
              <a:spLocks noChangeArrowheads="1"/>
            </p:cNvSpPr>
            <p:nvPr/>
          </p:nvSpPr>
          <p:spPr bwMode="auto">
            <a:xfrm>
              <a:off x="1655" y="2976"/>
              <a:ext cx="816"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zh-CN" altLang="en-US" sz="2400" dirty="0">
                  <a:latin typeface="Times New Roman" panose="02020603050405020304" pitchFamily="18" charset="0"/>
                  <a:ea typeface="华康俪金黑W8(P)" panose="020B0800000000000000" pitchFamily="34" charset="-122"/>
                </a:rPr>
                <a:t>删除后</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40770"/>
                                        </p:tgtEl>
                                        <p:attrNameLst>
                                          <p:attrName>style.visibility</p:attrName>
                                        </p:attrNameLst>
                                      </p:cBhvr>
                                      <p:to>
                                        <p:strVal val="visible"/>
                                      </p:to>
                                    </p:set>
                                    <p:animEffect transition="in" filter="wipe(left)">
                                      <p:cBhvr>
                                        <p:cTn id="7" dur="500"/>
                                        <p:tgtEl>
                                          <p:spTgt spid="1140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43130817-C583-457F-A70D-839735172335}"/>
              </a:ext>
            </a:extLst>
          </p:cNvPr>
          <p:cNvSpPr>
            <a:spLocks noGrp="1" noChangeArrowheads="1"/>
          </p:cNvSpPr>
          <p:nvPr>
            <p:ph type="title"/>
          </p:nvPr>
        </p:nvSpPr>
        <p:spPr>
          <a:xfrm>
            <a:off x="80963" y="-169863"/>
            <a:ext cx="10515600" cy="1325563"/>
          </a:xfrm>
        </p:spPr>
        <p:txBody>
          <a:bodyPr/>
          <a:lstStyle/>
          <a:p>
            <a:pPr eaLnBrk="1" hangingPunct="1"/>
            <a:r>
              <a:rPr lang="en-US" altLang="zh-CN" dirty="0"/>
              <a:t>8.2.1</a:t>
            </a:r>
            <a:r>
              <a:rPr lang="zh-CN" altLang="en-US" dirty="0"/>
              <a:t> 二叉排序树和平衡二叉树</a:t>
            </a:r>
          </a:p>
        </p:txBody>
      </p:sp>
      <p:sp>
        <p:nvSpPr>
          <p:cNvPr id="52227" name="Rectangle 2">
            <a:extLst>
              <a:ext uri="{FF2B5EF4-FFF2-40B4-BE49-F238E27FC236}">
                <a16:creationId xmlns:a16="http://schemas.microsoft.com/office/drawing/2014/main" id="{0732C7C6-362E-4C35-BA6E-8A93E60B61BF}"/>
              </a:ext>
            </a:extLst>
          </p:cNvPr>
          <p:cNvSpPr>
            <a:spLocks noGrp="1" noChangeArrowheads="1"/>
          </p:cNvSpPr>
          <p:nvPr>
            <p:ph idx="1"/>
          </p:nvPr>
        </p:nvSpPr>
        <p:spPr>
          <a:xfrm>
            <a:off x="681038" y="877888"/>
            <a:ext cx="10515600" cy="4351337"/>
          </a:xfrm>
        </p:spPr>
        <p:txBody>
          <a:bodyPr/>
          <a:lstStyle/>
          <a:p>
            <a:pPr marL="0" indent="0" eaLnBrk="1" hangingPunct="1">
              <a:spcBef>
                <a:spcPct val="0"/>
              </a:spcBef>
              <a:buFont typeface="Arial" panose="020B0604020202020204" pitchFamily="34" charset="0"/>
              <a:buNone/>
            </a:pPr>
            <a:r>
              <a:rPr lang="zh-CN" altLang="en-US" dirty="0"/>
              <a:t>二叉排序树的删除操作</a:t>
            </a:r>
          </a:p>
          <a:p>
            <a:pPr marL="914400" lvl="2" indent="0" eaLnBrk="1" hangingPunct="1">
              <a:spcBef>
                <a:spcPct val="0"/>
              </a:spcBef>
              <a:buFont typeface="Arial" panose="020B0604020202020204" pitchFamily="34" charset="0"/>
              <a:buNone/>
            </a:pPr>
            <a:r>
              <a:rPr lang="zh-CN" altLang="en-US" sz="2800" dirty="0">
                <a:solidFill>
                  <a:srgbClr val="C00000"/>
                </a:solidFill>
              </a:rPr>
              <a:t>三种情况之</a:t>
            </a:r>
            <a:r>
              <a:rPr lang="en-US" altLang="zh-CN" sz="2800" dirty="0">
                <a:solidFill>
                  <a:srgbClr val="C00000"/>
                </a:solidFill>
              </a:rPr>
              <a:t>2</a:t>
            </a:r>
            <a:r>
              <a:rPr lang="zh-CN" altLang="en-US" sz="2800" dirty="0">
                <a:solidFill>
                  <a:srgbClr val="C00000"/>
                </a:solidFill>
              </a:rPr>
              <a:t>： </a:t>
            </a:r>
            <a:r>
              <a:rPr lang="en-US" altLang="zh-CN" sz="2800" dirty="0"/>
              <a:t>p</a:t>
            </a:r>
            <a:r>
              <a:rPr lang="zh-CN" altLang="zh-CN" sz="2800" dirty="0"/>
              <a:t>只有左子树或右子树</a:t>
            </a:r>
          </a:p>
          <a:p>
            <a:pPr marL="1371600" lvl="3" indent="0" eaLnBrk="1" hangingPunct="1">
              <a:spcBef>
                <a:spcPct val="0"/>
              </a:spcBef>
              <a:buFont typeface="Arial" panose="020B0604020202020204" pitchFamily="34" charset="0"/>
              <a:buNone/>
            </a:pPr>
            <a:r>
              <a:rPr lang="en-US" altLang="zh-CN" sz="2800" dirty="0"/>
              <a:t>p</a:t>
            </a:r>
            <a:r>
              <a:rPr lang="zh-CN" altLang="zh-CN" sz="2800" dirty="0"/>
              <a:t>只有左子树，用</a:t>
            </a:r>
            <a:r>
              <a:rPr lang="en-US" altLang="zh-CN" sz="2800" dirty="0"/>
              <a:t>p</a:t>
            </a:r>
            <a:r>
              <a:rPr lang="zh-CN" altLang="zh-CN" sz="2800" dirty="0"/>
              <a:t>的左孩子代替</a:t>
            </a:r>
            <a:r>
              <a:rPr lang="en-US" altLang="zh-CN" sz="2800" dirty="0"/>
              <a:t>p     (1)(2)</a:t>
            </a:r>
            <a:endParaRPr lang="zh-CN" altLang="en-US" sz="2800" dirty="0"/>
          </a:p>
        </p:txBody>
      </p:sp>
      <p:grpSp>
        <p:nvGrpSpPr>
          <p:cNvPr id="1005613" name="Group 45">
            <a:extLst>
              <a:ext uri="{FF2B5EF4-FFF2-40B4-BE49-F238E27FC236}">
                <a16:creationId xmlns:a16="http://schemas.microsoft.com/office/drawing/2014/main" id="{2FFCC2C6-1EF3-437F-A492-C71328970526}"/>
              </a:ext>
            </a:extLst>
          </p:cNvPr>
          <p:cNvGrpSpPr>
            <a:grpSpLocks/>
          </p:cNvGrpSpPr>
          <p:nvPr/>
        </p:nvGrpSpPr>
        <p:grpSpPr bwMode="auto">
          <a:xfrm>
            <a:off x="4373563" y="4454525"/>
            <a:ext cx="1012825" cy="1751013"/>
            <a:chOff x="1795" y="2806"/>
            <a:chExt cx="638" cy="1103"/>
          </a:xfrm>
        </p:grpSpPr>
        <p:sp>
          <p:nvSpPr>
            <p:cNvPr id="52257" name="Oval 6">
              <a:extLst>
                <a:ext uri="{FF2B5EF4-FFF2-40B4-BE49-F238E27FC236}">
                  <a16:creationId xmlns:a16="http://schemas.microsoft.com/office/drawing/2014/main" id="{4B22BF53-3378-4DF7-AEC0-7FB0780E043C}"/>
                </a:ext>
              </a:extLst>
            </p:cNvPr>
            <p:cNvSpPr>
              <a:spLocks noChangeArrowheads="1"/>
            </p:cNvSpPr>
            <p:nvPr/>
          </p:nvSpPr>
          <p:spPr bwMode="auto">
            <a:xfrm>
              <a:off x="2012" y="2806"/>
              <a:ext cx="239" cy="25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S</a:t>
              </a:r>
            </a:p>
          </p:txBody>
        </p:sp>
        <p:sp>
          <p:nvSpPr>
            <p:cNvPr id="52258" name="Oval 7">
              <a:extLst>
                <a:ext uri="{FF2B5EF4-FFF2-40B4-BE49-F238E27FC236}">
                  <a16:creationId xmlns:a16="http://schemas.microsoft.com/office/drawing/2014/main" id="{8D6890D7-B409-4FF0-8830-F336300C3D6C}"/>
                </a:ext>
              </a:extLst>
            </p:cNvPr>
            <p:cNvSpPr>
              <a:spLocks noChangeArrowheads="1"/>
            </p:cNvSpPr>
            <p:nvPr/>
          </p:nvSpPr>
          <p:spPr bwMode="auto">
            <a:xfrm>
              <a:off x="1795" y="3190"/>
              <a:ext cx="239" cy="25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Q</a:t>
              </a:r>
            </a:p>
          </p:txBody>
        </p:sp>
        <p:sp>
          <p:nvSpPr>
            <p:cNvPr id="52259" name="Oval 8">
              <a:extLst>
                <a:ext uri="{FF2B5EF4-FFF2-40B4-BE49-F238E27FC236}">
                  <a16:creationId xmlns:a16="http://schemas.microsoft.com/office/drawing/2014/main" id="{C751652D-98F6-4A7A-8289-6C1B8EC8750D}"/>
                </a:ext>
              </a:extLst>
            </p:cNvPr>
            <p:cNvSpPr>
              <a:spLocks noChangeArrowheads="1"/>
            </p:cNvSpPr>
            <p:nvPr/>
          </p:nvSpPr>
          <p:spPr bwMode="auto">
            <a:xfrm>
              <a:off x="1995" y="3650"/>
              <a:ext cx="238" cy="25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PL</a:t>
              </a:r>
            </a:p>
          </p:txBody>
        </p:sp>
        <p:sp>
          <p:nvSpPr>
            <p:cNvPr id="52260" name="Oval 9">
              <a:extLst>
                <a:ext uri="{FF2B5EF4-FFF2-40B4-BE49-F238E27FC236}">
                  <a16:creationId xmlns:a16="http://schemas.microsoft.com/office/drawing/2014/main" id="{C13574E8-9DC8-4F01-A008-521A1ABEE8BF}"/>
                </a:ext>
              </a:extLst>
            </p:cNvPr>
            <p:cNvSpPr>
              <a:spLocks noChangeArrowheads="1"/>
            </p:cNvSpPr>
            <p:nvPr/>
          </p:nvSpPr>
          <p:spPr bwMode="auto">
            <a:xfrm>
              <a:off x="2194" y="3190"/>
              <a:ext cx="239" cy="25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C00000"/>
                  </a:solidFill>
                  <a:latin typeface="Times New Roman" panose="02020603050405020304" pitchFamily="18" charset="0"/>
                  <a:ea typeface="华康俪金黑W8(P)" panose="020B0800000000000000" pitchFamily="34" charset="-122"/>
                </a:rPr>
                <a:t>P</a:t>
              </a:r>
            </a:p>
          </p:txBody>
        </p:sp>
        <p:sp>
          <p:nvSpPr>
            <p:cNvPr id="52261" name="Line 10">
              <a:extLst>
                <a:ext uri="{FF2B5EF4-FFF2-40B4-BE49-F238E27FC236}">
                  <a16:creationId xmlns:a16="http://schemas.microsoft.com/office/drawing/2014/main" id="{04F5D426-6201-487F-BA4C-8DE2D85A90D5}"/>
                </a:ext>
              </a:extLst>
            </p:cNvPr>
            <p:cNvSpPr>
              <a:spLocks noChangeShapeType="1"/>
            </p:cNvSpPr>
            <p:nvPr/>
          </p:nvSpPr>
          <p:spPr bwMode="auto">
            <a:xfrm flipH="1">
              <a:off x="1972" y="3051"/>
              <a:ext cx="93" cy="1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2262" name="Line 11">
              <a:extLst>
                <a:ext uri="{FF2B5EF4-FFF2-40B4-BE49-F238E27FC236}">
                  <a16:creationId xmlns:a16="http://schemas.microsoft.com/office/drawing/2014/main" id="{E01ABAE9-6365-4F4D-ABF6-249CDE728D9A}"/>
                </a:ext>
              </a:extLst>
            </p:cNvPr>
            <p:cNvSpPr>
              <a:spLocks noChangeShapeType="1"/>
            </p:cNvSpPr>
            <p:nvPr/>
          </p:nvSpPr>
          <p:spPr bwMode="auto">
            <a:xfrm flipH="1">
              <a:off x="2144" y="3439"/>
              <a:ext cx="119"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2263" name="Line 12">
              <a:extLst>
                <a:ext uri="{FF2B5EF4-FFF2-40B4-BE49-F238E27FC236}">
                  <a16:creationId xmlns:a16="http://schemas.microsoft.com/office/drawing/2014/main" id="{C900A2EC-BAD5-45AC-A8FD-A89716120E07}"/>
                </a:ext>
              </a:extLst>
            </p:cNvPr>
            <p:cNvSpPr>
              <a:spLocks noChangeShapeType="1"/>
            </p:cNvSpPr>
            <p:nvPr/>
          </p:nvSpPr>
          <p:spPr bwMode="auto">
            <a:xfrm>
              <a:off x="2184" y="3051"/>
              <a:ext cx="81" cy="1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005581" name="Text Box 13">
            <a:extLst>
              <a:ext uri="{FF2B5EF4-FFF2-40B4-BE49-F238E27FC236}">
                <a16:creationId xmlns:a16="http://schemas.microsoft.com/office/drawing/2014/main" id="{3ED27BE7-A355-4336-957E-0BB05B304CC8}"/>
              </a:ext>
            </a:extLst>
          </p:cNvPr>
          <p:cNvSpPr txBox="1">
            <a:spLocks noChangeArrowheads="1"/>
          </p:cNvSpPr>
          <p:nvPr/>
        </p:nvSpPr>
        <p:spPr bwMode="auto">
          <a:xfrm>
            <a:off x="3095625" y="6229350"/>
            <a:ext cx="3146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中序遍历：</a:t>
            </a:r>
            <a:r>
              <a:rPr lang="en-US" altLang="zh-CN" sz="2400" dirty="0">
                <a:latin typeface="Times New Roman" panose="02020603050405020304" pitchFamily="18" charset="0"/>
                <a:ea typeface="华康俪金黑W8(P)" panose="020B0800000000000000" pitchFamily="34" charset="-122"/>
              </a:rPr>
              <a:t>Q  S  </a:t>
            </a:r>
            <a:r>
              <a:rPr lang="en-US" altLang="zh-CN" sz="2400" dirty="0">
                <a:solidFill>
                  <a:srgbClr val="0070C0"/>
                </a:solidFill>
                <a:latin typeface="Times New Roman" panose="02020603050405020304" pitchFamily="18" charset="0"/>
                <a:ea typeface="华康俪金黑W8(P)" panose="020B0800000000000000" pitchFamily="34" charset="-122"/>
              </a:rPr>
              <a:t>PL</a:t>
            </a:r>
            <a:r>
              <a:rPr lang="en-US" altLang="zh-CN" sz="2400" dirty="0">
                <a:latin typeface="Times New Roman" panose="02020603050405020304" pitchFamily="18" charset="0"/>
                <a:ea typeface="华康俪金黑W8(P)" panose="020B0800000000000000" pitchFamily="34" charset="-122"/>
              </a:rPr>
              <a:t>  </a:t>
            </a:r>
            <a:r>
              <a:rPr lang="en-US" altLang="zh-CN" sz="2400" dirty="0">
                <a:solidFill>
                  <a:srgbClr val="C00000"/>
                </a:solidFill>
                <a:latin typeface="Times New Roman" panose="02020603050405020304" pitchFamily="18" charset="0"/>
                <a:ea typeface="华康俪金黑W8(P)" panose="020B0800000000000000" pitchFamily="34" charset="-122"/>
              </a:rPr>
              <a:t>P</a:t>
            </a:r>
          </a:p>
        </p:txBody>
      </p:sp>
      <p:grpSp>
        <p:nvGrpSpPr>
          <p:cNvPr id="1005614" name="Group 46">
            <a:extLst>
              <a:ext uri="{FF2B5EF4-FFF2-40B4-BE49-F238E27FC236}">
                <a16:creationId xmlns:a16="http://schemas.microsoft.com/office/drawing/2014/main" id="{627EB272-652D-410F-9997-44199865AF00}"/>
              </a:ext>
            </a:extLst>
          </p:cNvPr>
          <p:cNvGrpSpPr>
            <a:grpSpLocks/>
          </p:cNvGrpSpPr>
          <p:nvPr/>
        </p:nvGrpSpPr>
        <p:grpSpPr bwMode="auto">
          <a:xfrm>
            <a:off x="7273925" y="4516438"/>
            <a:ext cx="1012825" cy="1020762"/>
            <a:chOff x="3622" y="2845"/>
            <a:chExt cx="638" cy="643"/>
          </a:xfrm>
        </p:grpSpPr>
        <p:sp>
          <p:nvSpPr>
            <p:cNvPr id="52252" name="Oval 15">
              <a:extLst>
                <a:ext uri="{FF2B5EF4-FFF2-40B4-BE49-F238E27FC236}">
                  <a16:creationId xmlns:a16="http://schemas.microsoft.com/office/drawing/2014/main" id="{4EFC4149-D197-4079-9018-E8C54E73DD13}"/>
                </a:ext>
              </a:extLst>
            </p:cNvPr>
            <p:cNvSpPr>
              <a:spLocks noChangeArrowheads="1"/>
            </p:cNvSpPr>
            <p:nvPr/>
          </p:nvSpPr>
          <p:spPr bwMode="auto">
            <a:xfrm>
              <a:off x="3839" y="2845"/>
              <a:ext cx="239" cy="25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S</a:t>
              </a:r>
            </a:p>
          </p:txBody>
        </p:sp>
        <p:sp>
          <p:nvSpPr>
            <p:cNvPr id="52253" name="Oval 16">
              <a:extLst>
                <a:ext uri="{FF2B5EF4-FFF2-40B4-BE49-F238E27FC236}">
                  <a16:creationId xmlns:a16="http://schemas.microsoft.com/office/drawing/2014/main" id="{EC1D40AD-9D7D-40BB-8A63-3AD5739F86C5}"/>
                </a:ext>
              </a:extLst>
            </p:cNvPr>
            <p:cNvSpPr>
              <a:spLocks noChangeArrowheads="1"/>
            </p:cNvSpPr>
            <p:nvPr/>
          </p:nvSpPr>
          <p:spPr bwMode="auto">
            <a:xfrm>
              <a:off x="3622" y="3229"/>
              <a:ext cx="239" cy="25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Q</a:t>
              </a:r>
            </a:p>
          </p:txBody>
        </p:sp>
        <p:sp>
          <p:nvSpPr>
            <p:cNvPr id="52254" name="Oval 17">
              <a:extLst>
                <a:ext uri="{FF2B5EF4-FFF2-40B4-BE49-F238E27FC236}">
                  <a16:creationId xmlns:a16="http://schemas.microsoft.com/office/drawing/2014/main" id="{8AD923AA-455F-4BF7-AE4B-051C5E01821B}"/>
                </a:ext>
              </a:extLst>
            </p:cNvPr>
            <p:cNvSpPr>
              <a:spLocks noChangeArrowheads="1"/>
            </p:cNvSpPr>
            <p:nvPr/>
          </p:nvSpPr>
          <p:spPr bwMode="auto">
            <a:xfrm>
              <a:off x="4021" y="3229"/>
              <a:ext cx="239" cy="25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PL</a:t>
              </a:r>
            </a:p>
          </p:txBody>
        </p:sp>
        <p:sp>
          <p:nvSpPr>
            <p:cNvPr id="52255" name="Line 18">
              <a:extLst>
                <a:ext uri="{FF2B5EF4-FFF2-40B4-BE49-F238E27FC236}">
                  <a16:creationId xmlns:a16="http://schemas.microsoft.com/office/drawing/2014/main" id="{F6ECE4AB-659E-4F63-A2FF-D50B713A1447}"/>
                </a:ext>
              </a:extLst>
            </p:cNvPr>
            <p:cNvSpPr>
              <a:spLocks noChangeShapeType="1"/>
            </p:cNvSpPr>
            <p:nvPr/>
          </p:nvSpPr>
          <p:spPr bwMode="auto">
            <a:xfrm flipH="1">
              <a:off x="3799" y="3090"/>
              <a:ext cx="93" cy="1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2256" name="Line 19">
              <a:extLst>
                <a:ext uri="{FF2B5EF4-FFF2-40B4-BE49-F238E27FC236}">
                  <a16:creationId xmlns:a16="http://schemas.microsoft.com/office/drawing/2014/main" id="{A1646B58-EFF2-46E8-BCE3-9F33A2CE099D}"/>
                </a:ext>
              </a:extLst>
            </p:cNvPr>
            <p:cNvSpPr>
              <a:spLocks noChangeShapeType="1"/>
            </p:cNvSpPr>
            <p:nvPr/>
          </p:nvSpPr>
          <p:spPr bwMode="auto">
            <a:xfrm>
              <a:off x="4011" y="3090"/>
              <a:ext cx="81" cy="1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005588" name="Text Box 20">
            <a:extLst>
              <a:ext uri="{FF2B5EF4-FFF2-40B4-BE49-F238E27FC236}">
                <a16:creationId xmlns:a16="http://schemas.microsoft.com/office/drawing/2014/main" id="{9B77AD7C-1DE5-4DA7-A8B9-D30AF1106910}"/>
              </a:ext>
            </a:extLst>
          </p:cNvPr>
          <p:cNvSpPr txBox="1">
            <a:spLocks noChangeArrowheads="1"/>
          </p:cNvSpPr>
          <p:nvPr/>
        </p:nvSpPr>
        <p:spPr bwMode="auto">
          <a:xfrm>
            <a:off x="6494463" y="6245225"/>
            <a:ext cx="2843212"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中序遍历：</a:t>
            </a:r>
            <a:r>
              <a:rPr lang="en-US" altLang="zh-CN" sz="2400" dirty="0">
                <a:latin typeface="Times New Roman" panose="02020603050405020304" pitchFamily="18" charset="0"/>
                <a:ea typeface="华康俪金黑W8(P)" panose="020B0800000000000000" pitchFamily="34" charset="-122"/>
              </a:rPr>
              <a:t>Q  S  </a:t>
            </a:r>
            <a:r>
              <a:rPr lang="en-US" altLang="zh-CN" sz="2400" dirty="0">
                <a:solidFill>
                  <a:srgbClr val="0070C0"/>
                </a:solidFill>
                <a:latin typeface="Times New Roman" panose="02020603050405020304" pitchFamily="18" charset="0"/>
                <a:ea typeface="华康俪金黑W8(P)" panose="020B0800000000000000" pitchFamily="34" charset="-122"/>
              </a:rPr>
              <a:t>PL</a:t>
            </a:r>
          </a:p>
        </p:txBody>
      </p:sp>
      <p:sp>
        <p:nvSpPr>
          <p:cNvPr id="1005589" name="AutoShape 21">
            <a:extLst>
              <a:ext uri="{FF2B5EF4-FFF2-40B4-BE49-F238E27FC236}">
                <a16:creationId xmlns:a16="http://schemas.microsoft.com/office/drawing/2014/main" id="{B199ED7B-1CFC-428A-9F4F-78DB6D34265E}"/>
              </a:ext>
            </a:extLst>
          </p:cNvPr>
          <p:cNvSpPr>
            <a:spLocks noChangeArrowheads="1"/>
          </p:cNvSpPr>
          <p:nvPr/>
        </p:nvSpPr>
        <p:spPr bwMode="auto">
          <a:xfrm>
            <a:off x="5813425" y="5253038"/>
            <a:ext cx="992188" cy="344487"/>
          </a:xfrm>
          <a:prstGeom prst="rightArrow">
            <a:avLst>
              <a:gd name="adj1" fmla="val 50000"/>
              <a:gd name="adj2" fmla="val 72005"/>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005590" name="Text Box 22">
            <a:extLst>
              <a:ext uri="{FF2B5EF4-FFF2-40B4-BE49-F238E27FC236}">
                <a16:creationId xmlns:a16="http://schemas.microsoft.com/office/drawing/2014/main" id="{714C28B2-C54E-4D7A-9891-4E5FD420933F}"/>
              </a:ext>
            </a:extLst>
          </p:cNvPr>
          <p:cNvSpPr txBox="1">
            <a:spLocks noChangeArrowheads="1"/>
          </p:cNvSpPr>
          <p:nvPr/>
        </p:nvSpPr>
        <p:spPr bwMode="auto">
          <a:xfrm>
            <a:off x="817563" y="4657725"/>
            <a:ext cx="280352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dirty="0">
                <a:solidFill>
                  <a:srgbClr val="C00000"/>
                </a:solidFill>
                <a:latin typeface="华康俪金黑W8(P)" panose="020B0800000000000000" pitchFamily="34" charset="-122"/>
                <a:ea typeface="华康俪金黑W8(P)" panose="020B0800000000000000" pitchFamily="34" charset="-122"/>
              </a:rPr>
              <a:t>(</a:t>
            </a:r>
            <a:r>
              <a:rPr lang="zh-CN" altLang="en-US" dirty="0">
                <a:solidFill>
                  <a:srgbClr val="C00000"/>
                </a:solidFill>
                <a:latin typeface="华康俪金黑W8(P)" panose="020B0800000000000000" pitchFamily="34" charset="-122"/>
                <a:ea typeface="华康俪金黑W8(P)" panose="020B0800000000000000" pitchFamily="34" charset="-122"/>
              </a:rPr>
              <a:t>三种情况之</a:t>
            </a:r>
            <a:r>
              <a:rPr lang="en-US" altLang="zh-CN" dirty="0">
                <a:solidFill>
                  <a:srgbClr val="C00000"/>
                </a:solidFill>
                <a:latin typeface="华康俪金黑W8(P)" panose="020B0800000000000000" pitchFamily="34" charset="-122"/>
                <a:ea typeface="华康俪金黑W8(P)" panose="020B0800000000000000" pitchFamily="34" charset="-122"/>
              </a:rPr>
              <a:t>2.2)</a:t>
            </a:r>
          </a:p>
        </p:txBody>
      </p:sp>
      <p:grpSp>
        <p:nvGrpSpPr>
          <p:cNvPr id="1005593" name="Group 25">
            <a:extLst>
              <a:ext uri="{FF2B5EF4-FFF2-40B4-BE49-F238E27FC236}">
                <a16:creationId xmlns:a16="http://schemas.microsoft.com/office/drawing/2014/main" id="{8C06D99B-3733-4FDB-A289-0FF9F7AC1494}"/>
              </a:ext>
            </a:extLst>
          </p:cNvPr>
          <p:cNvGrpSpPr>
            <a:grpSpLocks/>
          </p:cNvGrpSpPr>
          <p:nvPr/>
        </p:nvGrpSpPr>
        <p:grpSpPr bwMode="auto">
          <a:xfrm>
            <a:off x="4075113" y="2197100"/>
            <a:ext cx="1408112" cy="1728788"/>
            <a:chOff x="897" y="3000"/>
            <a:chExt cx="711" cy="840"/>
          </a:xfrm>
        </p:grpSpPr>
        <p:sp>
          <p:nvSpPr>
            <p:cNvPr id="52245" name="Oval 26">
              <a:extLst>
                <a:ext uri="{FF2B5EF4-FFF2-40B4-BE49-F238E27FC236}">
                  <a16:creationId xmlns:a16="http://schemas.microsoft.com/office/drawing/2014/main" id="{08ADEF76-A904-4248-B376-877450682C7E}"/>
                </a:ext>
              </a:extLst>
            </p:cNvPr>
            <p:cNvSpPr>
              <a:spLocks noChangeArrowheads="1"/>
            </p:cNvSpPr>
            <p:nvPr/>
          </p:nvSpPr>
          <p:spPr bwMode="auto">
            <a:xfrm>
              <a:off x="1256" y="3000"/>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S</a:t>
              </a:r>
            </a:p>
          </p:txBody>
        </p:sp>
        <p:sp>
          <p:nvSpPr>
            <p:cNvPr id="52246" name="Oval 27">
              <a:extLst>
                <a:ext uri="{FF2B5EF4-FFF2-40B4-BE49-F238E27FC236}">
                  <a16:creationId xmlns:a16="http://schemas.microsoft.com/office/drawing/2014/main" id="{E9FB80A0-723B-47AF-B0EB-C5388FFACE9A}"/>
                </a:ext>
              </a:extLst>
            </p:cNvPr>
            <p:cNvSpPr>
              <a:spLocks noChangeArrowheads="1"/>
            </p:cNvSpPr>
            <p:nvPr/>
          </p:nvSpPr>
          <p:spPr bwMode="auto">
            <a:xfrm>
              <a:off x="1074" y="3296"/>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C00000"/>
                  </a:solidFill>
                  <a:latin typeface="Times New Roman" panose="02020603050405020304" pitchFamily="18" charset="0"/>
                  <a:ea typeface="华康俪金黑W8(P)" panose="020B0800000000000000" pitchFamily="34" charset="-122"/>
                </a:rPr>
                <a:t>P</a:t>
              </a:r>
            </a:p>
          </p:txBody>
        </p:sp>
        <p:sp>
          <p:nvSpPr>
            <p:cNvPr id="52247" name="Oval 28">
              <a:extLst>
                <a:ext uri="{FF2B5EF4-FFF2-40B4-BE49-F238E27FC236}">
                  <a16:creationId xmlns:a16="http://schemas.microsoft.com/office/drawing/2014/main" id="{66EDE44E-2AFA-4935-8960-1CFFE2459775}"/>
                </a:ext>
              </a:extLst>
            </p:cNvPr>
            <p:cNvSpPr>
              <a:spLocks noChangeArrowheads="1"/>
            </p:cNvSpPr>
            <p:nvPr/>
          </p:nvSpPr>
          <p:spPr bwMode="auto">
            <a:xfrm>
              <a:off x="897" y="3640"/>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PL</a:t>
              </a:r>
            </a:p>
          </p:txBody>
        </p:sp>
        <p:sp>
          <p:nvSpPr>
            <p:cNvPr id="52248" name="Oval 29">
              <a:extLst>
                <a:ext uri="{FF2B5EF4-FFF2-40B4-BE49-F238E27FC236}">
                  <a16:creationId xmlns:a16="http://schemas.microsoft.com/office/drawing/2014/main" id="{7BA05999-E613-4B33-868D-CC8B58194843}"/>
                </a:ext>
              </a:extLst>
            </p:cNvPr>
            <p:cNvSpPr>
              <a:spLocks noChangeArrowheads="1"/>
            </p:cNvSpPr>
            <p:nvPr/>
          </p:nvSpPr>
          <p:spPr bwMode="auto">
            <a:xfrm>
              <a:off x="1408" y="3296"/>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Q</a:t>
              </a:r>
            </a:p>
          </p:txBody>
        </p:sp>
        <p:sp>
          <p:nvSpPr>
            <p:cNvPr id="52249" name="Line 30">
              <a:extLst>
                <a:ext uri="{FF2B5EF4-FFF2-40B4-BE49-F238E27FC236}">
                  <a16:creationId xmlns:a16="http://schemas.microsoft.com/office/drawing/2014/main" id="{D3857EB8-7CF8-4738-BFDE-0BCF06E41628}"/>
                </a:ext>
              </a:extLst>
            </p:cNvPr>
            <p:cNvSpPr>
              <a:spLocks noChangeShapeType="1"/>
            </p:cNvSpPr>
            <p:nvPr/>
          </p:nvSpPr>
          <p:spPr bwMode="auto">
            <a:xfrm flipH="1">
              <a:off x="1222" y="3189"/>
              <a:ext cx="78"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2250" name="Line 31">
              <a:extLst>
                <a:ext uri="{FF2B5EF4-FFF2-40B4-BE49-F238E27FC236}">
                  <a16:creationId xmlns:a16="http://schemas.microsoft.com/office/drawing/2014/main" id="{9A8127C2-86D9-4AA2-9FB4-6DE55DAD256F}"/>
                </a:ext>
              </a:extLst>
            </p:cNvPr>
            <p:cNvSpPr>
              <a:spLocks noChangeShapeType="1"/>
            </p:cNvSpPr>
            <p:nvPr/>
          </p:nvSpPr>
          <p:spPr bwMode="auto">
            <a:xfrm flipH="1">
              <a:off x="1022" y="3477"/>
              <a:ext cx="10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2251" name="Line 32">
              <a:extLst>
                <a:ext uri="{FF2B5EF4-FFF2-40B4-BE49-F238E27FC236}">
                  <a16:creationId xmlns:a16="http://schemas.microsoft.com/office/drawing/2014/main" id="{AC4CFD59-77EF-4E30-91F8-439D47F7E740}"/>
                </a:ext>
              </a:extLst>
            </p:cNvPr>
            <p:cNvSpPr>
              <a:spLocks noChangeShapeType="1"/>
            </p:cNvSpPr>
            <p:nvPr/>
          </p:nvSpPr>
          <p:spPr bwMode="auto">
            <a:xfrm>
              <a:off x="1400" y="3189"/>
              <a:ext cx="67"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005601" name="Text Box 33">
            <a:extLst>
              <a:ext uri="{FF2B5EF4-FFF2-40B4-BE49-F238E27FC236}">
                <a16:creationId xmlns:a16="http://schemas.microsoft.com/office/drawing/2014/main" id="{91A9BF11-BCA4-435A-87E5-085171420329}"/>
              </a:ext>
            </a:extLst>
          </p:cNvPr>
          <p:cNvSpPr txBox="1">
            <a:spLocks noChangeArrowheads="1"/>
          </p:cNvSpPr>
          <p:nvPr/>
        </p:nvSpPr>
        <p:spPr bwMode="auto">
          <a:xfrm>
            <a:off x="3170238" y="3986213"/>
            <a:ext cx="3146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中序遍历：</a:t>
            </a:r>
            <a:r>
              <a:rPr lang="en-US" altLang="zh-CN" sz="2400" dirty="0">
                <a:solidFill>
                  <a:srgbClr val="0070C0"/>
                </a:solidFill>
                <a:latin typeface="Times New Roman" panose="02020603050405020304" pitchFamily="18" charset="0"/>
                <a:ea typeface="华康俪金黑W8(P)" panose="020B0800000000000000" pitchFamily="34" charset="-122"/>
              </a:rPr>
              <a:t>PL</a:t>
            </a:r>
            <a:r>
              <a:rPr lang="en-US" altLang="zh-CN" sz="2400" dirty="0">
                <a:latin typeface="Times New Roman" panose="02020603050405020304" pitchFamily="18" charset="0"/>
                <a:ea typeface="华康俪金黑W8(P)" panose="020B0800000000000000" pitchFamily="34" charset="-122"/>
              </a:rPr>
              <a:t>  </a:t>
            </a:r>
            <a:r>
              <a:rPr lang="en-US" altLang="zh-CN" sz="2400" dirty="0">
                <a:solidFill>
                  <a:srgbClr val="C00000"/>
                </a:solidFill>
                <a:latin typeface="Times New Roman" panose="02020603050405020304" pitchFamily="18" charset="0"/>
                <a:ea typeface="华康俪金黑W8(P)" panose="020B0800000000000000" pitchFamily="34" charset="-122"/>
              </a:rPr>
              <a:t>P</a:t>
            </a:r>
            <a:r>
              <a:rPr lang="en-US" altLang="zh-CN" sz="2400" dirty="0">
                <a:latin typeface="Times New Roman" panose="02020603050405020304" pitchFamily="18" charset="0"/>
                <a:ea typeface="华康俪金黑W8(P)" panose="020B0800000000000000" pitchFamily="34" charset="-122"/>
              </a:rPr>
              <a:t>  S  Q</a:t>
            </a:r>
          </a:p>
        </p:txBody>
      </p:sp>
      <p:grpSp>
        <p:nvGrpSpPr>
          <p:cNvPr id="1005602" name="Group 34">
            <a:extLst>
              <a:ext uri="{FF2B5EF4-FFF2-40B4-BE49-F238E27FC236}">
                <a16:creationId xmlns:a16="http://schemas.microsoft.com/office/drawing/2014/main" id="{C89DB519-7E72-4AA0-988B-B74863D49C69}"/>
              </a:ext>
            </a:extLst>
          </p:cNvPr>
          <p:cNvGrpSpPr>
            <a:grpSpLocks/>
          </p:cNvGrpSpPr>
          <p:nvPr/>
        </p:nvGrpSpPr>
        <p:grpSpPr bwMode="auto">
          <a:xfrm>
            <a:off x="7459663" y="2241550"/>
            <a:ext cx="1012825" cy="1020763"/>
            <a:chOff x="1714" y="2852"/>
            <a:chExt cx="534" cy="496"/>
          </a:xfrm>
        </p:grpSpPr>
        <p:sp>
          <p:nvSpPr>
            <p:cNvPr id="52240" name="Oval 35">
              <a:extLst>
                <a:ext uri="{FF2B5EF4-FFF2-40B4-BE49-F238E27FC236}">
                  <a16:creationId xmlns:a16="http://schemas.microsoft.com/office/drawing/2014/main" id="{3680A6BF-24C7-46B2-9D56-459CAE0BE10A}"/>
                </a:ext>
              </a:extLst>
            </p:cNvPr>
            <p:cNvSpPr>
              <a:spLocks noChangeArrowheads="1"/>
            </p:cNvSpPr>
            <p:nvPr/>
          </p:nvSpPr>
          <p:spPr bwMode="auto">
            <a:xfrm>
              <a:off x="1896" y="2852"/>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S</a:t>
              </a:r>
            </a:p>
          </p:txBody>
        </p:sp>
        <p:sp>
          <p:nvSpPr>
            <p:cNvPr id="52241" name="Oval 36">
              <a:extLst>
                <a:ext uri="{FF2B5EF4-FFF2-40B4-BE49-F238E27FC236}">
                  <a16:creationId xmlns:a16="http://schemas.microsoft.com/office/drawing/2014/main" id="{8EC7B3CE-AEAB-481C-BAFC-093D8FB1D9ED}"/>
                </a:ext>
              </a:extLst>
            </p:cNvPr>
            <p:cNvSpPr>
              <a:spLocks noChangeArrowheads="1"/>
            </p:cNvSpPr>
            <p:nvPr/>
          </p:nvSpPr>
          <p:spPr bwMode="auto">
            <a:xfrm>
              <a:off x="1714" y="3148"/>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PL</a:t>
              </a:r>
            </a:p>
          </p:txBody>
        </p:sp>
        <p:sp>
          <p:nvSpPr>
            <p:cNvPr id="52242" name="Oval 37">
              <a:extLst>
                <a:ext uri="{FF2B5EF4-FFF2-40B4-BE49-F238E27FC236}">
                  <a16:creationId xmlns:a16="http://schemas.microsoft.com/office/drawing/2014/main" id="{A72D45BF-F563-43A6-8A4E-634DBC7BC081}"/>
                </a:ext>
              </a:extLst>
            </p:cNvPr>
            <p:cNvSpPr>
              <a:spLocks noChangeArrowheads="1"/>
            </p:cNvSpPr>
            <p:nvPr/>
          </p:nvSpPr>
          <p:spPr bwMode="auto">
            <a:xfrm>
              <a:off x="2048" y="3148"/>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Q</a:t>
              </a:r>
            </a:p>
          </p:txBody>
        </p:sp>
        <p:sp>
          <p:nvSpPr>
            <p:cNvPr id="52243" name="Line 38">
              <a:extLst>
                <a:ext uri="{FF2B5EF4-FFF2-40B4-BE49-F238E27FC236}">
                  <a16:creationId xmlns:a16="http://schemas.microsoft.com/office/drawing/2014/main" id="{1BF2ECAE-7BED-43BA-AF92-BD06BE649306}"/>
                </a:ext>
              </a:extLst>
            </p:cNvPr>
            <p:cNvSpPr>
              <a:spLocks noChangeShapeType="1"/>
            </p:cNvSpPr>
            <p:nvPr/>
          </p:nvSpPr>
          <p:spPr bwMode="auto">
            <a:xfrm flipH="1">
              <a:off x="1862" y="3041"/>
              <a:ext cx="78"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2244" name="Line 39">
              <a:extLst>
                <a:ext uri="{FF2B5EF4-FFF2-40B4-BE49-F238E27FC236}">
                  <a16:creationId xmlns:a16="http://schemas.microsoft.com/office/drawing/2014/main" id="{D33E04CB-01AC-4CF2-8E2D-4D6FAB819185}"/>
                </a:ext>
              </a:extLst>
            </p:cNvPr>
            <p:cNvSpPr>
              <a:spLocks noChangeShapeType="1"/>
            </p:cNvSpPr>
            <p:nvPr/>
          </p:nvSpPr>
          <p:spPr bwMode="auto">
            <a:xfrm>
              <a:off x="2040" y="3041"/>
              <a:ext cx="67"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005608" name="Text Box 40">
            <a:extLst>
              <a:ext uri="{FF2B5EF4-FFF2-40B4-BE49-F238E27FC236}">
                <a16:creationId xmlns:a16="http://schemas.microsoft.com/office/drawing/2014/main" id="{25DFBD97-3394-4BCA-8C89-83E5E1F23184}"/>
              </a:ext>
            </a:extLst>
          </p:cNvPr>
          <p:cNvSpPr txBox="1">
            <a:spLocks noChangeArrowheads="1"/>
          </p:cNvSpPr>
          <p:nvPr/>
        </p:nvSpPr>
        <p:spPr bwMode="auto">
          <a:xfrm>
            <a:off x="6743700" y="4016375"/>
            <a:ext cx="280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中序遍历：</a:t>
            </a:r>
            <a:r>
              <a:rPr lang="en-US" altLang="zh-CN" sz="2400" dirty="0">
                <a:solidFill>
                  <a:srgbClr val="0070C0"/>
                </a:solidFill>
                <a:latin typeface="Times New Roman" panose="02020603050405020304" pitchFamily="18" charset="0"/>
                <a:ea typeface="华康俪金黑W8(P)" panose="020B0800000000000000" pitchFamily="34" charset="-122"/>
              </a:rPr>
              <a:t>PL </a:t>
            </a:r>
            <a:r>
              <a:rPr lang="en-US" altLang="zh-CN" sz="2400" dirty="0">
                <a:latin typeface="Times New Roman" panose="02020603050405020304" pitchFamily="18" charset="0"/>
                <a:ea typeface="华康俪金黑W8(P)" panose="020B0800000000000000" pitchFamily="34" charset="-122"/>
              </a:rPr>
              <a:t> S  Q</a:t>
            </a:r>
          </a:p>
        </p:txBody>
      </p:sp>
      <p:sp>
        <p:nvSpPr>
          <p:cNvPr id="1005609" name="AutoShape 41">
            <a:extLst>
              <a:ext uri="{FF2B5EF4-FFF2-40B4-BE49-F238E27FC236}">
                <a16:creationId xmlns:a16="http://schemas.microsoft.com/office/drawing/2014/main" id="{83660B66-0149-4E54-8070-B536ADED7E25}"/>
              </a:ext>
            </a:extLst>
          </p:cNvPr>
          <p:cNvSpPr>
            <a:spLocks noChangeArrowheads="1"/>
          </p:cNvSpPr>
          <p:nvPr/>
        </p:nvSpPr>
        <p:spPr bwMode="auto">
          <a:xfrm>
            <a:off x="5849938" y="2995613"/>
            <a:ext cx="992187" cy="344487"/>
          </a:xfrm>
          <a:prstGeom prst="rightArrow">
            <a:avLst>
              <a:gd name="adj1" fmla="val 50000"/>
              <a:gd name="adj2" fmla="val 72005"/>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005610" name="Text Box 42">
            <a:extLst>
              <a:ext uri="{FF2B5EF4-FFF2-40B4-BE49-F238E27FC236}">
                <a16:creationId xmlns:a16="http://schemas.microsoft.com/office/drawing/2014/main" id="{D21AFB3B-A088-4141-B8D1-D4911F9BF757}"/>
              </a:ext>
            </a:extLst>
          </p:cNvPr>
          <p:cNvSpPr txBox="1">
            <a:spLocks noChangeArrowheads="1"/>
          </p:cNvSpPr>
          <p:nvPr/>
        </p:nvSpPr>
        <p:spPr bwMode="auto">
          <a:xfrm>
            <a:off x="596900" y="2544763"/>
            <a:ext cx="32448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dirty="0">
                <a:solidFill>
                  <a:srgbClr val="C00000"/>
                </a:solidFill>
                <a:latin typeface="华康俪金黑W8(P)" panose="020B0800000000000000" pitchFamily="34" charset="-122"/>
                <a:ea typeface="华康俪金黑W8(P)" panose="020B0800000000000000" pitchFamily="34" charset="-122"/>
              </a:rPr>
              <a:t>(</a:t>
            </a:r>
            <a:r>
              <a:rPr lang="zh-CN" altLang="en-US" dirty="0">
                <a:solidFill>
                  <a:srgbClr val="C00000"/>
                </a:solidFill>
                <a:latin typeface="华康俪金黑W8(P)" panose="020B0800000000000000" pitchFamily="34" charset="-122"/>
                <a:ea typeface="华康俪金黑W8(P)" panose="020B0800000000000000" pitchFamily="34" charset="-122"/>
              </a:rPr>
              <a:t>三种情况之</a:t>
            </a:r>
            <a:r>
              <a:rPr lang="en-US" altLang="zh-CN" dirty="0">
                <a:solidFill>
                  <a:srgbClr val="C00000"/>
                </a:solidFill>
                <a:latin typeface="华康俪金黑W8(P)" panose="020B0800000000000000" pitchFamily="34" charset="-122"/>
                <a:ea typeface="华康俪金黑W8(P)" panose="020B0800000000000000" pitchFamily="34" charset="-122"/>
              </a:rPr>
              <a:t>2.1)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5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55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56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56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56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56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55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056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0558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056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0558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05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81" grpId="0"/>
      <p:bldP spid="1005588" grpId="0"/>
      <p:bldP spid="1005590" grpId="0"/>
      <p:bldP spid="1005601" grpId="0"/>
      <p:bldP spid="1005608" grpId="0"/>
      <p:bldP spid="1005610"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4F428356-D077-4AD8-8A21-D70D62D220A3}"/>
              </a:ext>
            </a:extLst>
          </p:cNvPr>
          <p:cNvSpPr>
            <a:spLocks noGrp="1" noChangeArrowheads="1"/>
          </p:cNvSpPr>
          <p:nvPr>
            <p:ph type="title"/>
          </p:nvPr>
        </p:nvSpPr>
        <p:spPr>
          <a:xfrm>
            <a:off x="144463" y="-179388"/>
            <a:ext cx="10515600" cy="1325563"/>
          </a:xfrm>
        </p:spPr>
        <p:txBody>
          <a:bodyPr/>
          <a:lstStyle/>
          <a:p>
            <a:pPr eaLnBrk="1" hangingPunct="1"/>
            <a:r>
              <a:rPr lang="en-US" altLang="zh-CN" dirty="0"/>
              <a:t>8.2.1</a:t>
            </a:r>
            <a:r>
              <a:rPr lang="zh-CN" altLang="en-US" dirty="0"/>
              <a:t> 二叉排序树和平衡二叉树</a:t>
            </a:r>
          </a:p>
        </p:txBody>
      </p:sp>
      <p:sp>
        <p:nvSpPr>
          <p:cNvPr id="53251" name="Rectangle 2">
            <a:extLst>
              <a:ext uri="{FF2B5EF4-FFF2-40B4-BE49-F238E27FC236}">
                <a16:creationId xmlns:a16="http://schemas.microsoft.com/office/drawing/2014/main" id="{1EB5E95E-1060-45CE-9581-48F9D1F5B2FA}"/>
              </a:ext>
            </a:extLst>
          </p:cNvPr>
          <p:cNvSpPr>
            <a:spLocks noGrp="1" noChangeArrowheads="1"/>
          </p:cNvSpPr>
          <p:nvPr>
            <p:ph idx="1"/>
          </p:nvPr>
        </p:nvSpPr>
        <p:spPr>
          <a:xfrm>
            <a:off x="752475" y="889000"/>
            <a:ext cx="10515600" cy="4351338"/>
          </a:xfrm>
        </p:spPr>
        <p:txBody>
          <a:bodyPr/>
          <a:lstStyle/>
          <a:p>
            <a:pPr marL="0" indent="0" eaLnBrk="1" hangingPunct="1">
              <a:spcBef>
                <a:spcPct val="0"/>
              </a:spcBef>
              <a:buFont typeface="Arial" panose="020B0604020202020204" pitchFamily="34" charset="0"/>
              <a:buNone/>
            </a:pPr>
            <a:r>
              <a:rPr lang="zh-CN" altLang="en-US" dirty="0"/>
              <a:t>二叉排序树的删除操作</a:t>
            </a:r>
          </a:p>
          <a:p>
            <a:pPr marL="914400" lvl="2" indent="0" eaLnBrk="1" hangingPunct="1">
              <a:spcBef>
                <a:spcPct val="0"/>
              </a:spcBef>
              <a:buFont typeface="Arial" panose="020B0604020202020204" pitchFamily="34" charset="0"/>
              <a:buNone/>
            </a:pPr>
            <a:r>
              <a:rPr lang="zh-CN" altLang="en-US" sz="2800" dirty="0">
                <a:solidFill>
                  <a:srgbClr val="C00000"/>
                </a:solidFill>
              </a:rPr>
              <a:t>三种情况之</a:t>
            </a:r>
            <a:r>
              <a:rPr lang="en-US" altLang="zh-CN" sz="2800" dirty="0">
                <a:solidFill>
                  <a:srgbClr val="C00000"/>
                </a:solidFill>
              </a:rPr>
              <a:t>2</a:t>
            </a:r>
            <a:r>
              <a:rPr lang="zh-CN" altLang="en-US" sz="2800" dirty="0">
                <a:solidFill>
                  <a:srgbClr val="C00000"/>
                </a:solidFill>
              </a:rPr>
              <a:t>： </a:t>
            </a:r>
            <a:r>
              <a:rPr lang="en-US" altLang="zh-CN" sz="2800" dirty="0"/>
              <a:t>p</a:t>
            </a:r>
            <a:r>
              <a:rPr lang="zh-CN" altLang="zh-CN" sz="2800" dirty="0"/>
              <a:t>只有左子树或右子树</a:t>
            </a:r>
            <a:endParaRPr lang="en-US" altLang="zh-CN" sz="2800" dirty="0"/>
          </a:p>
          <a:p>
            <a:pPr marL="1371600" lvl="3" indent="0" eaLnBrk="1" hangingPunct="1">
              <a:spcBef>
                <a:spcPct val="0"/>
              </a:spcBef>
              <a:buFont typeface="Arial" panose="020B0604020202020204" pitchFamily="34" charset="0"/>
              <a:buNone/>
            </a:pPr>
            <a:r>
              <a:rPr lang="en-US" altLang="zh-CN" sz="2800" dirty="0"/>
              <a:t>p</a:t>
            </a:r>
            <a:r>
              <a:rPr lang="zh-CN" altLang="zh-CN" sz="2800" dirty="0"/>
              <a:t>只有右子树，用</a:t>
            </a:r>
            <a:r>
              <a:rPr lang="en-US" altLang="zh-CN" sz="2800" dirty="0"/>
              <a:t>p</a:t>
            </a:r>
            <a:r>
              <a:rPr lang="zh-CN" altLang="zh-CN" sz="2800" dirty="0"/>
              <a:t>的右孩子代替</a:t>
            </a:r>
            <a:r>
              <a:rPr lang="en-US" altLang="zh-CN" sz="2800" dirty="0"/>
              <a:t>p</a:t>
            </a:r>
            <a:endParaRPr lang="zh-CN" altLang="en-US" sz="2800" dirty="0"/>
          </a:p>
        </p:txBody>
      </p:sp>
      <p:sp>
        <p:nvSpPr>
          <p:cNvPr id="1006636" name="Text Box 44">
            <a:extLst>
              <a:ext uri="{FF2B5EF4-FFF2-40B4-BE49-F238E27FC236}">
                <a16:creationId xmlns:a16="http://schemas.microsoft.com/office/drawing/2014/main" id="{8B5827B6-0AFD-43F1-B95E-56CB0FF74954}"/>
              </a:ext>
            </a:extLst>
          </p:cNvPr>
          <p:cNvSpPr txBox="1">
            <a:spLocks noChangeArrowheads="1"/>
          </p:cNvSpPr>
          <p:nvPr/>
        </p:nvSpPr>
        <p:spPr bwMode="auto">
          <a:xfrm>
            <a:off x="3187700" y="3824288"/>
            <a:ext cx="3087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中序遍历：</a:t>
            </a:r>
            <a:r>
              <a:rPr lang="en-US" altLang="zh-CN" sz="2400" dirty="0">
                <a:solidFill>
                  <a:srgbClr val="C00000"/>
                </a:solidFill>
                <a:latin typeface="Times New Roman" panose="02020603050405020304" pitchFamily="18" charset="0"/>
                <a:ea typeface="华康俪金黑W8(P)" panose="020B0800000000000000" pitchFamily="34" charset="-122"/>
              </a:rPr>
              <a:t>P</a:t>
            </a:r>
            <a:r>
              <a:rPr lang="en-US" altLang="zh-CN" sz="2400" dirty="0">
                <a:latin typeface="Times New Roman" panose="02020603050405020304" pitchFamily="18" charset="0"/>
                <a:ea typeface="华康俪金黑W8(P)" panose="020B0800000000000000" pitchFamily="34" charset="-122"/>
              </a:rPr>
              <a:t>  </a:t>
            </a:r>
            <a:r>
              <a:rPr lang="en-US" altLang="zh-CN" sz="2400" dirty="0">
                <a:solidFill>
                  <a:srgbClr val="0070C0"/>
                </a:solidFill>
                <a:latin typeface="Times New Roman" panose="02020603050405020304" pitchFamily="18" charset="0"/>
                <a:ea typeface="华康俪金黑W8(P)" panose="020B0800000000000000" pitchFamily="34" charset="-122"/>
              </a:rPr>
              <a:t>PR</a:t>
            </a:r>
            <a:r>
              <a:rPr lang="en-US" altLang="zh-CN" sz="2400" dirty="0">
                <a:solidFill>
                  <a:srgbClr val="00FFFF"/>
                </a:solidFill>
                <a:latin typeface="Times New Roman" panose="02020603050405020304" pitchFamily="18" charset="0"/>
                <a:ea typeface="华康俪金黑W8(P)" panose="020B0800000000000000" pitchFamily="34" charset="-122"/>
              </a:rPr>
              <a:t> </a:t>
            </a:r>
            <a:r>
              <a:rPr lang="en-US" altLang="zh-CN" sz="2400" dirty="0">
                <a:latin typeface="Times New Roman" panose="02020603050405020304" pitchFamily="18" charset="0"/>
                <a:ea typeface="华康俪金黑W8(P)" panose="020B0800000000000000" pitchFamily="34" charset="-122"/>
              </a:rPr>
              <a:t>S  Q</a:t>
            </a:r>
          </a:p>
        </p:txBody>
      </p:sp>
      <p:grpSp>
        <p:nvGrpSpPr>
          <p:cNvPr id="1006637" name="Group 45">
            <a:extLst>
              <a:ext uri="{FF2B5EF4-FFF2-40B4-BE49-F238E27FC236}">
                <a16:creationId xmlns:a16="http://schemas.microsoft.com/office/drawing/2014/main" id="{92A2D65E-96AB-4A4E-AF6B-28CA4E2B048C}"/>
              </a:ext>
            </a:extLst>
          </p:cNvPr>
          <p:cNvGrpSpPr>
            <a:grpSpLocks/>
          </p:cNvGrpSpPr>
          <p:nvPr/>
        </p:nvGrpSpPr>
        <p:grpSpPr bwMode="auto">
          <a:xfrm>
            <a:off x="7556500" y="2271713"/>
            <a:ext cx="1071563" cy="957262"/>
            <a:chOff x="1714" y="2852"/>
            <a:chExt cx="534" cy="496"/>
          </a:xfrm>
        </p:grpSpPr>
        <p:sp>
          <p:nvSpPr>
            <p:cNvPr id="53283" name="Oval 46">
              <a:extLst>
                <a:ext uri="{FF2B5EF4-FFF2-40B4-BE49-F238E27FC236}">
                  <a16:creationId xmlns:a16="http://schemas.microsoft.com/office/drawing/2014/main" id="{C89A3130-AADC-4700-B5EF-566B99D4C442}"/>
                </a:ext>
              </a:extLst>
            </p:cNvPr>
            <p:cNvSpPr>
              <a:spLocks noChangeArrowheads="1"/>
            </p:cNvSpPr>
            <p:nvPr/>
          </p:nvSpPr>
          <p:spPr bwMode="auto">
            <a:xfrm>
              <a:off x="1896" y="2852"/>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S</a:t>
              </a:r>
            </a:p>
          </p:txBody>
        </p:sp>
        <p:sp>
          <p:nvSpPr>
            <p:cNvPr id="53284" name="Oval 47">
              <a:extLst>
                <a:ext uri="{FF2B5EF4-FFF2-40B4-BE49-F238E27FC236}">
                  <a16:creationId xmlns:a16="http://schemas.microsoft.com/office/drawing/2014/main" id="{13CFFAC0-ED40-4FF3-B3B9-D43AD29B83D0}"/>
                </a:ext>
              </a:extLst>
            </p:cNvPr>
            <p:cNvSpPr>
              <a:spLocks noChangeArrowheads="1"/>
            </p:cNvSpPr>
            <p:nvPr/>
          </p:nvSpPr>
          <p:spPr bwMode="auto">
            <a:xfrm>
              <a:off x="1714" y="3148"/>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PR</a:t>
              </a:r>
            </a:p>
          </p:txBody>
        </p:sp>
        <p:sp>
          <p:nvSpPr>
            <p:cNvPr id="53285" name="Oval 48">
              <a:extLst>
                <a:ext uri="{FF2B5EF4-FFF2-40B4-BE49-F238E27FC236}">
                  <a16:creationId xmlns:a16="http://schemas.microsoft.com/office/drawing/2014/main" id="{6170CDC8-8371-4833-871C-92C59255E85C}"/>
                </a:ext>
              </a:extLst>
            </p:cNvPr>
            <p:cNvSpPr>
              <a:spLocks noChangeArrowheads="1"/>
            </p:cNvSpPr>
            <p:nvPr/>
          </p:nvSpPr>
          <p:spPr bwMode="auto">
            <a:xfrm>
              <a:off x="2048" y="3148"/>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Q</a:t>
              </a:r>
            </a:p>
          </p:txBody>
        </p:sp>
        <p:sp>
          <p:nvSpPr>
            <p:cNvPr id="53286" name="Line 49">
              <a:extLst>
                <a:ext uri="{FF2B5EF4-FFF2-40B4-BE49-F238E27FC236}">
                  <a16:creationId xmlns:a16="http://schemas.microsoft.com/office/drawing/2014/main" id="{FAA590FA-5511-4226-B856-5201D9D83D6C}"/>
                </a:ext>
              </a:extLst>
            </p:cNvPr>
            <p:cNvSpPr>
              <a:spLocks noChangeShapeType="1"/>
            </p:cNvSpPr>
            <p:nvPr/>
          </p:nvSpPr>
          <p:spPr bwMode="auto">
            <a:xfrm flipH="1">
              <a:off x="1862" y="3041"/>
              <a:ext cx="78"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3287" name="Line 50">
              <a:extLst>
                <a:ext uri="{FF2B5EF4-FFF2-40B4-BE49-F238E27FC236}">
                  <a16:creationId xmlns:a16="http://schemas.microsoft.com/office/drawing/2014/main" id="{F309E54C-B97E-496E-9D91-238FCD5E2237}"/>
                </a:ext>
              </a:extLst>
            </p:cNvPr>
            <p:cNvSpPr>
              <a:spLocks noChangeShapeType="1"/>
            </p:cNvSpPr>
            <p:nvPr/>
          </p:nvSpPr>
          <p:spPr bwMode="auto">
            <a:xfrm>
              <a:off x="2040" y="3041"/>
              <a:ext cx="67"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006643" name="Text Box 51">
            <a:extLst>
              <a:ext uri="{FF2B5EF4-FFF2-40B4-BE49-F238E27FC236}">
                <a16:creationId xmlns:a16="http://schemas.microsoft.com/office/drawing/2014/main" id="{8E06EBC2-0523-47BB-97E5-F7A1B4E59037}"/>
              </a:ext>
            </a:extLst>
          </p:cNvPr>
          <p:cNvSpPr txBox="1">
            <a:spLocks noChangeArrowheads="1"/>
          </p:cNvSpPr>
          <p:nvPr/>
        </p:nvSpPr>
        <p:spPr bwMode="auto">
          <a:xfrm>
            <a:off x="6691313" y="3844925"/>
            <a:ext cx="28606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中序遍历：</a:t>
            </a:r>
            <a:r>
              <a:rPr lang="en-US" altLang="zh-CN" sz="2400" dirty="0">
                <a:solidFill>
                  <a:srgbClr val="0070C0"/>
                </a:solidFill>
                <a:latin typeface="Times New Roman" panose="02020603050405020304" pitchFamily="18" charset="0"/>
                <a:ea typeface="华康俪金黑W8(P)" panose="020B0800000000000000" pitchFamily="34" charset="-122"/>
              </a:rPr>
              <a:t>PR</a:t>
            </a:r>
            <a:r>
              <a:rPr lang="en-US" altLang="zh-CN" sz="2400" dirty="0">
                <a:solidFill>
                  <a:srgbClr val="00FFFF"/>
                </a:solidFill>
                <a:latin typeface="Times New Roman" panose="02020603050405020304" pitchFamily="18" charset="0"/>
                <a:ea typeface="华康俪金黑W8(P)" panose="020B0800000000000000" pitchFamily="34" charset="-122"/>
              </a:rPr>
              <a:t> </a:t>
            </a:r>
            <a:r>
              <a:rPr lang="en-US" altLang="zh-CN" sz="2400" dirty="0">
                <a:latin typeface="Times New Roman" panose="02020603050405020304" pitchFamily="18" charset="0"/>
                <a:ea typeface="华康俪金黑W8(P)" panose="020B0800000000000000" pitchFamily="34" charset="-122"/>
              </a:rPr>
              <a:t> S  Q</a:t>
            </a:r>
          </a:p>
        </p:txBody>
      </p:sp>
      <p:sp>
        <p:nvSpPr>
          <p:cNvPr id="1006644" name="AutoShape 52">
            <a:extLst>
              <a:ext uri="{FF2B5EF4-FFF2-40B4-BE49-F238E27FC236}">
                <a16:creationId xmlns:a16="http://schemas.microsoft.com/office/drawing/2014/main" id="{CE479120-AFD7-4B19-8DE0-114834B151EC}"/>
              </a:ext>
            </a:extLst>
          </p:cNvPr>
          <p:cNvSpPr>
            <a:spLocks noChangeArrowheads="1"/>
          </p:cNvSpPr>
          <p:nvPr/>
        </p:nvSpPr>
        <p:spPr bwMode="auto">
          <a:xfrm>
            <a:off x="6010275" y="2962275"/>
            <a:ext cx="1049338" cy="322263"/>
          </a:xfrm>
          <a:prstGeom prst="rightArrow">
            <a:avLst>
              <a:gd name="adj1" fmla="val 50000"/>
              <a:gd name="adj2" fmla="val 81404"/>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006645" name="Text Box 53">
            <a:extLst>
              <a:ext uri="{FF2B5EF4-FFF2-40B4-BE49-F238E27FC236}">
                <a16:creationId xmlns:a16="http://schemas.microsoft.com/office/drawing/2014/main" id="{309F3DC9-B229-4697-8A6F-463BA374FA25}"/>
              </a:ext>
            </a:extLst>
          </p:cNvPr>
          <p:cNvSpPr txBox="1">
            <a:spLocks noChangeArrowheads="1"/>
          </p:cNvSpPr>
          <p:nvPr/>
        </p:nvSpPr>
        <p:spPr bwMode="auto">
          <a:xfrm>
            <a:off x="931863" y="2524125"/>
            <a:ext cx="28035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dirty="0">
                <a:solidFill>
                  <a:srgbClr val="C00000"/>
                </a:solidFill>
                <a:latin typeface="华康俪金黑W8(P)" panose="020B0800000000000000" pitchFamily="34" charset="-122"/>
                <a:ea typeface="华康俪金黑W8(P)" panose="020B0800000000000000" pitchFamily="34" charset="-122"/>
              </a:rPr>
              <a:t>(</a:t>
            </a:r>
            <a:r>
              <a:rPr lang="zh-CN" altLang="en-US" dirty="0">
                <a:solidFill>
                  <a:srgbClr val="C00000"/>
                </a:solidFill>
                <a:latin typeface="华康俪金黑W8(P)" panose="020B0800000000000000" pitchFamily="34" charset="-122"/>
                <a:ea typeface="华康俪金黑W8(P)" panose="020B0800000000000000" pitchFamily="34" charset="-122"/>
              </a:rPr>
              <a:t>三种情况之</a:t>
            </a:r>
            <a:r>
              <a:rPr lang="en-US" altLang="zh-CN" dirty="0">
                <a:solidFill>
                  <a:srgbClr val="C00000"/>
                </a:solidFill>
                <a:latin typeface="华康俪金黑W8(P)" panose="020B0800000000000000" pitchFamily="34" charset="-122"/>
                <a:ea typeface="华康俪金黑W8(P)" panose="020B0800000000000000" pitchFamily="34" charset="-122"/>
              </a:rPr>
              <a:t>2.3)</a:t>
            </a:r>
          </a:p>
        </p:txBody>
      </p:sp>
      <p:grpSp>
        <p:nvGrpSpPr>
          <p:cNvPr id="1006646" name="Group 54">
            <a:extLst>
              <a:ext uri="{FF2B5EF4-FFF2-40B4-BE49-F238E27FC236}">
                <a16:creationId xmlns:a16="http://schemas.microsoft.com/office/drawing/2014/main" id="{AE0AF4B0-89C8-437E-A753-54FBA5E92CAA}"/>
              </a:ext>
            </a:extLst>
          </p:cNvPr>
          <p:cNvGrpSpPr>
            <a:grpSpLocks/>
          </p:cNvGrpSpPr>
          <p:nvPr/>
        </p:nvGrpSpPr>
        <p:grpSpPr bwMode="auto">
          <a:xfrm>
            <a:off x="4486275" y="2214563"/>
            <a:ext cx="1071563" cy="1598612"/>
            <a:chOff x="1630" y="1557"/>
            <a:chExt cx="534" cy="829"/>
          </a:xfrm>
        </p:grpSpPr>
        <p:sp>
          <p:nvSpPr>
            <p:cNvPr id="53276" name="Oval 55">
              <a:extLst>
                <a:ext uri="{FF2B5EF4-FFF2-40B4-BE49-F238E27FC236}">
                  <a16:creationId xmlns:a16="http://schemas.microsoft.com/office/drawing/2014/main" id="{4D3040F8-F320-4841-A113-5E9880667EE7}"/>
                </a:ext>
              </a:extLst>
            </p:cNvPr>
            <p:cNvSpPr>
              <a:spLocks noChangeArrowheads="1"/>
            </p:cNvSpPr>
            <p:nvPr/>
          </p:nvSpPr>
          <p:spPr bwMode="auto">
            <a:xfrm>
              <a:off x="1812" y="1557"/>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S</a:t>
              </a:r>
            </a:p>
          </p:txBody>
        </p:sp>
        <p:sp>
          <p:nvSpPr>
            <p:cNvPr id="53277" name="Oval 56">
              <a:extLst>
                <a:ext uri="{FF2B5EF4-FFF2-40B4-BE49-F238E27FC236}">
                  <a16:creationId xmlns:a16="http://schemas.microsoft.com/office/drawing/2014/main" id="{1DDFABC8-B250-42F5-B454-93B4EDFA538F}"/>
                </a:ext>
              </a:extLst>
            </p:cNvPr>
            <p:cNvSpPr>
              <a:spLocks noChangeArrowheads="1"/>
            </p:cNvSpPr>
            <p:nvPr/>
          </p:nvSpPr>
          <p:spPr bwMode="auto">
            <a:xfrm>
              <a:off x="1630" y="1853"/>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C00000"/>
                  </a:solidFill>
                  <a:latin typeface="Times New Roman" panose="02020603050405020304" pitchFamily="18" charset="0"/>
                  <a:ea typeface="华康俪金黑W8(P)" panose="020B0800000000000000" pitchFamily="34" charset="-122"/>
                </a:rPr>
                <a:t>P</a:t>
              </a:r>
            </a:p>
          </p:txBody>
        </p:sp>
        <p:sp>
          <p:nvSpPr>
            <p:cNvPr id="53278" name="Oval 57">
              <a:extLst>
                <a:ext uri="{FF2B5EF4-FFF2-40B4-BE49-F238E27FC236}">
                  <a16:creationId xmlns:a16="http://schemas.microsoft.com/office/drawing/2014/main" id="{B9DC840B-5541-4BB9-9708-D505BED4B142}"/>
                </a:ext>
              </a:extLst>
            </p:cNvPr>
            <p:cNvSpPr>
              <a:spLocks noChangeArrowheads="1"/>
            </p:cNvSpPr>
            <p:nvPr/>
          </p:nvSpPr>
          <p:spPr bwMode="auto">
            <a:xfrm>
              <a:off x="1709" y="2186"/>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PR</a:t>
              </a:r>
            </a:p>
          </p:txBody>
        </p:sp>
        <p:sp>
          <p:nvSpPr>
            <p:cNvPr id="53279" name="Oval 58">
              <a:extLst>
                <a:ext uri="{FF2B5EF4-FFF2-40B4-BE49-F238E27FC236}">
                  <a16:creationId xmlns:a16="http://schemas.microsoft.com/office/drawing/2014/main" id="{99930FF5-CF3B-4E19-ADC4-74B680CCCE85}"/>
                </a:ext>
              </a:extLst>
            </p:cNvPr>
            <p:cNvSpPr>
              <a:spLocks noChangeArrowheads="1"/>
            </p:cNvSpPr>
            <p:nvPr/>
          </p:nvSpPr>
          <p:spPr bwMode="auto">
            <a:xfrm>
              <a:off x="1964" y="1853"/>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Q</a:t>
              </a:r>
            </a:p>
          </p:txBody>
        </p:sp>
        <p:sp>
          <p:nvSpPr>
            <p:cNvPr id="53280" name="Line 59">
              <a:extLst>
                <a:ext uri="{FF2B5EF4-FFF2-40B4-BE49-F238E27FC236}">
                  <a16:creationId xmlns:a16="http://schemas.microsoft.com/office/drawing/2014/main" id="{7B8198E5-454B-4D29-B629-3B164ADD0E72}"/>
                </a:ext>
              </a:extLst>
            </p:cNvPr>
            <p:cNvSpPr>
              <a:spLocks noChangeShapeType="1"/>
            </p:cNvSpPr>
            <p:nvPr/>
          </p:nvSpPr>
          <p:spPr bwMode="auto">
            <a:xfrm flipH="1">
              <a:off x="1778" y="1746"/>
              <a:ext cx="78"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3281" name="Line 60">
              <a:extLst>
                <a:ext uri="{FF2B5EF4-FFF2-40B4-BE49-F238E27FC236}">
                  <a16:creationId xmlns:a16="http://schemas.microsoft.com/office/drawing/2014/main" id="{247FC5BB-37F8-4378-9B8C-285B94A65CB5}"/>
                </a:ext>
              </a:extLst>
            </p:cNvPr>
            <p:cNvSpPr>
              <a:spLocks noChangeShapeType="1"/>
            </p:cNvSpPr>
            <p:nvPr/>
          </p:nvSpPr>
          <p:spPr bwMode="auto">
            <a:xfrm>
              <a:off x="1956" y="1746"/>
              <a:ext cx="67"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3282" name="Line 61">
              <a:extLst>
                <a:ext uri="{FF2B5EF4-FFF2-40B4-BE49-F238E27FC236}">
                  <a16:creationId xmlns:a16="http://schemas.microsoft.com/office/drawing/2014/main" id="{5B5DAF2A-8EC8-4911-A591-10B894533839}"/>
                </a:ext>
              </a:extLst>
            </p:cNvPr>
            <p:cNvSpPr>
              <a:spLocks noChangeShapeType="1"/>
            </p:cNvSpPr>
            <p:nvPr/>
          </p:nvSpPr>
          <p:spPr bwMode="auto">
            <a:xfrm>
              <a:off x="1767" y="2055"/>
              <a:ext cx="67"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006655" name="Text Box 63">
            <a:extLst>
              <a:ext uri="{FF2B5EF4-FFF2-40B4-BE49-F238E27FC236}">
                <a16:creationId xmlns:a16="http://schemas.microsoft.com/office/drawing/2014/main" id="{1C46D2BE-A017-4E77-905C-AFB2B928422B}"/>
              </a:ext>
            </a:extLst>
          </p:cNvPr>
          <p:cNvSpPr txBox="1">
            <a:spLocks noChangeArrowheads="1"/>
          </p:cNvSpPr>
          <p:nvPr/>
        </p:nvSpPr>
        <p:spPr bwMode="auto">
          <a:xfrm>
            <a:off x="3179763" y="6167438"/>
            <a:ext cx="31638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中序遍历：</a:t>
            </a:r>
            <a:r>
              <a:rPr lang="en-US" altLang="zh-CN" sz="2400" dirty="0">
                <a:latin typeface="Times New Roman" panose="02020603050405020304" pitchFamily="18" charset="0"/>
                <a:ea typeface="华康俪金黑W8(P)" panose="020B0800000000000000" pitchFamily="34" charset="-122"/>
              </a:rPr>
              <a:t>Q  S  </a:t>
            </a:r>
            <a:r>
              <a:rPr lang="en-US" altLang="zh-CN" sz="2400" dirty="0">
                <a:solidFill>
                  <a:srgbClr val="C00000"/>
                </a:solidFill>
                <a:latin typeface="Times New Roman" panose="02020603050405020304" pitchFamily="18" charset="0"/>
                <a:ea typeface="华康俪金黑W8(P)" panose="020B0800000000000000" pitchFamily="34" charset="-122"/>
              </a:rPr>
              <a:t>P</a:t>
            </a:r>
            <a:r>
              <a:rPr lang="en-US" altLang="zh-CN" sz="2400" dirty="0">
                <a:solidFill>
                  <a:srgbClr val="FFFF66"/>
                </a:solidFill>
                <a:latin typeface="Times New Roman" panose="02020603050405020304" pitchFamily="18" charset="0"/>
                <a:ea typeface="华康俪金黑W8(P)" panose="020B0800000000000000" pitchFamily="34" charset="-122"/>
              </a:rPr>
              <a:t> </a:t>
            </a:r>
            <a:r>
              <a:rPr lang="en-US" altLang="zh-CN" sz="2400" dirty="0">
                <a:latin typeface="Times New Roman" panose="02020603050405020304" pitchFamily="18" charset="0"/>
                <a:ea typeface="华康俪金黑W8(P)" panose="020B0800000000000000" pitchFamily="34" charset="-122"/>
              </a:rPr>
              <a:t> </a:t>
            </a:r>
            <a:r>
              <a:rPr lang="en-US" altLang="zh-CN" sz="2400" dirty="0">
                <a:solidFill>
                  <a:srgbClr val="0070C0"/>
                </a:solidFill>
                <a:latin typeface="Times New Roman" panose="02020603050405020304" pitchFamily="18" charset="0"/>
                <a:ea typeface="华康俪金黑W8(P)" panose="020B0800000000000000" pitchFamily="34" charset="-122"/>
              </a:rPr>
              <a:t>PR</a:t>
            </a:r>
          </a:p>
        </p:txBody>
      </p:sp>
      <p:grpSp>
        <p:nvGrpSpPr>
          <p:cNvPr id="1006656" name="Group 64">
            <a:extLst>
              <a:ext uri="{FF2B5EF4-FFF2-40B4-BE49-F238E27FC236}">
                <a16:creationId xmlns:a16="http://schemas.microsoft.com/office/drawing/2014/main" id="{9ACA8DED-E488-4280-B730-224EE2C517F9}"/>
              </a:ext>
            </a:extLst>
          </p:cNvPr>
          <p:cNvGrpSpPr>
            <a:grpSpLocks/>
          </p:cNvGrpSpPr>
          <p:nvPr/>
        </p:nvGrpSpPr>
        <p:grpSpPr bwMode="auto">
          <a:xfrm>
            <a:off x="7556500" y="4575175"/>
            <a:ext cx="1071563" cy="957263"/>
            <a:chOff x="1714" y="2852"/>
            <a:chExt cx="534" cy="496"/>
          </a:xfrm>
        </p:grpSpPr>
        <p:sp>
          <p:nvSpPr>
            <p:cNvPr id="53271" name="Oval 65">
              <a:extLst>
                <a:ext uri="{FF2B5EF4-FFF2-40B4-BE49-F238E27FC236}">
                  <a16:creationId xmlns:a16="http://schemas.microsoft.com/office/drawing/2014/main" id="{ACA2FAD2-C57F-4415-8639-C82EE7685921}"/>
                </a:ext>
              </a:extLst>
            </p:cNvPr>
            <p:cNvSpPr>
              <a:spLocks noChangeArrowheads="1"/>
            </p:cNvSpPr>
            <p:nvPr/>
          </p:nvSpPr>
          <p:spPr bwMode="auto">
            <a:xfrm>
              <a:off x="1896" y="2852"/>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S</a:t>
              </a:r>
            </a:p>
          </p:txBody>
        </p:sp>
        <p:sp>
          <p:nvSpPr>
            <p:cNvPr id="53272" name="Oval 66">
              <a:extLst>
                <a:ext uri="{FF2B5EF4-FFF2-40B4-BE49-F238E27FC236}">
                  <a16:creationId xmlns:a16="http://schemas.microsoft.com/office/drawing/2014/main" id="{5D390A2D-0C49-428E-8FAF-E360FCF84AD0}"/>
                </a:ext>
              </a:extLst>
            </p:cNvPr>
            <p:cNvSpPr>
              <a:spLocks noChangeArrowheads="1"/>
            </p:cNvSpPr>
            <p:nvPr/>
          </p:nvSpPr>
          <p:spPr bwMode="auto">
            <a:xfrm>
              <a:off x="1714" y="3148"/>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Q</a:t>
              </a:r>
            </a:p>
          </p:txBody>
        </p:sp>
        <p:sp>
          <p:nvSpPr>
            <p:cNvPr id="53273" name="Oval 67">
              <a:extLst>
                <a:ext uri="{FF2B5EF4-FFF2-40B4-BE49-F238E27FC236}">
                  <a16:creationId xmlns:a16="http://schemas.microsoft.com/office/drawing/2014/main" id="{EA143D1C-5662-4985-9630-4315CBEC9321}"/>
                </a:ext>
              </a:extLst>
            </p:cNvPr>
            <p:cNvSpPr>
              <a:spLocks noChangeArrowheads="1"/>
            </p:cNvSpPr>
            <p:nvPr/>
          </p:nvSpPr>
          <p:spPr bwMode="auto">
            <a:xfrm>
              <a:off x="2048" y="3148"/>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PR</a:t>
              </a:r>
            </a:p>
          </p:txBody>
        </p:sp>
        <p:sp>
          <p:nvSpPr>
            <p:cNvPr id="53274" name="Line 68">
              <a:extLst>
                <a:ext uri="{FF2B5EF4-FFF2-40B4-BE49-F238E27FC236}">
                  <a16:creationId xmlns:a16="http://schemas.microsoft.com/office/drawing/2014/main" id="{2D4B8CA6-61F5-4730-A144-762F13C89098}"/>
                </a:ext>
              </a:extLst>
            </p:cNvPr>
            <p:cNvSpPr>
              <a:spLocks noChangeShapeType="1"/>
            </p:cNvSpPr>
            <p:nvPr/>
          </p:nvSpPr>
          <p:spPr bwMode="auto">
            <a:xfrm flipH="1">
              <a:off x="1862" y="3041"/>
              <a:ext cx="78"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3275" name="Line 69">
              <a:extLst>
                <a:ext uri="{FF2B5EF4-FFF2-40B4-BE49-F238E27FC236}">
                  <a16:creationId xmlns:a16="http://schemas.microsoft.com/office/drawing/2014/main" id="{EE7C1EBA-CF3A-40F6-B865-64CCC33A86B0}"/>
                </a:ext>
              </a:extLst>
            </p:cNvPr>
            <p:cNvSpPr>
              <a:spLocks noChangeShapeType="1"/>
            </p:cNvSpPr>
            <p:nvPr/>
          </p:nvSpPr>
          <p:spPr bwMode="auto">
            <a:xfrm>
              <a:off x="2040" y="3041"/>
              <a:ext cx="67"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006662" name="Text Box 70">
            <a:extLst>
              <a:ext uri="{FF2B5EF4-FFF2-40B4-BE49-F238E27FC236}">
                <a16:creationId xmlns:a16="http://schemas.microsoft.com/office/drawing/2014/main" id="{D12FEDDB-0621-4128-92B4-3F2C989280C7}"/>
              </a:ext>
            </a:extLst>
          </p:cNvPr>
          <p:cNvSpPr txBox="1">
            <a:spLocks noChangeArrowheads="1"/>
          </p:cNvSpPr>
          <p:nvPr/>
        </p:nvSpPr>
        <p:spPr bwMode="auto">
          <a:xfrm>
            <a:off x="6691313" y="6173788"/>
            <a:ext cx="2860675"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中序遍历：</a:t>
            </a:r>
            <a:r>
              <a:rPr lang="en-US" altLang="zh-CN" sz="2400" dirty="0">
                <a:latin typeface="Times New Roman" panose="02020603050405020304" pitchFamily="18" charset="0"/>
                <a:ea typeface="华康俪金黑W8(P)" panose="020B0800000000000000" pitchFamily="34" charset="-122"/>
              </a:rPr>
              <a:t>Q  S  </a:t>
            </a:r>
            <a:r>
              <a:rPr lang="en-US" altLang="zh-CN" sz="2400" dirty="0">
                <a:solidFill>
                  <a:srgbClr val="0070C0"/>
                </a:solidFill>
                <a:latin typeface="Times New Roman" panose="02020603050405020304" pitchFamily="18" charset="0"/>
                <a:ea typeface="华康俪金黑W8(P)" panose="020B0800000000000000" pitchFamily="34" charset="-122"/>
              </a:rPr>
              <a:t>PR</a:t>
            </a:r>
          </a:p>
        </p:txBody>
      </p:sp>
      <p:sp>
        <p:nvSpPr>
          <p:cNvPr id="1006663" name="AutoShape 71">
            <a:extLst>
              <a:ext uri="{FF2B5EF4-FFF2-40B4-BE49-F238E27FC236}">
                <a16:creationId xmlns:a16="http://schemas.microsoft.com/office/drawing/2014/main" id="{A67611F2-3F2A-4311-98B7-0DD42650C35F}"/>
              </a:ext>
            </a:extLst>
          </p:cNvPr>
          <p:cNvSpPr>
            <a:spLocks noChangeArrowheads="1"/>
          </p:cNvSpPr>
          <p:nvPr/>
        </p:nvSpPr>
        <p:spPr bwMode="auto">
          <a:xfrm>
            <a:off x="6010275" y="5265738"/>
            <a:ext cx="1049338" cy="322262"/>
          </a:xfrm>
          <a:prstGeom prst="rightArrow">
            <a:avLst>
              <a:gd name="adj1" fmla="val 50000"/>
              <a:gd name="adj2" fmla="val 81404"/>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006664" name="Text Box 72">
            <a:extLst>
              <a:ext uri="{FF2B5EF4-FFF2-40B4-BE49-F238E27FC236}">
                <a16:creationId xmlns:a16="http://schemas.microsoft.com/office/drawing/2014/main" id="{465FE8D1-ABD1-417E-97BB-9416236E226D}"/>
              </a:ext>
            </a:extLst>
          </p:cNvPr>
          <p:cNvSpPr txBox="1">
            <a:spLocks noChangeArrowheads="1"/>
          </p:cNvSpPr>
          <p:nvPr/>
        </p:nvSpPr>
        <p:spPr bwMode="auto">
          <a:xfrm>
            <a:off x="896938" y="4584700"/>
            <a:ext cx="28035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dirty="0">
                <a:solidFill>
                  <a:srgbClr val="C00000"/>
                </a:solidFill>
                <a:latin typeface="华康俪金黑W8(P)" panose="020B0800000000000000" pitchFamily="34" charset="-122"/>
                <a:ea typeface="华康俪金黑W8(P)" panose="020B0800000000000000" pitchFamily="34" charset="-122"/>
              </a:rPr>
              <a:t>(</a:t>
            </a:r>
            <a:r>
              <a:rPr lang="zh-CN" altLang="en-US" dirty="0">
                <a:solidFill>
                  <a:srgbClr val="C00000"/>
                </a:solidFill>
                <a:latin typeface="华康俪金黑W8(P)" panose="020B0800000000000000" pitchFamily="34" charset="-122"/>
                <a:ea typeface="华康俪金黑W8(P)" panose="020B0800000000000000" pitchFamily="34" charset="-122"/>
              </a:rPr>
              <a:t>三种情况之</a:t>
            </a:r>
            <a:r>
              <a:rPr lang="en-US" altLang="zh-CN" dirty="0">
                <a:solidFill>
                  <a:srgbClr val="C00000"/>
                </a:solidFill>
                <a:latin typeface="华康俪金黑W8(P)" panose="020B0800000000000000" pitchFamily="34" charset="-122"/>
                <a:ea typeface="华康俪金黑W8(P)" panose="020B0800000000000000" pitchFamily="34" charset="-122"/>
              </a:rPr>
              <a:t>2.4)</a:t>
            </a:r>
          </a:p>
        </p:txBody>
      </p:sp>
      <p:grpSp>
        <p:nvGrpSpPr>
          <p:cNvPr id="1006665" name="Group 73">
            <a:extLst>
              <a:ext uri="{FF2B5EF4-FFF2-40B4-BE49-F238E27FC236}">
                <a16:creationId xmlns:a16="http://schemas.microsoft.com/office/drawing/2014/main" id="{10FBED2D-CC0F-4F94-9D1D-DC8F8398A7C7}"/>
              </a:ext>
            </a:extLst>
          </p:cNvPr>
          <p:cNvGrpSpPr>
            <a:grpSpLocks/>
          </p:cNvGrpSpPr>
          <p:nvPr/>
        </p:nvGrpSpPr>
        <p:grpSpPr bwMode="auto">
          <a:xfrm>
            <a:off x="4486275" y="4518025"/>
            <a:ext cx="1317625" cy="1662113"/>
            <a:chOff x="1626" y="2808"/>
            <a:chExt cx="656" cy="862"/>
          </a:xfrm>
        </p:grpSpPr>
        <p:sp>
          <p:nvSpPr>
            <p:cNvPr id="53264" name="Oval 74">
              <a:extLst>
                <a:ext uri="{FF2B5EF4-FFF2-40B4-BE49-F238E27FC236}">
                  <a16:creationId xmlns:a16="http://schemas.microsoft.com/office/drawing/2014/main" id="{67D35658-DEB9-40A3-BD47-CA33BCE93DC1}"/>
                </a:ext>
              </a:extLst>
            </p:cNvPr>
            <p:cNvSpPr>
              <a:spLocks noChangeArrowheads="1"/>
            </p:cNvSpPr>
            <p:nvPr/>
          </p:nvSpPr>
          <p:spPr bwMode="auto">
            <a:xfrm>
              <a:off x="1808" y="2808"/>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S</a:t>
              </a:r>
            </a:p>
          </p:txBody>
        </p:sp>
        <p:sp>
          <p:nvSpPr>
            <p:cNvPr id="53265" name="Oval 75">
              <a:extLst>
                <a:ext uri="{FF2B5EF4-FFF2-40B4-BE49-F238E27FC236}">
                  <a16:creationId xmlns:a16="http://schemas.microsoft.com/office/drawing/2014/main" id="{0FC31C7C-3BE1-4424-9D13-18C731D5DEED}"/>
                </a:ext>
              </a:extLst>
            </p:cNvPr>
            <p:cNvSpPr>
              <a:spLocks noChangeArrowheads="1"/>
            </p:cNvSpPr>
            <p:nvPr/>
          </p:nvSpPr>
          <p:spPr bwMode="auto">
            <a:xfrm>
              <a:off x="1626" y="3104"/>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Q</a:t>
              </a:r>
            </a:p>
          </p:txBody>
        </p:sp>
        <p:sp>
          <p:nvSpPr>
            <p:cNvPr id="53266" name="Oval 76">
              <a:extLst>
                <a:ext uri="{FF2B5EF4-FFF2-40B4-BE49-F238E27FC236}">
                  <a16:creationId xmlns:a16="http://schemas.microsoft.com/office/drawing/2014/main" id="{0747F99E-8417-457E-9759-FFCD0F55588E}"/>
                </a:ext>
              </a:extLst>
            </p:cNvPr>
            <p:cNvSpPr>
              <a:spLocks noChangeArrowheads="1"/>
            </p:cNvSpPr>
            <p:nvPr/>
          </p:nvSpPr>
          <p:spPr bwMode="auto">
            <a:xfrm>
              <a:off x="2082" y="3470"/>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PR</a:t>
              </a:r>
            </a:p>
          </p:txBody>
        </p:sp>
        <p:sp>
          <p:nvSpPr>
            <p:cNvPr id="53267" name="Oval 77">
              <a:extLst>
                <a:ext uri="{FF2B5EF4-FFF2-40B4-BE49-F238E27FC236}">
                  <a16:creationId xmlns:a16="http://schemas.microsoft.com/office/drawing/2014/main" id="{8D5B010E-10F6-4893-8B39-B07BB242A26D}"/>
                </a:ext>
              </a:extLst>
            </p:cNvPr>
            <p:cNvSpPr>
              <a:spLocks noChangeArrowheads="1"/>
            </p:cNvSpPr>
            <p:nvPr/>
          </p:nvSpPr>
          <p:spPr bwMode="auto">
            <a:xfrm>
              <a:off x="1960" y="3104"/>
              <a:ext cx="200" cy="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C00000"/>
                  </a:solidFill>
                  <a:latin typeface="Times New Roman" panose="02020603050405020304" pitchFamily="18" charset="0"/>
                  <a:ea typeface="华康俪金黑W8(P)" panose="020B0800000000000000" pitchFamily="34" charset="-122"/>
                </a:rPr>
                <a:t>P</a:t>
              </a:r>
            </a:p>
          </p:txBody>
        </p:sp>
        <p:sp>
          <p:nvSpPr>
            <p:cNvPr id="53268" name="Line 78">
              <a:extLst>
                <a:ext uri="{FF2B5EF4-FFF2-40B4-BE49-F238E27FC236}">
                  <a16:creationId xmlns:a16="http://schemas.microsoft.com/office/drawing/2014/main" id="{549EC031-AAA2-41B9-804D-31B237C75693}"/>
                </a:ext>
              </a:extLst>
            </p:cNvPr>
            <p:cNvSpPr>
              <a:spLocks noChangeShapeType="1"/>
            </p:cNvSpPr>
            <p:nvPr/>
          </p:nvSpPr>
          <p:spPr bwMode="auto">
            <a:xfrm flipH="1">
              <a:off x="1774" y="2997"/>
              <a:ext cx="78"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3269" name="Line 79">
              <a:extLst>
                <a:ext uri="{FF2B5EF4-FFF2-40B4-BE49-F238E27FC236}">
                  <a16:creationId xmlns:a16="http://schemas.microsoft.com/office/drawing/2014/main" id="{95A28DE4-5FA2-4E8A-B290-0CD2E428EF08}"/>
                </a:ext>
              </a:extLst>
            </p:cNvPr>
            <p:cNvSpPr>
              <a:spLocks noChangeShapeType="1"/>
            </p:cNvSpPr>
            <p:nvPr/>
          </p:nvSpPr>
          <p:spPr bwMode="auto">
            <a:xfrm>
              <a:off x="1952" y="2997"/>
              <a:ext cx="67"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3270" name="Line 80">
              <a:extLst>
                <a:ext uri="{FF2B5EF4-FFF2-40B4-BE49-F238E27FC236}">
                  <a16:creationId xmlns:a16="http://schemas.microsoft.com/office/drawing/2014/main" id="{BFA7787C-D500-4B36-A764-4A8AFDD00E77}"/>
                </a:ext>
              </a:extLst>
            </p:cNvPr>
            <p:cNvSpPr>
              <a:spLocks noChangeShapeType="1"/>
            </p:cNvSpPr>
            <p:nvPr/>
          </p:nvSpPr>
          <p:spPr bwMode="auto">
            <a:xfrm>
              <a:off x="2067" y="3289"/>
              <a:ext cx="67"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66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66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66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66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66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66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666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0666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066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0665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0665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06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636" grpId="0"/>
      <p:bldP spid="1006643" grpId="0"/>
      <p:bldP spid="1006645" grpId="0"/>
      <p:bldP spid="1006655" grpId="0"/>
      <p:bldP spid="1006662" grpId="0"/>
      <p:bldP spid="1006664"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D6CA9E92-46A8-4249-83CB-6F0A526A4874}"/>
              </a:ext>
            </a:extLst>
          </p:cNvPr>
          <p:cNvSpPr>
            <a:spLocks noGrp="1" noChangeArrowheads="1"/>
          </p:cNvSpPr>
          <p:nvPr>
            <p:ph type="title"/>
          </p:nvPr>
        </p:nvSpPr>
        <p:spPr>
          <a:xfrm>
            <a:off x="153988" y="-228600"/>
            <a:ext cx="10515600" cy="1325563"/>
          </a:xfrm>
        </p:spPr>
        <p:txBody>
          <a:bodyPr/>
          <a:lstStyle/>
          <a:p>
            <a:pPr eaLnBrk="1" hangingPunct="1"/>
            <a:r>
              <a:rPr lang="en-US" altLang="zh-CN" dirty="0"/>
              <a:t>8.2.1</a:t>
            </a:r>
            <a:r>
              <a:rPr lang="zh-CN" altLang="en-US" dirty="0"/>
              <a:t> 二叉排序树和平衡二叉树</a:t>
            </a:r>
          </a:p>
        </p:txBody>
      </p:sp>
      <p:sp>
        <p:nvSpPr>
          <p:cNvPr id="50179" name="Rectangle 2">
            <a:extLst>
              <a:ext uri="{FF2B5EF4-FFF2-40B4-BE49-F238E27FC236}">
                <a16:creationId xmlns:a16="http://schemas.microsoft.com/office/drawing/2014/main" id="{1E0DC647-5E34-48F1-9533-B0AB5E8D2BB7}"/>
              </a:ext>
            </a:extLst>
          </p:cNvPr>
          <p:cNvSpPr>
            <a:spLocks noGrp="1" noChangeArrowheads="1"/>
          </p:cNvSpPr>
          <p:nvPr>
            <p:ph idx="1"/>
          </p:nvPr>
        </p:nvSpPr>
        <p:spPr>
          <a:xfrm>
            <a:off x="655638" y="917575"/>
            <a:ext cx="10515600" cy="4351338"/>
          </a:xfrm>
        </p:spPr>
        <p:txBody>
          <a:bodyPr/>
          <a:lstStyle/>
          <a:p>
            <a:pPr marL="0" indent="0" eaLnBrk="1" hangingPunct="1">
              <a:spcBef>
                <a:spcPct val="0"/>
              </a:spcBef>
              <a:buFont typeface="Arial" panose="020B0604020202020204" pitchFamily="34" charset="0"/>
              <a:buNone/>
              <a:defRPr/>
            </a:pPr>
            <a:r>
              <a:rPr lang="zh-CN" altLang="en-US" dirty="0"/>
              <a:t>二叉排序树的删除操作</a:t>
            </a:r>
          </a:p>
          <a:p>
            <a:pPr marL="914400" lvl="2" indent="0" eaLnBrk="1" hangingPunct="1">
              <a:spcBef>
                <a:spcPct val="0"/>
              </a:spcBef>
              <a:buFont typeface="Arial" panose="020B0604020202020204" pitchFamily="34" charset="0"/>
              <a:buNone/>
              <a:defRPr/>
            </a:pPr>
            <a:r>
              <a:rPr lang="zh-CN" altLang="en-US" sz="2800" dirty="0">
                <a:solidFill>
                  <a:srgbClr val="C00000"/>
                </a:solidFill>
              </a:rPr>
              <a:t>三种情况之</a:t>
            </a:r>
            <a:r>
              <a:rPr lang="en-US" altLang="zh-CN" sz="2800" dirty="0">
                <a:solidFill>
                  <a:srgbClr val="C00000"/>
                </a:solidFill>
              </a:rPr>
              <a:t>3</a:t>
            </a:r>
            <a:r>
              <a:rPr lang="zh-CN" altLang="en-US" sz="2800" dirty="0">
                <a:solidFill>
                  <a:srgbClr val="C00000"/>
                </a:solidFill>
              </a:rPr>
              <a:t>： </a:t>
            </a:r>
            <a:r>
              <a:rPr lang="en-US" altLang="zh-CN" sz="2800" dirty="0">
                <a:solidFill>
                  <a:srgbClr val="C00000"/>
                </a:solidFill>
              </a:rPr>
              <a:t>p</a:t>
            </a:r>
            <a:r>
              <a:rPr lang="zh-CN" altLang="zh-CN" sz="2800" dirty="0"/>
              <a:t>左、右子树均非空</a:t>
            </a:r>
          </a:p>
          <a:p>
            <a:pPr marL="1371600" lvl="3" indent="0" eaLnBrk="1" hangingPunct="1">
              <a:spcBef>
                <a:spcPct val="0"/>
              </a:spcBef>
              <a:buFont typeface="Arial" panose="020B0604020202020204" pitchFamily="34" charset="0"/>
              <a:buNone/>
              <a:defRPr/>
            </a:pPr>
            <a:r>
              <a:rPr lang="zh-CN" altLang="zh-CN" sz="2800" dirty="0"/>
              <a:t>沿</a:t>
            </a:r>
            <a:r>
              <a:rPr lang="zh-CN" altLang="en-US" sz="2800" dirty="0"/>
              <a:t> </a:t>
            </a:r>
            <a:r>
              <a:rPr lang="en-US" altLang="zh-CN" sz="2800" dirty="0"/>
              <a:t>p </a:t>
            </a:r>
            <a:r>
              <a:rPr lang="zh-CN" altLang="zh-CN" sz="2800" dirty="0"/>
              <a:t>左子树的根</a:t>
            </a:r>
            <a:r>
              <a:rPr lang="zh-CN" altLang="en-US" sz="2800" dirty="0"/>
              <a:t> </a:t>
            </a:r>
            <a:r>
              <a:rPr lang="en-US" altLang="zh-CN" sz="2800" dirty="0">
                <a:solidFill>
                  <a:schemeClr val="accent6">
                    <a:lumMod val="75000"/>
                  </a:schemeClr>
                </a:solidFill>
              </a:rPr>
              <a:t>C</a:t>
            </a:r>
            <a:r>
              <a:rPr lang="en-US" altLang="zh-CN" sz="2800" dirty="0"/>
              <a:t> </a:t>
            </a:r>
            <a:r>
              <a:rPr lang="zh-CN" altLang="zh-CN" sz="2800" dirty="0"/>
              <a:t>的右子树分支找到</a:t>
            </a:r>
            <a:r>
              <a:rPr lang="zh-CN" altLang="en-US" sz="2800" dirty="0"/>
              <a:t> </a:t>
            </a:r>
            <a:r>
              <a:rPr lang="en-US" altLang="zh-CN" sz="2800" dirty="0">
                <a:solidFill>
                  <a:srgbClr val="0070C0"/>
                </a:solidFill>
              </a:rPr>
              <a:t>S</a:t>
            </a:r>
            <a:r>
              <a:rPr lang="zh-CN" altLang="en-US" sz="2800" dirty="0"/>
              <a:t>，</a:t>
            </a:r>
            <a:r>
              <a:rPr lang="en-US" altLang="zh-CN" sz="2800" dirty="0">
                <a:solidFill>
                  <a:srgbClr val="0070C0"/>
                </a:solidFill>
              </a:rPr>
              <a:t>S</a:t>
            </a:r>
            <a:r>
              <a:rPr lang="zh-CN" altLang="zh-CN" sz="2800" dirty="0"/>
              <a:t>的右子树为空，将</a:t>
            </a:r>
            <a:r>
              <a:rPr lang="zh-CN" altLang="en-US" sz="2800" dirty="0"/>
              <a:t> </a:t>
            </a:r>
            <a:r>
              <a:rPr lang="en-US" altLang="zh-CN" sz="2800" dirty="0">
                <a:solidFill>
                  <a:srgbClr val="0070C0"/>
                </a:solidFill>
              </a:rPr>
              <a:t>S</a:t>
            </a:r>
            <a:r>
              <a:rPr lang="en-US" altLang="zh-CN" sz="2800" dirty="0"/>
              <a:t> </a:t>
            </a:r>
            <a:r>
              <a:rPr lang="zh-CN" altLang="zh-CN" sz="2800" dirty="0"/>
              <a:t>的左子树成为</a:t>
            </a:r>
            <a:r>
              <a:rPr lang="zh-CN" altLang="en-US" sz="2800" dirty="0"/>
              <a:t> </a:t>
            </a:r>
            <a:r>
              <a:rPr lang="en-US" altLang="zh-CN" sz="2800" dirty="0">
                <a:solidFill>
                  <a:srgbClr val="0070C0"/>
                </a:solidFill>
              </a:rPr>
              <a:t>S</a:t>
            </a:r>
            <a:r>
              <a:rPr lang="en-US" altLang="zh-CN" sz="2800" dirty="0"/>
              <a:t> </a:t>
            </a:r>
            <a:r>
              <a:rPr lang="zh-CN" altLang="zh-CN" sz="2800" dirty="0"/>
              <a:t>的双亲</a:t>
            </a:r>
            <a:r>
              <a:rPr lang="en-US" altLang="zh-CN" sz="2800" dirty="0">
                <a:solidFill>
                  <a:srgbClr val="7030A0"/>
                </a:solidFill>
              </a:rPr>
              <a:t>Q</a:t>
            </a:r>
            <a:r>
              <a:rPr lang="en-US" altLang="zh-CN" sz="2800" dirty="0"/>
              <a:t> </a:t>
            </a:r>
            <a:r>
              <a:rPr lang="zh-CN" altLang="zh-CN" sz="2800" dirty="0"/>
              <a:t>的右子树，用</a:t>
            </a:r>
            <a:r>
              <a:rPr lang="zh-CN" altLang="en-US" sz="2800" dirty="0"/>
              <a:t> </a:t>
            </a:r>
            <a:r>
              <a:rPr lang="en-US" altLang="zh-CN" sz="2800" dirty="0">
                <a:solidFill>
                  <a:srgbClr val="0070C0"/>
                </a:solidFill>
              </a:rPr>
              <a:t>S</a:t>
            </a:r>
            <a:r>
              <a:rPr lang="en-US" altLang="zh-CN" sz="2800" dirty="0"/>
              <a:t> </a:t>
            </a:r>
            <a:r>
              <a:rPr lang="zh-CN" altLang="zh-CN" sz="2800" dirty="0"/>
              <a:t>取代</a:t>
            </a:r>
            <a:r>
              <a:rPr lang="zh-CN" altLang="en-US" sz="2800" dirty="0"/>
              <a:t> </a:t>
            </a:r>
            <a:r>
              <a:rPr lang="en-US" altLang="zh-CN" sz="2800" dirty="0">
                <a:solidFill>
                  <a:srgbClr val="C00000"/>
                </a:solidFill>
              </a:rPr>
              <a:t>p</a:t>
            </a:r>
            <a:endParaRPr lang="zh-CN" altLang="en-US" sz="2800" dirty="0">
              <a:solidFill>
                <a:srgbClr val="C00000"/>
              </a:solidFill>
            </a:endParaRPr>
          </a:p>
        </p:txBody>
      </p:sp>
      <p:sp>
        <p:nvSpPr>
          <p:cNvPr id="1007659" name="AutoShape 43">
            <a:extLst>
              <a:ext uri="{FF2B5EF4-FFF2-40B4-BE49-F238E27FC236}">
                <a16:creationId xmlns:a16="http://schemas.microsoft.com/office/drawing/2014/main" id="{2894BAE0-061A-4864-981F-963085B8B7DD}"/>
              </a:ext>
            </a:extLst>
          </p:cNvPr>
          <p:cNvSpPr>
            <a:spLocks noChangeArrowheads="1"/>
          </p:cNvSpPr>
          <p:nvPr/>
        </p:nvSpPr>
        <p:spPr bwMode="auto">
          <a:xfrm>
            <a:off x="5411788" y="4221163"/>
            <a:ext cx="917575" cy="300037"/>
          </a:xfrm>
          <a:prstGeom prst="rightArrow">
            <a:avLst>
              <a:gd name="adj1" fmla="val 50000"/>
              <a:gd name="adj2" fmla="val 76455"/>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grpSp>
        <p:nvGrpSpPr>
          <p:cNvPr id="1007661" name="Group 45">
            <a:extLst>
              <a:ext uri="{FF2B5EF4-FFF2-40B4-BE49-F238E27FC236}">
                <a16:creationId xmlns:a16="http://schemas.microsoft.com/office/drawing/2014/main" id="{B6C7939A-9C4E-466D-A1AE-45A974B93AEF}"/>
              </a:ext>
            </a:extLst>
          </p:cNvPr>
          <p:cNvGrpSpPr>
            <a:grpSpLocks/>
          </p:cNvGrpSpPr>
          <p:nvPr/>
        </p:nvGrpSpPr>
        <p:grpSpPr bwMode="auto">
          <a:xfrm>
            <a:off x="1397000" y="2651125"/>
            <a:ext cx="2127250" cy="3455988"/>
            <a:chOff x="652" y="533"/>
            <a:chExt cx="1122" cy="1951"/>
          </a:xfrm>
        </p:grpSpPr>
        <p:sp>
          <p:nvSpPr>
            <p:cNvPr id="54297" name="Oval 46">
              <a:extLst>
                <a:ext uri="{FF2B5EF4-FFF2-40B4-BE49-F238E27FC236}">
                  <a16:creationId xmlns:a16="http://schemas.microsoft.com/office/drawing/2014/main" id="{41DDD240-F343-4B62-BC46-C37E779FA454}"/>
                </a:ext>
              </a:extLst>
            </p:cNvPr>
            <p:cNvSpPr>
              <a:spLocks noChangeArrowheads="1"/>
            </p:cNvSpPr>
            <p:nvPr/>
          </p:nvSpPr>
          <p:spPr bwMode="auto">
            <a:xfrm>
              <a:off x="1156" y="533"/>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F</a:t>
              </a:r>
            </a:p>
          </p:txBody>
        </p:sp>
        <p:sp>
          <p:nvSpPr>
            <p:cNvPr id="54298" name="Oval 47">
              <a:extLst>
                <a:ext uri="{FF2B5EF4-FFF2-40B4-BE49-F238E27FC236}">
                  <a16:creationId xmlns:a16="http://schemas.microsoft.com/office/drawing/2014/main" id="{310C2A4D-7BB1-4D11-BF88-019407C622F7}"/>
                </a:ext>
              </a:extLst>
            </p:cNvPr>
            <p:cNvSpPr>
              <a:spLocks noChangeArrowheads="1"/>
            </p:cNvSpPr>
            <p:nvPr/>
          </p:nvSpPr>
          <p:spPr bwMode="auto">
            <a:xfrm>
              <a:off x="985" y="873"/>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FF0000"/>
                  </a:solidFill>
                  <a:latin typeface="Times New Roman" panose="02020603050405020304" pitchFamily="18" charset="0"/>
                  <a:ea typeface="华康俪金黑W8(P)" panose="020B0800000000000000" pitchFamily="34" charset="-122"/>
                </a:rPr>
                <a:t>P</a:t>
              </a:r>
            </a:p>
          </p:txBody>
        </p:sp>
        <p:sp>
          <p:nvSpPr>
            <p:cNvPr id="54299" name="Oval 48">
              <a:extLst>
                <a:ext uri="{FF2B5EF4-FFF2-40B4-BE49-F238E27FC236}">
                  <a16:creationId xmlns:a16="http://schemas.microsoft.com/office/drawing/2014/main" id="{425319AB-E935-4F85-9C1D-4A2C287CAEE9}"/>
                </a:ext>
              </a:extLst>
            </p:cNvPr>
            <p:cNvSpPr>
              <a:spLocks noChangeArrowheads="1"/>
            </p:cNvSpPr>
            <p:nvPr/>
          </p:nvSpPr>
          <p:spPr bwMode="auto">
            <a:xfrm>
              <a:off x="797" y="1218"/>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B050"/>
                  </a:solidFill>
                  <a:latin typeface="Times New Roman" panose="02020603050405020304" pitchFamily="18" charset="0"/>
                  <a:ea typeface="华康俪金黑W8(P)" panose="020B0800000000000000" pitchFamily="34" charset="-122"/>
                </a:rPr>
                <a:t>C</a:t>
              </a:r>
            </a:p>
          </p:txBody>
        </p:sp>
        <p:sp>
          <p:nvSpPr>
            <p:cNvPr id="54300" name="Oval 49">
              <a:extLst>
                <a:ext uri="{FF2B5EF4-FFF2-40B4-BE49-F238E27FC236}">
                  <a16:creationId xmlns:a16="http://schemas.microsoft.com/office/drawing/2014/main" id="{DA3C4CE9-14F7-4DBE-B3B5-E986E876178D}"/>
                </a:ext>
              </a:extLst>
            </p:cNvPr>
            <p:cNvSpPr>
              <a:spLocks noChangeArrowheads="1"/>
            </p:cNvSpPr>
            <p:nvPr/>
          </p:nvSpPr>
          <p:spPr bwMode="auto">
            <a:xfrm>
              <a:off x="1208" y="1207"/>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PR</a:t>
              </a:r>
            </a:p>
          </p:txBody>
        </p:sp>
        <p:sp>
          <p:nvSpPr>
            <p:cNvPr id="54301" name="Oval 50">
              <a:extLst>
                <a:ext uri="{FF2B5EF4-FFF2-40B4-BE49-F238E27FC236}">
                  <a16:creationId xmlns:a16="http://schemas.microsoft.com/office/drawing/2014/main" id="{D1EE8D3A-296C-426E-91E9-845500CB6861}"/>
                </a:ext>
              </a:extLst>
            </p:cNvPr>
            <p:cNvSpPr>
              <a:spLocks noChangeArrowheads="1"/>
            </p:cNvSpPr>
            <p:nvPr/>
          </p:nvSpPr>
          <p:spPr bwMode="auto">
            <a:xfrm>
              <a:off x="652" y="1618"/>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CL</a:t>
              </a:r>
            </a:p>
          </p:txBody>
        </p:sp>
        <p:sp>
          <p:nvSpPr>
            <p:cNvPr id="54302" name="Oval 51">
              <a:extLst>
                <a:ext uri="{FF2B5EF4-FFF2-40B4-BE49-F238E27FC236}">
                  <a16:creationId xmlns:a16="http://schemas.microsoft.com/office/drawing/2014/main" id="{5B8B8623-63FD-4E53-A7C7-D3BA22B7299D}"/>
                </a:ext>
              </a:extLst>
            </p:cNvPr>
            <p:cNvSpPr>
              <a:spLocks noChangeArrowheads="1"/>
            </p:cNvSpPr>
            <p:nvPr/>
          </p:nvSpPr>
          <p:spPr bwMode="auto">
            <a:xfrm>
              <a:off x="1230" y="1629"/>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7030A0"/>
                  </a:solidFill>
                  <a:latin typeface="Times New Roman" panose="02020603050405020304" pitchFamily="18" charset="0"/>
                  <a:ea typeface="华康俪金黑W8(P)" panose="020B0800000000000000" pitchFamily="34" charset="-122"/>
                </a:rPr>
                <a:t>Q</a:t>
              </a:r>
            </a:p>
          </p:txBody>
        </p:sp>
        <p:sp>
          <p:nvSpPr>
            <p:cNvPr id="54303" name="Oval 52">
              <a:extLst>
                <a:ext uri="{FF2B5EF4-FFF2-40B4-BE49-F238E27FC236}">
                  <a16:creationId xmlns:a16="http://schemas.microsoft.com/office/drawing/2014/main" id="{6693D85A-99D4-4032-BAD5-F37EF809FF9C}"/>
                </a:ext>
              </a:extLst>
            </p:cNvPr>
            <p:cNvSpPr>
              <a:spLocks noChangeArrowheads="1"/>
            </p:cNvSpPr>
            <p:nvPr/>
          </p:nvSpPr>
          <p:spPr bwMode="auto">
            <a:xfrm>
              <a:off x="996" y="1929"/>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QL</a:t>
              </a:r>
            </a:p>
          </p:txBody>
        </p:sp>
        <p:sp>
          <p:nvSpPr>
            <p:cNvPr id="54304" name="Oval 53">
              <a:extLst>
                <a:ext uri="{FF2B5EF4-FFF2-40B4-BE49-F238E27FC236}">
                  <a16:creationId xmlns:a16="http://schemas.microsoft.com/office/drawing/2014/main" id="{A4A473F6-8ED7-482B-804F-1F1EFA696CE4}"/>
                </a:ext>
              </a:extLst>
            </p:cNvPr>
            <p:cNvSpPr>
              <a:spLocks noChangeArrowheads="1"/>
            </p:cNvSpPr>
            <p:nvPr/>
          </p:nvSpPr>
          <p:spPr bwMode="auto">
            <a:xfrm>
              <a:off x="1541" y="1906"/>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S</a:t>
              </a:r>
            </a:p>
          </p:txBody>
        </p:sp>
        <p:sp>
          <p:nvSpPr>
            <p:cNvPr id="54305" name="Oval 54">
              <a:extLst>
                <a:ext uri="{FF2B5EF4-FFF2-40B4-BE49-F238E27FC236}">
                  <a16:creationId xmlns:a16="http://schemas.microsoft.com/office/drawing/2014/main" id="{83BBF45E-C264-40F5-A3FD-7E8A25A1C8D4}"/>
                </a:ext>
              </a:extLst>
            </p:cNvPr>
            <p:cNvSpPr>
              <a:spLocks noChangeArrowheads="1"/>
            </p:cNvSpPr>
            <p:nvPr/>
          </p:nvSpPr>
          <p:spPr bwMode="auto">
            <a:xfrm>
              <a:off x="1341" y="2273"/>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FF7C80"/>
                  </a:solidFill>
                  <a:latin typeface="Times New Roman" panose="02020603050405020304" pitchFamily="18" charset="0"/>
                  <a:ea typeface="华康俪金黑W8(P)" panose="020B0800000000000000" pitchFamily="34" charset="-122"/>
                </a:rPr>
                <a:t>SL</a:t>
              </a:r>
            </a:p>
          </p:txBody>
        </p:sp>
        <p:sp>
          <p:nvSpPr>
            <p:cNvPr id="54306" name="Line 55">
              <a:extLst>
                <a:ext uri="{FF2B5EF4-FFF2-40B4-BE49-F238E27FC236}">
                  <a16:creationId xmlns:a16="http://schemas.microsoft.com/office/drawing/2014/main" id="{A551258D-2346-4D35-B628-05B182A0DF44}"/>
                </a:ext>
              </a:extLst>
            </p:cNvPr>
            <p:cNvSpPr>
              <a:spLocks noChangeShapeType="1"/>
            </p:cNvSpPr>
            <p:nvPr/>
          </p:nvSpPr>
          <p:spPr bwMode="auto">
            <a:xfrm flipH="1">
              <a:off x="1145" y="733"/>
              <a:ext cx="77"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307" name="Line 56">
              <a:extLst>
                <a:ext uri="{FF2B5EF4-FFF2-40B4-BE49-F238E27FC236}">
                  <a16:creationId xmlns:a16="http://schemas.microsoft.com/office/drawing/2014/main" id="{D9721C29-6830-4487-A810-D6A57CCF1B10}"/>
                </a:ext>
              </a:extLst>
            </p:cNvPr>
            <p:cNvSpPr>
              <a:spLocks noChangeShapeType="1"/>
            </p:cNvSpPr>
            <p:nvPr/>
          </p:nvSpPr>
          <p:spPr bwMode="auto">
            <a:xfrm flipH="1">
              <a:off x="967" y="1078"/>
              <a:ext cx="78"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308" name="Line 57">
              <a:extLst>
                <a:ext uri="{FF2B5EF4-FFF2-40B4-BE49-F238E27FC236}">
                  <a16:creationId xmlns:a16="http://schemas.microsoft.com/office/drawing/2014/main" id="{C2F2F91D-8BA3-4B78-A84D-4C7AB40299CB}"/>
                </a:ext>
              </a:extLst>
            </p:cNvPr>
            <p:cNvSpPr>
              <a:spLocks noChangeShapeType="1"/>
            </p:cNvSpPr>
            <p:nvPr/>
          </p:nvSpPr>
          <p:spPr bwMode="auto">
            <a:xfrm flipH="1">
              <a:off x="789" y="1422"/>
              <a:ext cx="100" cy="1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309" name="Line 58">
              <a:extLst>
                <a:ext uri="{FF2B5EF4-FFF2-40B4-BE49-F238E27FC236}">
                  <a16:creationId xmlns:a16="http://schemas.microsoft.com/office/drawing/2014/main" id="{C07F0F15-586E-47E3-B0AF-7DEF3B847A7E}"/>
                </a:ext>
              </a:extLst>
            </p:cNvPr>
            <p:cNvSpPr>
              <a:spLocks noChangeShapeType="1"/>
            </p:cNvSpPr>
            <p:nvPr/>
          </p:nvSpPr>
          <p:spPr bwMode="auto">
            <a:xfrm>
              <a:off x="1189" y="1067"/>
              <a:ext cx="89" cy="15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310" name="Line 59">
              <a:extLst>
                <a:ext uri="{FF2B5EF4-FFF2-40B4-BE49-F238E27FC236}">
                  <a16:creationId xmlns:a16="http://schemas.microsoft.com/office/drawing/2014/main" id="{67DCA6BC-A68F-4384-A53E-7319CA3DC8A5}"/>
                </a:ext>
              </a:extLst>
            </p:cNvPr>
            <p:cNvSpPr>
              <a:spLocks noChangeShapeType="1"/>
            </p:cNvSpPr>
            <p:nvPr/>
          </p:nvSpPr>
          <p:spPr bwMode="auto">
            <a:xfrm flipH="1">
              <a:off x="1212" y="1833"/>
              <a:ext cx="55" cy="1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311" name="Line 60">
              <a:extLst>
                <a:ext uri="{FF2B5EF4-FFF2-40B4-BE49-F238E27FC236}">
                  <a16:creationId xmlns:a16="http://schemas.microsoft.com/office/drawing/2014/main" id="{2F23A400-E0B7-4E6E-A99C-D7A17CF85E0B}"/>
                </a:ext>
              </a:extLst>
            </p:cNvPr>
            <p:cNvSpPr>
              <a:spLocks noChangeShapeType="1"/>
            </p:cNvSpPr>
            <p:nvPr/>
          </p:nvSpPr>
          <p:spPr bwMode="auto">
            <a:xfrm>
              <a:off x="1434" y="1800"/>
              <a:ext cx="133" cy="1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312" name="Line 61">
              <a:extLst>
                <a:ext uri="{FF2B5EF4-FFF2-40B4-BE49-F238E27FC236}">
                  <a16:creationId xmlns:a16="http://schemas.microsoft.com/office/drawing/2014/main" id="{8624851B-9E4D-4623-A7B4-02EB0608782A}"/>
                </a:ext>
              </a:extLst>
            </p:cNvPr>
            <p:cNvSpPr>
              <a:spLocks noChangeShapeType="1"/>
            </p:cNvSpPr>
            <p:nvPr/>
          </p:nvSpPr>
          <p:spPr bwMode="auto">
            <a:xfrm flipH="1">
              <a:off x="1522" y="2122"/>
              <a:ext cx="78" cy="16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313" name="Line 62">
              <a:extLst>
                <a:ext uri="{FF2B5EF4-FFF2-40B4-BE49-F238E27FC236}">
                  <a16:creationId xmlns:a16="http://schemas.microsoft.com/office/drawing/2014/main" id="{969BE64C-3A93-4B6E-9CB7-52E56B55995D}"/>
                </a:ext>
              </a:extLst>
            </p:cNvPr>
            <p:cNvSpPr>
              <a:spLocks noChangeShapeType="1"/>
            </p:cNvSpPr>
            <p:nvPr/>
          </p:nvSpPr>
          <p:spPr bwMode="auto">
            <a:xfrm>
              <a:off x="1011" y="1411"/>
              <a:ext cx="268" cy="267"/>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007679" name="Text Box 63">
            <a:extLst>
              <a:ext uri="{FF2B5EF4-FFF2-40B4-BE49-F238E27FC236}">
                <a16:creationId xmlns:a16="http://schemas.microsoft.com/office/drawing/2014/main" id="{31C1537A-E892-45D8-A859-D69B459024B3}"/>
              </a:ext>
            </a:extLst>
          </p:cNvPr>
          <p:cNvSpPr txBox="1">
            <a:spLocks noChangeArrowheads="1"/>
          </p:cNvSpPr>
          <p:nvPr/>
        </p:nvSpPr>
        <p:spPr bwMode="auto">
          <a:xfrm>
            <a:off x="3406775" y="2508250"/>
            <a:ext cx="5873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zh-CN" sz="2400" dirty="0">
                <a:latin typeface="Times New Roman" panose="02020603050405020304" pitchFamily="18" charset="0"/>
                <a:ea typeface="华康俪金黑W8(P)" panose="020B0800000000000000" pitchFamily="34" charset="-122"/>
              </a:rPr>
              <a:t>中序遍历：</a:t>
            </a:r>
            <a:r>
              <a:rPr lang="en-US" altLang="zh-CN" sz="2400" dirty="0">
                <a:latin typeface="Times New Roman" panose="02020603050405020304" pitchFamily="18" charset="0"/>
                <a:ea typeface="华康俪金黑W8(P)" panose="020B0800000000000000" pitchFamily="34" charset="-122"/>
              </a:rPr>
              <a:t>CL  </a:t>
            </a:r>
            <a:r>
              <a:rPr lang="en-US" altLang="zh-CN" sz="2400" dirty="0">
                <a:solidFill>
                  <a:srgbClr val="FF0000"/>
                </a:solidFill>
                <a:latin typeface="Times New Roman" panose="02020603050405020304" pitchFamily="18" charset="0"/>
                <a:ea typeface="华康俪金黑W8(P)" panose="020B0800000000000000" pitchFamily="34" charset="-122"/>
              </a:rPr>
              <a:t>C</a:t>
            </a:r>
            <a:r>
              <a:rPr lang="en-US" altLang="zh-CN" sz="2400" dirty="0">
                <a:latin typeface="Times New Roman" panose="02020603050405020304" pitchFamily="18" charset="0"/>
                <a:ea typeface="华康俪金黑W8(P)" panose="020B0800000000000000" pitchFamily="34" charset="-122"/>
              </a:rPr>
              <a:t> … QL  Q  SL  </a:t>
            </a:r>
            <a:r>
              <a:rPr lang="en-US" altLang="zh-CN" sz="2400" dirty="0">
                <a:solidFill>
                  <a:srgbClr val="0070C0"/>
                </a:solidFill>
                <a:latin typeface="Times New Roman" panose="02020603050405020304" pitchFamily="18" charset="0"/>
                <a:ea typeface="华康俪金黑W8(P)" panose="020B0800000000000000" pitchFamily="34" charset="-122"/>
              </a:rPr>
              <a:t>S</a:t>
            </a:r>
            <a:r>
              <a:rPr lang="en-US" altLang="zh-CN" sz="2400" dirty="0">
                <a:latin typeface="Times New Roman" panose="02020603050405020304" pitchFamily="18" charset="0"/>
                <a:ea typeface="华康俪金黑W8(P)" panose="020B0800000000000000" pitchFamily="34" charset="-122"/>
              </a:rPr>
              <a:t>  </a:t>
            </a:r>
            <a:r>
              <a:rPr lang="en-US" altLang="zh-CN" sz="2400" dirty="0">
                <a:solidFill>
                  <a:srgbClr val="00B050"/>
                </a:solidFill>
                <a:latin typeface="Times New Roman" panose="02020603050405020304" pitchFamily="18" charset="0"/>
                <a:ea typeface="华康俪金黑W8(P)" panose="020B0800000000000000" pitchFamily="34" charset="-122"/>
              </a:rPr>
              <a:t>P</a:t>
            </a:r>
            <a:r>
              <a:rPr lang="en-US" altLang="zh-CN" sz="2400" dirty="0">
                <a:solidFill>
                  <a:srgbClr val="FFFF00"/>
                </a:solidFill>
                <a:latin typeface="Times New Roman" panose="02020603050405020304" pitchFamily="18" charset="0"/>
                <a:ea typeface="华康俪金黑W8(P)" panose="020B0800000000000000" pitchFamily="34" charset="-122"/>
              </a:rPr>
              <a:t> </a:t>
            </a:r>
            <a:r>
              <a:rPr lang="en-US" altLang="zh-CN" sz="2400" dirty="0">
                <a:latin typeface="Times New Roman" panose="02020603050405020304" pitchFamily="18" charset="0"/>
                <a:ea typeface="华康俪金黑W8(P)" panose="020B0800000000000000" pitchFamily="34" charset="-122"/>
              </a:rPr>
              <a:t> PR  F</a:t>
            </a:r>
          </a:p>
        </p:txBody>
      </p:sp>
      <p:grpSp>
        <p:nvGrpSpPr>
          <p:cNvPr id="1007681" name="Group 65">
            <a:extLst>
              <a:ext uri="{FF2B5EF4-FFF2-40B4-BE49-F238E27FC236}">
                <a16:creationId xmlns:a16="http://schemas.microsoft.com/office/drawing/2014/main" id="{9845D1A1-FEA2-4CFF-9FC4-03498AE3D040}"/>
              </a:ext>
            </a:extLst>
          </p:cNvPr>
          <p:cNvGrpSpPr>
            <a:grpSpLocks/>
          </p:cNvGrpSpPr>
          <p:nvPr/>
        </p:nvGrpSpPr>
        <p:grpSpPr bwMode="auto">
          <a:xfrm>
            <a:off x="9015413" y="2651125"/>
            <a:ext cx="1998662" cy="2962275"/>
            <a:chOff x="3093" y="585"/>
            <a:chExt cx="1089" cy="1651"/>
          </a:xfrm>
        </p:grpSpPr>
        <p:sp>
          <p:nvSpPr>
            <p:cNvPr id="54282" name="Oval 66">
              <a:extLst>
                <a:ext uri="{FF2B5EF4-FFF2-40B4-BE49-F238E27FC236}">
                  <a16:creationId xmlns:a16="http://schemas.microsoft.com/office/drawing/2014/main" id="{DD900C2B-98EE-4634-93A2-B780C808AEC8}"/>
                </a:ext>
              </a:extLst>
            </p:cNvPr>
            <p:cNvSpPr>
              <a:spLocks noChangeArrowheads="1"/>
            </p:cNvSpPr>
            <p:nvPr/>
          </p:nvSpPr>
          <p:spPr bwMode="auto">
            <a:xfrm>
              <a:off x="3597" y="585"/>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F</a:t>
              </a:r>
            </a:p>
          </p:txBody>
        </p:sp>
        <p:sp>
          <p:nvSpPr>
            <p:cNvPr id="54283" name="Oval 67">
              <a:extLst>
                <a:ext uri="{FF2B5EF4-FFF2-40B4-BE49-F238E27FC236}">
                  <a16:creationId xmlns:a16="http://schemas.microsoft.com/office/drawing/2014/main" id="{65B9CD8B-0E8A-4FF2-A408-E601B40BAFFB}"/>
                </a:ext>
              </a:extLst>
            </p:cNvPr>
            <p:cNvSpPr>
              <a:spLocks noChangeArrowheads="1"/>
            </p:cNvSpPr>
            <p:nvPr/>
          </p:nvSpPr>
          <p:spPr bwMode="auto">
            <a:xfrm>
              <a:off x="3426" y="925"/>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S</a:t>
              </a:r>
            </a:p>
          </p:txBody>
        </p:sp>
        <p:sp>
          <p:nvSpPr>
            <p:cNvPr id="54284" name="Oval 68">
              <a:extLst>
                <a:ext uri="{FF2B5EF4-FFF2-40B4-BE49-F238E27FC236}">
                  <a16:creationId xmlns:a16="http://schemas.microsoft.com/office/drawing/2014/main" id="{D096CE71-7D63-4829-8EC3-F3AD3A88E7E0}"/>
                </a:ext>
              </a:extLst>
            </p:cNvPr>
            <p:cNvSpPr>
              <a:spLocks noChangeArrowheads="1"/>
            </p:cNvSpPr>
            <p:nvPr/>
          </p:nvSpPr>
          <p:spPr bwMode="auto">
            <a:xfrm>
              <a:off x="3238" y="1270"/>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B050"/>
                  </a:solidFill>
                  <a:latin typeface="Times New Roman" panose="02020603050405020304" pitchFamily="18" charset="0"/>
                  <a:ea typeface="华康俪金黑W8(P)" panose="020B0800000000000000" pitchFamily="34" charset="-122"/>
                </a:rPr>
                <a:t>C</a:t>
              </a:r>
            </a:p>
          </p:txBody>
        </p:sp>
        <p:sp>
          <p:nvSpPr>
            <p:cNvPr id="54285" name="Oval 69">
              <a:extLst>
                <a:ext uri="{FF2B5EF4-FFF2-40B4-BE49-F238E27FC236}">
                  <a16:creationId xmlns:a16="http://schemas.microsoft.com/office/drawing/2014/main" id="{02871692-A795-46C6-9F42-507057F5FA61}"/>
                </a:ext>
              </a:extLst>
            </p:cNvPr>
            <p:cNvSpPr>
              <a:spLocks noChangeArrowheads="1"/>
            </p:cNvSpPr>
            <p:nvPr/>
          </p:nvSpPr>
          <p:spPr bwMode="auto">
            <a:xfrm>
              <a:off x="3649" y="1259"/>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PR</a:t>
              </a:r>
            </a:p>
          </p:txBody>
        </p:sp>
        <p:sp>
          <p:nvSpPr>
            <p:cNvPr id="54286" name="Oval 70">
              <a:extLst>
                <a:ext uri="{FF2B5EF4-FFF2-40B4-BE49-F238E27FC236}">
                  <a16:creationId xmlns:a16="http://schemas.microsoft.com/office/drawing/2014/main" id="{9E6CE9FA-BCB1-4E7D-BC3A-870026675634}"/>
                </a:ext>
              </a:extLst>
            </p:cNvPr>
            <p:cNvSpPr>
              <a:spLocks noChangeArrowheads="1"/>
            </p:cNvSpPr>
            <p:nvPr/>
          </p:nvSpPr>
          <p:spPr bwMode="auto">
            <a:xfrm>
              <a:off x="3093" y="1670"/>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CL</a:t>
              </a:r>
            </a:p>
          </p:txBody>
        </p:sp>
        <p:sp>
          <p:nvSpPr>
            <p:cNvPr id="54287" name="Oval 71">
              <a:extLst>
                <a:ext uri="{FF2B5EF4-FFF2-40B4-BE49-F238E27FC236}">
                  <a16:creationId xmlns:a16="http://schemas.microsoft.com/office/drawing/2014/main" id="{137F89D1-4606-48F7-970F-80DCB5E909E8}"/>
                </a:ext>
              </a:extLst>
            </p:cNvPr>
            <p:cNvSpPr>
              <a:spLocks noChangeArrowheads="1"/>
            </p:cNvSpPr>
            <p:nvPr/>
          </p:nvSpPr>
          <p:spPr bwMode="auto">
            <a:xfrm>
              <a:off x="3671" y="1681"/>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Q</a:t>
              </a:r>
            </a:p>
          </p:txBody>
        </p:sp>
        <p:sp>
          <p:nvSpPr>
            <p:cNvPr id="54288" name="Oval 72">
              <a:extLst>
                <a:ext uri="{FF2B5EF4-FFF2-40B4-BE49-F238E27FC236}">
                  <a16:creationId xmlns:a16="http://schemas.microsoft.com/office/drawing/2014/main" id="{89F817DA-6F3B-4C73-93C2-1C993220503D}"/>
                </a:ext>
              </a:extLst>
            </p:cNvPr>
            <p:cNvSpPr>
              <a:spLocks noChangeArrowheads="1"/>
            </p:cNvSpPr>
            <p:nvPr/>
          </p:nvSpPr>
          <p:spPr bwMode="auto">
            <a:xfrm>
              <a:off x="3437" y="1981"/>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QL</a:t>
              </a:r>
            </a:p>
          </p:txBody>
        </p:sp>
        <p:sp>
          <p:nvSpPr>
            <p:cNvPr id="54289" name="Oval 73">
              <a:extLst>
                <a:ext uri="{FF2B5EF4-FFF2-40B4-BE49-F238E27FC236}">
                  <a16:creationId xmlns:a16="http://schemas.microsoft.com/office/drawing/2014/main" id="{D2ABC109-20AD-4974-8631-DDC2B3E8951A}"/>
                </a:ext>
              </a:extLst>
            </p:cNvPr>
            <p:cNvSpPr>
              <a:spLocks noChangeArrowheads="1"/>
            </p:cNvSpPr>
            <p:nvPr/>
          </p:nvSpPr>
          <p:spPr bwMode="auto">
            <a:xfrm>
              <a:off x="3949" y="2025"/>
              <a:ext cx="233" cy="21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FF7C80"/>
                  </a:solidFill>
                  <a:latin typeface="Times New Roman" panose="02020603050405020304" pitchFamily="18" charset="0"/>
                  <a:ea typeface="华康俪金黑W8(P)" panose="020B0800000000000000" pitchFamily="34" charset="-122"/>
                </a:rPr>
                <a:t>SL</a:t>
              </a:r>
            </a:p>
          </p:txBody>
        </p:sp>
        <p:sp>
          <p:nvSpPr>
            <p:cNvPr id="54290" name="Line 74">
              <a:extLst>
                <a:ext uri="{FF2B5EF4-FFF2-40B4-BE49-F238E27FC236}">
                  <a16:creationId xmlns:a16="http://schemas.microsoft.com/office/drawing/2014/main" id="{D98B5ACA-2C63-4F3F-8A02-098D4BF492D1}"/>
                </a:ext>
              </a:extLst>
            </p:cNvPr>
            <p:cNvSpPr>
              <a:spLocks noChangeShapeType="1"/>
            </p:cNvSpPr>
            <p:nvPr/>
          </p:nvSpPr>
          <p:spPr bwMode="auto">
            <a:xfrm flipH="1">
              <a:off x="3586" y="785"/>
              <a:ext cx="77"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291" name="Line 75">
              <a:extLst>
                <a:ext uri="{FF2B5EF4-FFF2-40B4-BE49-F238E27FC236}">
                  <a16:creationId xmlns:a16="http://schemas.microsoft.com/office/drawing/2014/main" id="{C36D6713-57FC-48A0-8E9F-5871A98ECE43}"/>
                </a:ext>
              </a:extLst>
            </p:cNvPr>
            <p:cNvSpPr>
              <a:spLocks noChangeShapeType="1"/>
            </p:cNvSpPr>
            <p:nvPr/>
          </p:nvSpPr>
          <p:spPr bwMode="auto">
            <a:xfrm flipH="1">
              <a:off x="3408" y="1130"/>
              <a:ext cx="78"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292" name="Line 76">
              <a:extLst>
                <a:ext uri="{FF2B5EF4-FFF2-40B4-BE49-F238E27FC236}">
                  <a16:creationId xmlns:a16="http://schemas.microsoft.com/office/drawing/2014/main" id="{BEEF0CD8-EFF4-4F7F-B4D2-AFC40D176D88}"/>
                </a:ext>
              </a:extLst>
            </p:cNvPr>
            <p:cNvSpPr>
              <a:spLocks noChangeShapeType="1"/>
            </p:cNvSpPr>
            <p:nvPr/>
          </p:nvSpPr>
          <p:spPr bwMode="auto">
            <a:xfrm flipH="1">
              <a:off x="3230" y="1474"/>
              <a:ext cx="100" cy="1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293" name="Line 77">
              <a:extLst>
                <a:ext uri="{FF2B5EF4-FFF2-40B4-BE49-F238E27FC236}">
                  <a16:creationId xmlns:a16="http://schemas.microsoft.com/office/drawing/2014/main" id="{B6B424BE-B466-46A4-9A8D-5CFA54500EBC}"/>
                </a:ext>
              </a:extLst>
            </p:cNvPr>
            <p:cNvSpPr>
              <a:spLocks noChangeShapeType="1"/>
            </p:cNvSpPr>
            <p:nvPr/>
          </p:nvSpPr>
          <p:spPr bwMode="auto">
            <a:xfrm>
              <a:off x="3630" y="1119"/>
              <a:ext cx="89" cy="15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294" name="Line 78">
              <a:extLst>
                <a:ext uri="{FF2B5EF4-FFF2-40B4-BE49-F238E27FC236}">
                  <a16:creationId xmlns:a16="http://schemas.microsoft.com/office/drawing/2014/main" id="{82625767-3359-4668-A5FD-A01CA6BB68FB}"/>
                </a:ext>
              </a:extLst>
            </p:cNvPr>
            <p:cNvSpPr>
              <a:spLocks noChangeShapeType="1"/>
            </p:cNvSpPr>
            <p:nvPr/>
          </p:nvSpPr>
          <p:spPr bwMode="auto">
            <a:xfrm flipH="1">
              <a:off x="3653" y="1885"/>
              <a:ext cx="55" cy="1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295" name="Line 79">
              <a:extLst>
                <a:ext uri="{FF2B5EF4-FFF2-40B4-BE49-F238E27FC236}">
                  <a16:creationId xmlns:a16="http://schemas.microsoft.com/office/drawing/2014/main" id="{6229CD0A-3F7A-4E3D-B6A0-70F8427444EF}"/>
                </a:ext>
              </a:extLst>
            </p:cNvPr>
            <p:cNvSpPr>
              <a:spLocks noChangeShapeType="1"/>
            </p:cNvSpPr>
            <p:nvPr/>
          </p:nvSpPr>
          <p:spPr bwMode="auto">
            <a:xfrm>
              <a:off x="3875" y="1852"/>
              <a:ext cx="133" cy="1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4296" name="Line 80">
              <a:extLst>
                <a:ext uri="{FF2B5EF4-FFF2-40B4-BE49-F238E27FC236}">
                  <a16:creationId xmlns:a16="http://schemas.microsoft.com/office/drawing/2014/main" id="{43DB5800-F97A-4812-8162-E9D4408C43AB}"/>
                </a:ext>
              </a:extLst>
            </p:cNvPr>
            <p:cNvSpPr>
              <a:spLocks noChangeShapeType="1"/>
            </p:cNvSpPr>
            <p:nvPr/>
          </p:nvSpPr>
          <p:spPr bwMode="auto">
            <a:xfrm>
              <a:off x="3452" y="1463"/>
              <a:ext cx="268" cy="267"/>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007697" name="Text Box 81">
            <a:extLst>
              <a:ext uri="{FF2B5EF4-FFF2-40B4-BE49-F238E27FC236}">
                <a16:creationId xmlns:a16="http://schemas.microsoft.com/office/drawing/2014/main" id="{FE0A90AC-4578-4F88-A549-DCA0B40EA48A}"/>
              </a:ext>
            </a:extLst>
          </p:cNvPr>
          <p:cNvSpPr txBox="1">
            <a:spLocks noChangeArrowheads="1"/>
          </p:cNvSpPr>
          <p:nvPr/>
        </p:nvSpPr>
        <p:spPr bwMode="auto">
          <a:xfrm>
            <a:off x="3524250" y="5553075"/>
            <a:ext cx="553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zh-CN" sz="2400" dirty="0">
                <a:latin typeface="Times New Roman" panose="02020603050405020304" pitchFamily="18" charset="0"/>
                <a:ea typeface="华康俪金黑W8(P)" panose="020B0800000000000000" pitchFamily="34" charset="-122"/>
              </a:rPr>
              <a:t>中序遍历：</a:t>
            </a:r>
            <a:r>
              <a:rPr lang="en-US" altLang="zh-CN" sz="2400" dirty="0">
                <a:latin typeface="Times New Roman" panose="02020603050405020304" pitchFamily="18" charset="0"/>
                <a:ea typeface="华康俪金黑W8(P)" panose="020B0800000000000000" pitchFamily="34" charset="-122"/>
              </a:rPr>
              <a:t>CL  </a:t>
            </a:r>
            <a:r>
              <a:rPr lang="en-US" altLang="zh-CN" sz="2400" dirty="0">
                <a:solidFill>
                  <a:srgbClr val="FF0000"/>
                </a:solidFill>
                <a:latin typeface="Times New Roman" panose="02020603050405020304" pitchFamily="18" charset="0"/>
                <a:ea typeface="华康俪金黑W8(P)" panose="020B0800000000000000" pitchFamily="34" charset="-122"/>
              </a:rPr>
              <a:t>C</a:t>
            </a:r>
            <a:r>
              <a:rPr lang="en-US" altLang="zh-CN" sz="2400" dirty="0">
                <a:solidFill>
                  <a:srgbClr val="00FF00"/>
                </a:solidFill>
                <a:latin typeface="Times New Roman" panose="02020603050405020304" pitchFamily="18" charset="0"/>
                <a:ea typeface="华康俪金黑W8(P)" panose="020B0800000000000000" pitchFamily="34" charset="-122"/>
              </a:rPr>
              <a:t> </a:t>
            </a:r>
            <a:r>
              <a:rPr lang="en-US" altLang="zh-CN" sz="2400" dirty="0">
                <a:latin typeface="Times New Roman" panose="02020603050405020304" pitchFamily="18" charset="0"/>
                <a:ea typeface="华康俪金黑W8(P)" panose="020B0800000000000000" pitchFamily="34" charset="-122"/>
              </a:rPr>
              <a:t>… QL  Q  </a:t>
            </a:r>
            <a:r>
              <a:rPr lang="en-US" altLang="zh-CN" sz="2400" dirty="0">
                <a:solidFill>
                  <a:srgbClr val="FF7C80"/>
                </a:solidFill>
                <a:latin typeface="Times New Roman" panose="02020603050405020304" pitchFamily="18" charset="0"/>
                <a:ea typeface="华康俪金黑W8(P)" panose="020B0800000000000000" pitchFamily="34" charset="-122"/>
              </a:rPr>
              <a:t>SL</a:t>
            </a:r>
            <a:r>
              <a:rPr lang="en-US" altLang="zh-CN" sz="2400" dirty="0">
                <a:latin typeface="Times New Roman" panose="02020603050405020304" pitchFamily="18" charset="0"/>
                <a:ea typeface="华康俪金黑W8(P)" panose="020B0800000000000000" pitchFamily="34" charset="-122"/>
              </a:rPr>
              <a:t>  </a:t>
            </a:r>
            <a:r>
              <a:rPr lang="en-US" altLang="zh-CN" sz="2400" dirty="0">
                <a:solidFill>
                  <a:srgbClr val="0070C0"/>
                </a:solidFill>
                <a:latin typeface="Times New Roman" panose="02020603050405020304" pitchFamily="18" charset="0"/>
                <a:ea typeface="华康俪金黑W8(P)" panose="020B0800000000000000" pitchFamily="34" charset="-122"/>
              </a:rPr>
              <a:t>S </a:t>
            </a:r>
            <a:r>
              <a:rPr lang="en-US" altLang="zh-CN" sz="2400" dirty="0">
                <a:latin typeface="Times New Roman" panose="02020603050405020304" pitchFamily="18" charset="0"/>
                <a:ea typeface="华康俪金黑W8(P)" panose="020B0800000000000000" pitchFamily="34" charset="-122"/>
              </a:rPr>
              <a:t> PR  F</a:t>
            </a:r>
          </a:p>
        </p:txBody>
      </p:sp>
      <p:sp>
        <p:nvSpPr>
          <p:cNvPr id="1007698" name="Text Box 82">
            <a:extLst>
              <a:ext uri="{FF2B5EF4-FFF2-40B4-BE49-F238E27FC236}">
                <a16:creationId xmlns:a16="http://schemas.microsoft.com/office/drawing/2014/main" id="{5E323E8E-E721-4D5B-BBBB-637C05671E9A}"/>
              </a:ext>
            </a:extLst>
          </p:cNvPr>
          <p:cNvSpPr txBox="1">
            <a:spLocks noChangeArrowheads="1"/>
          </p:cNvSpPr>
          <p:nvPr/>
        </p:nvSpPr>
        <p:spPr bwMode="auto">
          <a:xfrm>
            <a:off x="4418013" y="3527425"/>
            <a:ext cx="280511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dirty="0">
                <a:solidFill>
                  <a:srgbClr val="C00000"/>
                </a:solidFill>
                <a:latin typeface="华康俪金黑W8(P)" panose="020B0800000000000000" pitchFamily="34" charset="-122"/>
                <a:ea typeface="华康俪金黑W8(P)" panose="020B0800000000000000" pitchFamily="34" charset="-122"/>
              </a:rPr>
              <a:t>(</a:t>
            </a:r>
            <a:r>
              <a:rPr lang="zh-CN" altLang="en-US" dirty="0">
                <a:solidFill>
                  <a:srgbClr val="C00000"/>
                </a:solidFill>
                <a:latin typeface="华康俪金黑W8(P)" panose="020B0800000000000000" pitchFamily="34" charset="-122"/>
                <a:ea typeface="华康俪金黑W8(P)" panose="020B0800000000000000" pitchFamily="34" charset="-122"/>
              </a:rPr>
              <a:t>三种情况之</a:t>
            </a:r>
            <a:r>
              <a:rPr lang="en-US" altLang="zh-CN" dirty="0">
                <a:solidFill>
                  <a:srgbClr val="C00000"/>
                </a:solidFill>
                <a:latin typeface="华康俪金黑W8(P)" panose="020B0800000000000000" pitchFamily="34" charset="-122"/>
                <a:ea typeface="华康俪金黑W8(P)" panose="020B0800000000000000" pitchFamily="34" charset="-122"/>
              </a:rPr>
              <a:t>3.1)</a:t>
            </a:r>
            <a:endParaRPr lang="en-US" altLang="zh-CN" dirty="0">
              <a:solidFill>
                <a:srgbClr val="FFFF00"/>
              </a:solidFill>
              <a:latin typeface="Times New Roman" panose="02020603050405020304" pitchFamily="18" charset="0"/>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766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0769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0767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00765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00768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07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79" grpId="0"/>
      <p:bldP spid="1007697" grpId="0"/>
      <p:bldP spid="1007698"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4DDA1AFB-E644-4097-9C49-900D5FBEEFAA}"/>
              </a:ext>
            </a:extLst>
          </p:cNvPr>
          <p:cNvSpPr>
            <a:spLocks noGrp="1" noChangeArrowheads="1"/>
          </p:cNvSpPr>
          <p:nvPr>
            <p:ph type="title"/>
          </p:nvPr>
        </p:nvSpPr>
        <p:spPr>
          <a:xfrm>
            <a:off x="157163" y="-130175"/>
            <a:ext cx="10515600" cy="1325563"/>
          </a:xfrm>
        </p:spPr>
        <p:txBody>
          <a:bodyPr/>
          <a:lstStyle/>
          <a:p>
            <a:pPr eaLnBrk="1" hangingPunct="1"/>
            <a:r>
              <a:rPr lang="en-US" altLang="zh-CN" dirty="0"/>
              <a:t>8.2.1</a:t>
            </a:r>
            <a:r>
              <a:rPr lang="zh-CN" altLang="en-US" dirty="0"/>
              <a:t> 二叉排序树和平衡二叉树</a:t>
            </a:r>
          </a:p>
        </p:txBody>
      </p:sp>
      <p:sp>
        <p:nvSpPr>
          <p:cNvPr id="55299" name="Rectangle 2">
            <a:extLst>
              <a:ext uri="{FF2B5EF4-FFF2-40B4-BE49-F238E27FC236}">
                <a16:creationId xmlns:a16="http://schemas.microsoft.com/office/drawing/2014/main" id="{FD743102-450D-4402-B16C-CCCCEAAA71EB}"/>
              </a:ext>
            </a:extLst>
          </p:cNvPr>
          <p:cNvSpPr>
            <a:spLocks noGrp="1" noChangeArrowheads="1"/>
          </p:cNvSpPr>
          <p:nvPr>
            <p:ph idx="1"/>
          </p:nvPr>
        </p:nvSpPr>
        <p:spPr>
          <a:xfrm>
            <a:off x="838200" y="1085850"/>
            <a:ext cx="10515600" cy="1392238"/>
          </a:xfrm>
        </p:spPr>
        <p:txBody>
          <a:bodyPr/>
          <a:lstStyle/>
          <a:p>
            <a:pPr marL="0" indent="0" eaLnBrk="1" hangingPunct="1">
              <a:spcBef>
                <a:spcPct val="0"/>
              </a:spcBef>
              <a:buFont typeface="Arial" panose="020B0604020202020204" pitchFamily="34" charset="0"/>
              <a:buNone/>
            </a:pPr>
            <a:r>
              <a:rPr lang="zh-CN" altLang="en-US" dirty="0"/>
              <a:t>二叉排序树的删除操作</a:t>
            </a:r>
          </a:p>
          <a:p>
            <a:pPr marL="914400" lvl="2" indent="0" eaLnBrk="1" hangingPunct="1">
              <a:spcBef>
                <a:spcPct val="0"/>
              </a:spcBef>
              <a:buFont typeface="Arial" panose="020B0604020202020204" pitchFamily="34" charset="0"/>
              <a:buNone/>
            </a:pPr>
            <a:r>
              <a:rPr lang="en-US" altLang="zh-CN" sz="2800" dirty="0"/>
              <a:t>p</a:t>
            </a:r>
            <a:r>
              <a:rPr lang="zh-CN" altLang="zh-CN" sz="2800" dirty="0"/>
              <a:t>左、右子树均非空</a:t>
            </a:r>
            <a:endParaRPr lang="en-US" altLang="zh-CN" sz="2800" dirty="0"/>
          </a:p>
          <a:p>
            <a:pPr marL="1371600" lvl="3" indent="0" eaLnBrk="1" hangingPunct="1">
              <a:spcBef>
                <a:spcPct val="0"/>
              </a:spcBef>
              <a:buFont typeface="Arial" panose="020B0604020202020204" pitchFamily="34" charset="0"/>
              <a:buNone/>
            </a:pPr>
            <a:r>
              <a:rPr lang="zh-CN" altLang="zh-CN" sz="2800" dirty="0"/>
              <a:t>若</a:t>
            </a:r>
            <a:r>
              <a:rPr lang="zh-CN" altLang="en-US" sz="2800" dirty="0"/>
              <a:t> </a:t>
            </a:r>
            <a:r>
              <a:rPr lang="en-US" altLang="zh-CN" sz="2800" dirty="0"/>
              <a:t>C </a:t>
            </a:r>
            <a:r>
              <a:rPr lang="zh-CN" altLang="zh-CN" sz="2800" dirty="0"/>
              <a:t>无右子树，用</a:t>
            </a:r>
            <a:r>
              <a:rPr lang="zh-CN" altLang="en-US" sz="2800" dirty="0"/>
              <a:t> </a:t>
            </a:r>
            <a:r>
              <a:rPr lang="en-US" altLang="zh-CN" sz="2800" dirty="0"/>
              <a:t>C </a:t>
            </a:r>
            <a:r>
              <a:rPr lang="zh-CN" altLang="zh-CN" sz="2800" dirty="0"/>
              <a:t>取代</a:t>
            </a:r>
            <a:r>
              <a:rPr lang="zh-CN" altLang="en-US" sz="2800" dirty="0"/>
              <a:t> </a:t>
            </a:r>
            <a:r>
              <a:rPr lang="en-US" altLang="zh-CN" sz="2800" dirty="0"/>
              <a:t>p</a:t>
            </a:r>
            <a:endParaRPr lang="zh-CN" altLang="en-US" sz="2800" dirty="0"/>
          </a:p>
        </p:txBody>
      </p:sp>
      <p:sp>
        <p:nvSpPr>
          <p:cNvPr id="1008686" name="AutoShape 46">
            <a:extLst>
              <a:ext uri="{FF2B5EF4-FFF2-40B4-BE49-F238E27FC236}">
                <a16:creationId xmlns:a16="http://schemas.microsoft.com/office/drawing/2014/main" id="{81F2E910-FB3D-49EC-B943-A9084EBAA0F0}"/>
              </a:ext>
            </a:extLst>
          </p:cNvPr>
          <p:cNvSpPr>
            <a:spLocks noChangeArrowheads="1"/>
          </p:cNvSpPr>
          <p:nvPr/>
        </p:nvSpPr>
        <p:spPr bwMode="auto">
          <a:xfrm>
            <a:off x="5532438" y="3429000"/>
            <a:ext cx="1127125" cy="398463"/>
          </a:xfrm>
          <a:prstGeom prst="rightArrow">
            <a:avLst>
              <a:gd name="adj1" fmla="val 50000"/>
              <a:gd name="adj2" fmla="val 70717"/>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grpSp>
        <p:nvGrpSpPr>
          <p:cNvPr id="1008687" name="Group 47">
            <a:extLst>
              <a:ext uri="{FF2B5EF4-FFF2-40B4-BE49-F238E27FC236}">
                <a16:creationId xmlns:a16="http://schemas.microsoft.com/office/drawing/2014/main" id="{2FE5BB46-FD6E-41F5-9696-D33C4C594B15}"/>
              </a:ext>
            </a:extLst>
          </p:cNvPr>
          <p:cNvGrpSpPr>
            <a:grpSpLocks/>
          </p:cNvGrpSpPr>
          <p:nvPr/>
        </p:nvGrpSpPr>
        <p:grpSpPr bwMode="auto">
          <a:xfrm>
            <a:off x="3108325" y="2492375"/>
            <a:ext cx="1538288" cy="2733675"/>
            <a:chOff x="793" y="2529"/>
            <a:chExt cx="789" cy="1296"/>
          </a:xfrm>
        </p:grpSpPr>
        <p:sp>
          <p:nvSpPr>
            <p:cNvPr id="55313" name="Oval 48">
              <a:extLst>
                <a:ext uri="{FF2B5EF4-FFF2-40B4-BE49-F238E27FC236}">
                  <a16:creationId xmlns:a16="http://schemas.microsoft.com/office/drawing/2014/main" id="{16B05BC3-78E4-42A7-989A-8E1C7410AB1B}"/>
                </a:ext>
              </a:extLst>
            </p:cNvPr>
            <p:cNvSpPr>
              <a:spLocks noChangeArrowheads="1"/>
            </p:cNvSpPr>
            <p:nvPr/>
          </p:nvSpPr>
          <p:spPr bwMode="auto">
            <a:xfrm>
              <a:off x="1297" y="2529"/>
              <a:ext cx="233"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F</a:t>
              </a:r>
            </a:p>
          </p:txBody>
        </p:sp>
        <p:sp>
          <p:nvSpPr>
            <p:cNvPr id="55314" name="Oval 49">
              <a:extLst>
                <a:ext uri="{FF2B5EF4-FFF2-40B4-BE49-F238E27FC236}">
                  <a16:creationId xmlns:a16="http://schemas.microsoft.com/office/drawing/2014/main" id="{D6401FA9-05CE-48E9-9B2E-58BB79DEF250}"/>
                </a:ext>
              </a:extLst>
            </p:cNvPr>
            <p:cNvSpPr>
              <a:spLocks noChangeArrowheads="1"/>
            </p:cNvSpPr>
            <p:nvPr/>
          </p:nvSpPr>
          <p:spPr bwMode="auto">
            <a:xfrm>
              <a:off x="1126" y="2869"/>
              <a:ext cx="233"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C00000"/>
                  </a:solidFill>
                  <a:latin typeface="Times New Roman" panose="02020603050405020304" pitchFamily="18" charset="0"/>
                  <a:ea typeface="华康俪金黑W8(P)" panose="020B0800000000000000" pitchFamily="34" charset="-122"/>
                </a:rPr>
                <a:t>P</a:t>
              </a:r>
            </a:p>
          </p:txBody>
        </p:sp>
        <p:sp>
          <p:nvSpPr>
            <p:cNvPr id="55315" name="Oval 50">
              <a:extLst>
                <a:ext uri="{FF2B5EF4-FFF2-40B4-BE49-F238E27FC236}">
                  <a16:creationId xmlns:a16="http://schemas.microsoft.com/office/drawing/2014/main" id="{BF6CDCE6-0C53-4CB0-BE29-09065EBFDFD0}"/>
                </a:ext>
              </a:extLst>
            </p:cNvPr>
            <p:cNvSpPr>
              <a:spLocks noChangeArrowheads="1"/>
            </p:cNvSpPr>
            <p:nvPr/>
          </p:nvSpPr>
          <p:spPr bwMode="auto">
            <a:xfrm>
              <a:off x="938" y="3214"/>
              <a:ext cx="233"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C</a:t>
              </a:r>
            </a:p>
          </p:txBody>
        </p:sp>
        <p:sp>
          <p:nvSpPr>
            <p:cNvPr id="55316" name="Oval 51">
              <a:extLst>
                <a:ext uri="{FF2B5EF4-FFF2-40B4-BE49-F238E27FC236}">
                  <a16:creationId xmlns:a16="http://schemas.microsoft.com/office/drawing/2014/main" id="{A780EBD6-AAED-46CA-A688-B462DB766845}"/>
                </a:ext>
              </a:extLst>
            </p:cNvPr>
            <p:cNvSpPr>
              <a:spLocks noChangeArrowheads="1"/>
            </p:cNvSpPr>
            <p:nvPr/>
          </p:nvSpPr>
          <p:spPr bwMode="auto">
            <a:xfrm>
              <a:off x="1349" y="3203"/>
              <a:ext cx="233"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PR</a:t>
              </a:r>
            </a:p>
          </p:txBody>
        </p:sp>
        <p:sp>
          <p:nvSpPr>
            <p:cNvPr id="55317" name="Oval 52">
              <a:extLst>
                <a:ext uri="{FF2B5EF4-FFF2-40B4-BE49-F238E27FC236}">
                  <a16:creationId xmlns:a16="http://schemas.microsoft.com/office/drawing/2014/main" id="{6CFE07DE-8263-41F9-B336-09EECDB7A7AE}"/>
                </a:ext>
              </a:extLst>
            </p:cNvPr>
            <p:cNvSpPr>
              <a:spLocks noChangeArrowheads="1"/>
            </p:cNvSpPr>
            <p:nvPr/>
          </p:nvSpPr>
          <p:spPr bwMode="auto">
            <a:xfrm>
              <a:off x="793" y="3614"/>
              <a:ext cx="233"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CL</a:t>
              </a:r>
            </a:p>
          </p:txBody>
        </p:sp>
        <p:sp>
          <p:nvSpPr>
            <p:cNvPr id="55318" name="Line 53">
              <a:extLst>
                <a:ext uri="{FF2B5EF4-FFF2-40B4-BE49-F238E27FC236}">
                  <a16:creationId xmlns:a16="http://schemas.microsoft.com/office/drawing/2014/main" id="{CE90DEFF-4793-4E6D-B102-3D1AC2E59D78}"/>
                </a:ext>
              </a:extLst>
            </p:cNvPr>
            <p:cNvSpPr>
              <a:spLocks noChangeShapeType="1"/>
            </p:cNvSpPr>
            <p:nvPr/>
          </p:nvSpPr>
          <p:spPr bwMode="auto">
            <a:xfrm flipH="1">
              <a:off x="1286" y="2729"/>
              <a:ext cx="77"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5319" name="Line 54">
              <a:extLst>
                <a:ext uri="{FF2B5EF4-FFF2-40B4-BE49-F238E27FC236}">
                  <a16:creationId xmlns:a16="http://schemas.microsoft.com/office/drawing/2014/main" id="{800A1DB9-D7C5-4745-AF68-C833E29B75F2}"/>
                </a:ext>
              </a:extLst>
            </p:cNvPr>
            <p:cNvSpPr>
              <a:spLocks noChangeShapeType="1"/>
            </p:cNvSpPr>
            <p:nvPr/>
          </p:nvSpPr>
          <p:spPr bwMode="auto">
            <a:xfrm flipH="1">
              <a:off x="1108" y="3074"/>
              <a:ext cx="7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5320" name="Line 55">
              <a:extLst>
                <a:ext uri="{FF2B5EF4-FFF2-40B4-BE49-F238E27FC236}">
                  <a16:creationId xmlns:a16="http://schemas.microsoft.com/office/drawing/2014/main" id="{AD65DBFF-BC70-4B0C-B338-9FB972C2F4DB}"/>
                </a:ext>
              </a:extLst>
            </p:cNvPr>
            <p:cNvSpPr>
              <a:spLocks noChangeShapeType="1"/>
            </p:cNvSpPr>
            <p:nvPr/>
          </p:nvSpPr>
          <p:spPr bwMode="auto">
            <a:xfrm flipH="1">
              <a:off x="930" y="3418"/>
              <a:ext cx="10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5321" name="Line 56">
              <a:extLst>
                <a:ext uri="{FF2B5EF4-FFF2-40B4-BE49-F238E27FC236}">
                  <a16:creationId xmlns:a16="http://schemas.microsoft.com/office/drawing/2014/main" id="{71962F60-63AA-4646-A3A7-A01290FC125A}"/>
                </a:ext>
              </a:extLst>
            </p:cNvPr>
            <p:cNvSpPr>
              <a:spLocks noChangeShapeType="1"/>
            </p:cNvSpPr>
            <p:nvPr/>
          </p:nvSpPr>
          <p:spPr bwMode="auto">
            <a:xfrm>
              <a:off x="1330" y="3063"/>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008697" name="Text Box 57">
            <a:extLst>
              <a:ext uri="{FF2B5EF4-FFF2-40B4-BE49-F238E27FC236}">
                <a16:creationId xmlns:a16="http://schemas.microsoft.com/office/drawing/2014/main" id="{FEC34454-0BA4-4B70-B4D5-43B9DB94B1A1}"/>
              </a:ext>
            </a:extLst>
          </p:cNvPr>
          <p:cNvSpPr txBox="1">
            <a:spLocks noChangeArrowheads="1"/>
          </p:cNvSpPr>
          <p:nvPr/>
        </p:nvSpPr>
        <p:spPr bwMode="auto">
          <a:xfrm>
            <a:off x="2135188" y="5481638"/>
            <a:ext cx="3740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zh-CN" sz="2400" dirty="0">
                <a:latin typeface="Times New Roman" panose="02020603050405020304" pitchFamily="18" charset="0"/>
                <a:ea typeface="华康俪金黑W8(P)" panose="020B0800000000000000" pitchFamily="34" charset="-122"/>
              </a:rPr>
              <a:t>中序遍历：</a:t>
            </a:r>
            <a:r>
              <a:rPr lang="en-US" altLang="zh-CN" sz="2400" dirty="0">
                <a:latin typeface="Times New Roman" panose="02020603050405020304" pitchFamily="18" charset="0"/>
                <a:ea typeface="华康俪金黑W8(P)" panose="020B0800000000000000" pitchFamily="34" charset="-122"/>
              </a:rPr>
              <a:t>CL  </a:t>
            </a:r>
            <a:r>
              <a:rPr lang="en-US" altLang="zh-CN" sz="2400" dirty="0">
                <a:solidFill>
                  <a:srgbClr val="0070C0"/>
                </a:solidFill>
                <a:latin typeface="Times New Roman" panose="02020603050405020304" pitchFamily="18" charset="0"/>
                <a:ea typeface="华康俪金黑W8(P)" panose="020B0800000000000000" pitchFamily="34" charset="-122"/>
              </a:rPr>
              <a:t>C</a:t>
            </a:r>
            <a:r>
              <a:rPr lang="en-US" altLang="zh-CN" sz="2400" dirty="0">
                <a:latin typeface="Times New Roman" panose="02020603050405020304" pitchFamily="18" charset="0"/>
                <a:ea typeface="华康俪金黑W8(P)" panose="020B0800000000000000" pitchFamily="34" charset="-122"/>
              </a:rPr>
              <a:t>  </a:t>
            </a:r>
            <a:r>
              <a:rPr lang="en-US" altLang="zh-CN" sz="2400" dirty="0">
                <a:solidFill>
                  <a:srgbClr val="FF0000"/>
                </a:solidFill>
                <a:latin typeface="Times New Roman" panose="02020603050405020304" pitchFamily="18" charset="0"/>
                <a:ea typeface="华康俪金黑W8(P)" panose="020B0800000000000000" pitchFamily="34" charset="-122"/>
              </a:rPr>
              <a:t>P</a:t>
            </a:r>
            <a:r>
              <a:rPr lang="en-US" altLang="zh-CN" sz="2400" dirty="0">
                <a:latin typeface="Times New Roman" panose="02020603050405020304" pitchFamily="18" charset="0"/>
                <a:ea typeface="华康俪金黑W8(P)" panose="020B0800000000000000" pitchFamily="34" charset="-122"/>
              </a:rPr>
              <a:t>  PR  F</a:t>
            </a:r>
          </a:p>
        </p:txBody>
      </p:sp>
      <p:grpSp>
        <p:nvGrpSpPr>
          <p:cNvPr id="1008698" name="Group 58">
            <a:extLst>
              <a:ext uri="{FF2B5EF4-FFF2-40B4-BE49-F238E27FC236}">
                <a16:creationId xmlns:a16="http://schemas.microsoft.com/office/drawing/2014/main" id="{9A257C21-8D0C-4C23-A1D1-2107B8BA8D70}"/>
              </a:ext>
            </a:extLst>
          </p:cNvPr>
          <p:cNvGrpSpPr>
            <a:grpSpLocks/>
          </p:cNvGrpSpPr>
          <p:nvPr/>
        </p:nvGrpSpPr>
        <p:grpSpPr bwMode="auto">
          <a:xfrm>
            <a:off x="7488238" y="2509838"/>
            <a:ext cx="1236662" cy="1890712"/>
            <a:chOff x="3389" y="2581"/>
            <a:chExt cx="634" cy="896"/>
          </a:xfrm>
        </p:grpSpPr>
        <p:sp>
          <p:nvSpPr>
            <p:cNvPr id="55306" name="Oval 59">
              <a:extLst>
                <a:ext uri="{FF2B5EF4-FFF2-40B4-BE49-F238E27FC236}">
                  <a16:creationId xmlns:a16="http://schemas.microsoft.com/office/drawing/2014/main" id="{40297A62-0F87-4004-BF99-B4B0E4D22ABE}"/>
                </a:ext>
              </a:extLst>
            </p:cNvPr>
            <p:cNvSpPr>
              <a:spLocks noChangeArrowheads="1"/>
            </p:cNvSpPr>
            <p:nvPr/>
          </p:nvSpPr>
          <p:spPr bwMode="auto">
            <a:xfrm>
              <a:off x="3738" y="2581"/>
              <a:ext cx="233"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F</a:t>
              </a:r>
            </a:p>
          </p:txBody>
        </p:sp>
        <p:sp>
          <p:nvSpPr>
            <p:cNvPr id="55307" name="Oval 60">
              <a:extLst>
                <a:ext uri="{FF2B5EF4-FFF2-40B4-BE49-F238E27FC236}">
                  <a16:creationId xmlns:a16="http://schemas.microsoft.com/office/drawing/2014/main" id="{A0320CF2-C824-4472-B4AF-74554663ABA0}"/>
                </a:ext>
              </a:extLst>
            </p:cNvPr>
            <p:cNvSpPr>
              <a:spLocks noChangeArrowheads="1"/>
            </p:cNvSpPr>
            <p:nvPr/>
          </p:nvSpPr>
          <p:spPr bwMode="auto">
            <a:xfrm>
              <a:off x="3567" y="2921"/>
              <a:ext cx="233"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C</a:t>
              </a:r>
            </a:p>
          </p:txBody>
        </p:sp>
        <p:sp>
          <p:nvSpPr>
            <p:cNvPr id="55308" name="Oval 61">
              <a:extLst>
                <a:ext uri="{FF2B5EF4-FFF2-40B4-BE49-F238E27FC236}">
                  <a16:creationId xmlns:a16="http://schemas.microsoft.com/office/drawing/2014/main" id="{FA680162-2761-47AB-A139-6638D4307C38}"/>
                </a:ext>
              </a:extLst>
            </p:cNvPr>
            <p:cNvSpPr>
              <a:spLocks noChangeArrowheads="1"/>
            </p:cNvSpPr>
            <p:nvPr/>
          </p:nvSpPr>
          <p:spPr bwMode="auto">
            <a:xfrm>
              <a:off x="3790" y="3255"/>
              <a:ext cx="233"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PR</a:t>
              </a:r>
            </a:p>
          </p:txBody>
        </p:sp>
        <p:sp>
          <p:nvSpPr>
            <p:cNvPr id="55309" name="Oval 62">
              <a:extLst>
                <a:ext uri="{FF2B5EF4-FFF2-40B4-BE49-F238E27FC236}">
                  <a16:creationId xmlns:a16="http://schemas.microsoft.com/office/drawing/2014/main" id="{636F4627-9081-4809-AFF4-D57C14DA26EE}"/>
                </a:ext>
              </a:extLst>
            </p:cNvPr>
            <p:cNvSpPr>
              <a:spLocks noChangeArrowheads="1"/>
            </p:cNvSpPr>
            <p:nvPr/>
          </p:nvSpPr>
          <p:spPr bwMode="auto">
            <a:xfrm>
              <a:off x="3389" y="3266"/>
              <a:ext cx="233"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CL</a:t>
              </a:r>
            </a:p>
          </p:txBody>
        </p:sp>
        <p:sp>
          <p:nvSpPr>
            <p:cNvPr id="55310" name="Line 63">
              <a:extLst>
                <a:ext uri="{FF2B5EF4-FFF2-40B4-BE49-F238E27FC236}">
                  <a16:creationId xmlns:a16="http://schemas.microsoft.com/office/drawing/2014/main" id="{BB56792B-602B-49ED-90E7-C17E595186B2}"/>
                </a:ext>
              </a:extLst>
            </p:cNvPr>
            <p:cNvSpPr>
              <a:spLocks noChangeShapeType="1"/>
            </p:cNvSpPr>
            <p:nvPr/>
          </p:nvSpPr>
          <p:spPr bwMode="auto">
            <a:xfrm flipH="1">
              <a:off x="3727" y="2781"/>
              <a:ext cx="77"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5311" name="Line 64">
              <a:extLst>
                <a:ext uri="{FF2B5EF4-FFF2-40B4-BE49-F238E27FC236}">
                  <a16:creationId xmlns:a16="http://schemas.microsoft.com/office/drawing/2014/main" id="{DDAA4775-5958-4ED5-B7E7-E49BB39D5371}"/>
                </a:ext>
              </a:extLst>
            </p:cNvPr>
            <p:cNvSpPr>
              <a:spLocks noChangeShapeType="1"/>
            </p:cNvSpPr>
            <p:nvPr/>
          </p:nvSpPr>
          <p:spPr bwMode="auto">
            <a:xfrm flipH="1">
              <a:off x="3549" y="3126"/>
              <a:ext cx="7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5312" name="Line 65">
              <a:extLst>
                <a:ext uri="{FF2B5EF4-FFF2-40B4-BE49-F238E27FC236}">
                  <a16:creationId xmlns:a16="http://schemas.microsoft.com/office/drawing/2014/main" id="{1981577D-950D-4271-B15A-282666852241}"/>
                </a:ext>
              </a:extLst>
            </p:cNvPr>
            <p:cNvSpPr>
              <a:spLocks noChangeShapeType="1"/>
            </p:cNvSpPr>
            <p:nvPr/>
          </p:nvSpPr>
          <p:spPr bwMode="auto">
            <a:xfrm>
              <a:off x="3771" y="3115"/>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008706" name="Text Box 66">
            <a:extLst>
              <a:ext uri="{FF2B5EF4-FFF2-40B4-BE49-F238E27FC236}">
                <a16:creationId xmlns:a16="http://schemas.microsoft.com/office/drawing/2014/main" id="{6A07B58D-D1D6-4310-83B2-9495D2BDBC2C}"/>
              </a:ext>
            </a:extLst>
          </p:cNvPr>
          <p:cNvSpPr txBox="1">
            <a:spLocks noChangeArrowheads="1"/>
          </p:cNvSpPr>
          <p:nvPr/>
        </p:nvSpPr>
        <p:spPr bwMode="auto">
          <a:xfrm>
            <a:off x="6564313" y="5478463"/>
            <a:ext cx="34242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zh-CN" sz="2400" dirty="0">
                <a:latin typeface="Times New Roman" panose="02020603050405020304" pitchFamily="18" charset="0"/>
                <a:ea typeface="华康俪金黑W8(P)" panose="020B0800000000000000" pitchFamily="34" charset="-122"/>
              </a:rPr>
              <a:t>中序遍历：</a:t>
            </a:r>
            <a:r>
              <a:rPr lang="en-US" altLang="zh-CN" sz="2400" dirty="0">
                <a:latin typeface="Times New Roman" panose="02020603050405020304" pitchFamily="18" charset="0"/>
                <a:ea typeface="华康俪金黑W8(P)" panose="020B0800000000000000" pitchFamily="34" charset="-122"/>
              </a:rPr>
              <a:t>CL  </a:t>
            </a:r>
            <a:r>
              <a:rPr lang="en-US" altLang="zh-CN" sz="2400" dirty="0">
                <a:solidFill>
                  <a:srgbClr val="0070C0"/>
                </a:solidFill>
                <a:latin typeface="Times New Roman" panose="02020603050405020304" pitchFamily="18" charset="0"/>
                <a:ea typeface="华康俪金黑W8(P)" panose="020B0800000000000000" pitchFamily="34" charset="-122"/>
              </a:rPr>
              <a:t>C</a:t>
            </a:r>
            <a:r>
              <a:rPr lang="en-US" altLang="zh-CN" sz="2400" dirty="0">
                <a:latin typeface="Times New Roman" panose="02020603050405020304" pitchFamily="18" charset="0"/>
                <a:ea typeface="华康俪金黑W8(P)" panose="020B0800000000000000" pitchFamily="34" charset="-122"/>
              </a:rPr>
              <a:t>  PR</a:t>
            </a:r>
            <a:r>
              <a:rPr lang="en-US" altLang="zh-CN" sz="2400" dirty="0">
                <a:solidFill>
                  <a:srgbClr val="00FF00"/>
                </a:solidFill>
                <a:latin typeface="Times New Roman" panose="02020603050405020304" pitchFamily="18" charset="0"/>
                <a:ea typeface="华康俪金黑W8(P)" panose="020B0800000000000000" pitchFamily="34" charset="-122"/>
              </a:rPr>
              <a:t> </a:t>
            </a:r>
            <a:r>
              <a:rPr lang="en-US" altLang="zh-CN" sz="2400" dirty="0">
                <a:latin typeface="Times New Roman" panose="02020603050405020304" pitchFamily="18" charset="0"/>
                <a:ea typeface="华康俪金黑W8(P)" panose="020B0800000000000000" pitchFamily="34" charset="-122"/>
              </a:rPr>
              <a:t> F</a:t>
            </a:r>
          </a:p>
        </p:txBody>
      </p:sp>
      <p:sp>
        <p:nvSpPr>
          <p:cNvPr id="55305" name="矩形 1">
            <a:extLst>
              <a:ext uri="{FF2B5EF4-FFF2-40B4-BE49-F238E27FC236}">
                <a16:creationId xmlns:a16="http://schemas.microsoft.com/office/drawing/2014/main" id="{53E358F6-B7D7-40CD-822A-1C711F533CFF}"/>
              </a:ext>
            </a:extLst>
          </p:cNvPr>
          <p:cNvSpPr>
            <a:spLocks noChangeArrowheads="1"/>
          </p:cNvSpPr>
          <p:nvPr/>
        </p:nvSpPr>
        <p:spPr bwMode="auto">
          <a:xfrm>
            <a:off x="649288" y="2563813"/>
            <a:ext cx="2430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a:t>
            </a:r>
            <a:r>
              <a:rPr lang="zh-CN" altLang="en-US" sz="2400" dirty="0">
                <a:solidFill>
                  <a:srgbClr val="C00000"/>
                </a:solidFill>
                <a:latin typeface="华康俪金黑W8(P)" panose="020B0800000000000000" pitchFamily="34" charset="-122"/>
                <a:ea typeface="华康俪金黑W8(P)" panose="020B0800000000000000" pitchFamily="34" charset="-122"/>
              </a:rPr>
              <a:t>三种情况之</a:t>
            </a:r>
            <a:r>
              <a:rPr lang="en-US" altLang="zh-CN" sz="2400" dirty="0">
                <a:solidFill>
                  <a:srgbClr val="C00000"/>
                </a:solidFill>
                <a:latin typeface="华康俪金黑W8(P)" panose="020B0800000000000000" pitchFamily="34" charset="-122"/>
                <a:ea typeface="华康俪金黑W8(P)" panose="020B0800000000000000" pitchFamily="34" charset="-122"/>
              </a:rPr>
              <a:t>3.2)</a:t>
            </a:r>
            <a:endParaRPr lang="zh-CN" altLang="en-US" sz="2400" dirty="0">
              <a:latin typeface="Times New Roman" panose="02020603050405020304" pitchFamily="18" charset="0"/>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86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86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86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86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87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97" grpId="0"/>
      <p:bldP spid="10087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EA4DB16-2C49-4CB5-919D-C14952D88AD1}"/>
              </a:ext>
            </a:extLst>
          </p:cNvPr>
          <p:cNvSpPr>
            <a:spLocks noGrp="1" noChangeArrowheads="1"/>
          </p:cNvSpPr>
          <p:nvPr>
            <p:ph type="title"/>
          </p:nvPr>
        </p:nvSpPr>
        <p:spPr>
          <a:xfrm>
            <a:off x="74613" y="-120650"/>
            <a:ext cx="10515600" cy="1325563"/>
          </a:xfrm>
        </p:spPr>
        <p:txBody>
          <a:bodyPr/>
          <a:lstStyle/>
          <a:p>
            <a:pPr eaLnBrk="1" hangingPunct="1"/>
            <a:r>
              <a:rPr lang="zh-CN" altLang="en-US" dirty="0"/>
              <a:t>第</a:t>
            </a:r>
            <a:r>
              <a:rPr lang="en-US" altLang="zh-CN" dirty="0"/>
              <a:t>7</a:t>
            </a:r>
            <a:r>
              <a:rPr lang="zh-CN" altLang="en-US" dirty="0"/>
              <a:t>章 查找</a:t>
            </a:r>
          </a:p>
        </p:txBody>
      </p:sp>
      <p:sp>
        <p:nvSpPr>
          <p:cNvPr id="1113091" name="Rectangle 3">
            <a:extLst>
              <a:ext uri="{FF2B5EF4-FFF2-40B4-BE49-F238E27FC236}">
                <a16:creationId xmlns:a16="http://schemas.microsoft.com/office/drawing/2014/main" id="{EF35FD6A-3BBD-4092-A913-0F5E82DD5B6B}"/>
              </a:ext>
            </a:extLst>
          </p:cNvPr>
          <p:cNvSpPr>
            <a:spLocks noGrp="1" noChangeArrowheads="1"/>
          </p:cNvSpPr>
          <p:nvPr>
            <p:ph idx="1"/>
          </p:nvPr>
        </p:nvSpPr>
        <p:spPr>
          <a:xfrm>
            <a:off x="838200" y="1535113"/>
            <a:ext cx="10515600" cy="4351337"/>
          </a:xfrm>
        </p:spPr>
        <p:txBody>
          <a:bodyPr rtlCol="0">
            <a:normAutofit/>
          </a:bodyPr>
          <a:lstStyle/>
          <a:p>
            <a:pPr eaLnBrk="1" fontAlgn="auto" hangingPunct="1">
              <a:spcAft>
                <a:spcPts val="0"/>
              </a:spcAft>
              <a:buClr>
                <a:srgbClr val="C00000"/>
              </a:buClr>
              <a:buFont typeface="Wingdings" panose="05000000000000000000" pitchFamily="2" charset="2"/>
              <a:buChar char="n"/>
              <a:defRPr/>
            </a:pPr>
            <a:r>
              <a:rPr lang="zh-CN" altLang="en-US" sz="3200" dirty="0"/>
              <a:t>静态查找</a:t>
            </a:r>
          </a:p>
          <a:p>
            <a:pPr marL="0" indent="0" eaLnBrk="1" fontAlgn="auto" hangingPunct="1">
              <a:spcAft>
                <a:spcPts val="0"/>
              </a:spcAft>
              <a:buClr>
                <a:srgbClr val="C00000"/>
              </a:buClr>
              <a:buFont typeface="Arial" panose="020B0604020202020204" pitchFamily="34" charset="0"/>
              <a:buNone/>
              <a:defRPr/>
            </a:pPr>
            <a:r>
              <a:rPr lang="zh-CN" altLang="en-US" sz="3200" dirty="0"/>
              <a:t>      在指定的表中</a:t>
            </a:r>
            <a:r>
              <a:rPr lang="zh-CN" altLang="en-US" sz="3200" dirty="0">
                <a:solidFill>
                  <a:srgbClr val="C00000"/>
                </a:solidFill>
              </a:rPr>
              <a:t>查找</a:t>
            </a:r>
            <a:r>
              <a:rPr lang="zh-CN" altLang="en-US" sz="3200" dirty="0"/>
              <a:t>某一个“特定”的数据元素是否存在，</a:t>
            </a:r>
            <a:r>
              <a:rPr lang="zh-CN" altLang="en-US" sz="3200" dirty="0">
                <a:solidFill>
                  <a:srgbClr val="C00000"/>
                </a:solidFill>
              </a:rPr>
              <a:t>检索</a:t>
            </a:r>
            <a:r>
              <a:rPr lang="zh-CN" altLang="en-US" sz="3200" dirty="0"/>
              <a:t>某一个“特定”数据元素的各种属性。</a:t>
            </a:r>
          </a:p>
          <a:p>
            <a:pPr eaLnBrk="1" fontAlgn="auto" hangingPunct="1">
              <a:spcAft>
                <a:spcPts val="0"/>
              </a:spcAft>
              <a:buClr>
                <a:srgbClr val="C00000"/>
              </a:buClr>
              <a:buFont typeface="Wingdings" panose="05000000000000000000" pitchFamily="2" charset="2"/>
              <a:buChar char="n"/>
              <a:defRPr/>
            </a:pPr>
            <a:endParaRPr lang="en-US" altLang="zh-CN" sz="3200" dirty="0"/>
          </a:p>
          <a:p>
            <a:pPr eaLnBrk="1" fontAlgn="auto" hangingPunct="1">
              <a:spcAft>
                <a:spcPts val="0"/>
              </a:spcAft>
              <a:buClr>
                <a:srgbClr val="C00000"/>
              </a:buClr>
              <a:buFont typeface="Wingdings" panose="05000000000000000000" pitchFamily="2" charset="2"/>
              <a:buChar char="n"/>
              <a:defRPr/>
            </a:pPr>
            <a:r>
              <a:rPr lang="zh-CN" altLang="en-US" sz="3200" dirty="0"/>
              <a:t>动态查找</a:t>
            </a:r>
          </a:p>
          <a:p>
            <a:pPr marL="0" indent="0" eaLnBrk="1" fontAlgn="auto" hangingPunct="1">
              <a:spcAft>
                <a:spcPts val="0"/>
              </a:spcAft>
              <a:buClr>
                <a:srgbClr val="C00000"/>
              </a:buClr>
              <a:buFont typeface="Arial" panose="020B0604020202020204" pitchFamily="34" charset="0"/>
              <a:buNone/>
              <a:defRPr/>
            </a:pPr>
            <a:r>
              <a:rPr lang="zh-CN" altLang="en-US" sz="3200" dirty="0"/>
              <a:t>      在查找的过程中同时</a:t>
            </a:r>
            <a:r>
              <a:rPr lang="zh-CN" altLang="en-US" sz="3200" dirty="0">
                <a:solidFill>
                  <a:schemeClr val="accent1">
                    <a:lumMod val="75000"/>
                  </a:schemeClr>
                </a:solidFill>
              </a:rPr>
              <a:t>插入</a:t>
            </a:r>
            <a:r>
              <a:rPr lang="zh-CN" altLang="en-US" sz="3200" dirty="0"/>
              <a:t>表中不存在的数据元素，或者从查找表中</a:t>
            </a:r>
            <a:r>
              <a:rPr lang="zh-CN" altLang="en-US" sz="3200" dirty="0">
                <a:solidFill>
                  <a:schemeClr val="accent1">
                    <a:lumMod val="75000"/>
                  </a:schemeClr>
                </a:solidFill>
              </a:rPr>
              <a:t>删除</a:t>
            </a:r>
            <a:r>
              <a:rPr lang="zh-CN" altLang="en-US" sz="3200" dirty="0"/>
              <a:t>已存在的某个数据元素。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3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3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30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3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3091"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3">
            <a:extLst>
              <a:ext uri="{FF2B5EF4-FFF2-40B4-BE49-F238E27FC236}">
                <a16:creationId xmlns:a16="http://schemas.microsoft.com/office/drawing/2014/main" id="{DF373232-88E1-47D7-88B4-ED0FB325A94E}"/>
              </a:ext>
            </a:extLst>
          </p:cNvPr>
          <p:cNvSpPr>
            <a:spLocks noGrp="1" noChangeArrowheads="1"/>
          </p:cNvSpPr>
          <p:nvPr>
            <p:ph type="title"/>
          </p:nvPr>
        </p:nvSpPr>
        <p:spPr>
          <a:xfrm>
            <a:off x="169863" y="-139700"/>
            <a:ext cx="10515600" cy="1325563"/>
          </a:xfrm>
        </p:spPr>
        <p:txBody>
          <a:bodyPr/>
          <a:lstStyle/>
          <a:p>
            <a:pPr eaLnBrk="1" hangingPunct="1"/>
            <a:r>
              <a:rPr lang="en-US" altLang="zh-CN" dirty="0"/>
              <a:t>8.2.1</a:t>
            </a:r>
            <a:r>
              <a:rPr lang="zh-CN" altLang="en-US" dirty="0"/>
              <a:t> 二叉排序树和平衡二叉树</a:t>
            </a:r>
          </a:p>
        </p:txBody>
      </p:sp>
      <p:sp>
        <p:nvSpPr>
          <p:cNvPr id="1004546" name="Rectangle 2">
            <a:extLst>
              <a:ext uri="{FF2B5EF4-FFF2-40B4-BE49-F238E27FC236}">
                <a16:creationId xmlns:a16="http://schemas.microsoft.com/office/drawing/2014/main" id="{BE7BBAA7-FECE-4BB0-8406-7E401A38757E}"/>
              </a:ext>
            </a:extLst>
          </p:cNvPr>
          <p:cNvSpPr>
            <a:spLocks noGrp="1" noChangeArrowheads="1"/>
          </p:cNvSpPr>
          <p:nvPr>
            <p:ph idx="1"/>
          </p:nvPr>
        </p:nvSpPr>
        <p:spPr>
          <a:xfrm>
            <a:off x="169863" y="1100138"/>
            <a:ext cx="12101512" cy="5338762"/>
          </a:xfrm>
        </p:spPr>
        <p:txBody>
          <a:bodyPr>
            <a:normAutofit/>
          </a:bodyPr>
          <a:lstStyle/>
          <a:p>
            <a:pPr marL="0" indent="0" eaLnBrk="1" hangingPunct="1">
              <a:buFont typeface="Arial" panose="020B0604020202020204" pitchFamily="34" charset="0"/>
              <a:buNone/>
            </a:pPr>
            <a:r>
              <a:rPr lang="zh-CN" altLang="en-US" dirty="0"/>
              <a:t>二叉排序树的删除操作</a:t>
            </a:r>
          </a:p>
          <a:p>
            <a:pPr marL="457200" lvl="1" indent="0" eaLnBrk="1" hangingPunct="1">
              <a:buFont typeface="Arial" panose="020B0604020202020204" pitchFamily="34" charset="0"/>
              <a:buNone/>
            </a:pPr>
            <a:r>
              <a:rPr lang="zh-CN" altLang="en-US" sz="2800" dirty="0"/>
              <a:t>要删除二叉排序树中的</a:t>
            </a:r>
            <a:r>
              <a:rPr lang="en-US" altLang="zh-CN" sz="2800" dirty="0"/>
              <a:t>p</a:t>
            </a:r>
            <a:r>
              <a:rPr lang="zh-CN" altLang="zh-CN" sz="2800" dirty="0"/>
              <a:t>结点，分</a:t>
            </a:r>
            <a:r>
              <a:rPr lang="zh-CN" altLang="en-US" sz="2800" dirty="0"/>
              <a:t>3</a:t>
            </a:r>
            <a:r>
              <a:rPr lang="zh-CN" altLang="zh-CN" sz="2800" dirty="0"/>
              <a:t>种情况：</a:t>
            </a:r>
          </a:p>
          <a:p>
            <a:pPr marL="914400" lvl="2" indent="0" eaLnBrk="1" hangingPunct="1">
              <a:buFont typeface="Arial" panose="020B0604020202020204" pitchFamily="34" charset="0"/>
              <a:buNone/>
            </a:pPr>
            <a:r>
              <a:rPr lang="en-US" altLang="zh-CN" sz="2800" dirty="0"/>
              <a:t>p</a:t>
            </a:r>
            <a:r>
              <a:rPr lang="zh-CN" altLang="zh-CN" sz="2800" dirty="0"/>
              <a:t>为叶子结点，只需修改</a:t>
            </a:r>
            <a:r>
              <a:rPr lang="zh-CN" altLang="en-US" sz="2800" dirty="0"/>
              <a:t> </a:t>
            </a:r>
            <a:r>
              <a:rPr lang="en-US" altLang="zh-CN" sz="2800" dirty="0"/>
              <a:t>p </a:t>
            </a:r>
            <a:r>
              <a:rPr lang="zh-CN" altLang="zh-CN" sz="2800" dirty="0"/>
              <a:t>双亲</a:t>
            </a:r>
            <a:r>
              <a:rPr lang="zh-CN" altLang="en-US" sz="2800" dirty="0"/>
              <a:t> </a:t>
            </a:r>
            <a:r>
              <a:rPr lang="en-US" altLang="zh-CN" sz="2800" dirty="0"/>
              <a:t>f </a:t>
            </a:r>
            <a:r>
              <a:rPr lang="zh-CN" altLang="zh-CN" sz="2800" dirty="0"/>
              <a:t>的指针</a:t>
            </a:r>
            <a:r>
              <a:rPr lang="zh-CN" altLang="en-US" sz="2800" dirty="0"/>
              <a:t>：</a:t>
            </a:r>
            <a:r>
              <a:rPr lang="zh-CN" altLang="en-US" sz="2800" dirty="0">
                <a:solidFill>
                  <a:srgbClr val="FF0000"/>
                </a:solidFill>
              </a:rPr>
              <a:t>三种情况之</a:t>
            </a:r>
            <a:r>
              <a:rPr lang="en-US" altLang="zh-CN" sz="2800" dirty="0">
                <a:solidFill>
                  <a:srgbClr val="FF0000"/>
                </a:solidFill>
              </a:rPr>
              <a:t>1</a:t>
            </a:r>
          </a:p>
          <a:p>
            <a:pPr marL="914400" lvl="2" indent="0" eaLnBrk="1" hangingPunct="1">
              <a:buFont typeface="Arial" panose="020B0604020202020204" pitchFamily="34" charset="0"/>
              <a:buNone/>
            </a:pPr>
            <a:r>
              <a:rPr lang="zh-CN" altLang="en-US" sz="2800" dirty="0"/>
              <a:t>      </a:t>
            </a:r>
            <a:r>
              <a:rPr lang="en-US" altLang="zh-CN" sz="2800" dirty="0"/>
              <a:t>f-&gt;</a:t>
            </a:r>
            <a:r>
              <a:rPr lang="en-US" altLang="zh-CN" sz="2800" dirty="0" err="1"/>
              <a:t>lchild</a:t>
            </a:r>
            <a:r>
              <a:rPr lang="en-US" altLang="zh-CN" sz="2800" dirty="0"/>
              <a:t>=NULL     /     f-&gt;</a:t>
            </a:r>
            <a:r>
              <a:rPr lang="en-US" altLang="zh-CN" sz="2800" dirty="0" err="1"/>
              <a:t>rchild</a:t>
            </a:r>
            <a:r>
              <a:rPr lang="en-US" altLang="zh-CN" sz="2800" dirty="0"/>
              <a:t>=NULL</a:t>
            </a:r>
          </a:p>
          <a:p>
            <a:pPr marL="914400" lvl="2" indent="0" eaLnBrk="1" hangingPunct="1">
              <a:buFont typeface="Arial" panose="020B0604020202020204" pitchFamily="34" charset="0"/>
              <a:buNone/>
            </a:pPr>
            <a:r>
              <a:rPr lang="en-US" altLang="zh-CN" sz="2800" dirty="0"/>
              <a:t>p</a:t>
            </a:r>
            <a:r>
              <a:rPr lang="zh-CN" altLang="zh-CN" sz="2800" dirty="0"/>
              <a:t>只有左子树或右子树</a:t>
            </a:r>
          </a:p>
          <a:p>
            <a:pPr marL="1371600" lvl="3" indent="0" eaLnBrk="1" hangingPunct="1">
              <a:buFont typeface="Arial" panose="020B0604020202020204" pitchFamily="34" charset="0"/>
              <a:buNone/>
            </a:pPr>
            <a:r>
              <a:rPr lang="en-US" altLang="zh-CN" sz="2800" dirty="0"/>
              <a:t>p</a:t>
            </a:r>
            <a:r>
              <a:rPr lang="zh-CN" altLang="zh-CN" sz="2800" dirty="0"/>
              <a:t>只有左子树，用</a:t>
            </a:r>
            <a:r>
              <a:rPr lang="en-US" altLang="zh-CN" sz="2800" dirty="0"/>
              <a:t>p</a:t>
            </a:r>
            <a:r>
              <a:rPr lang="zh-CN" altLang="zh-CN" sz="2800" dirty="0"/>
              <a:t>的左孩子代替</a:t>
            </a:r>
            <a:r>
              <a:rPr lang="en-US" altLang="zh-CN" sz="2800" dirty="0"/>
              <a:t>p     </a:t>
            </a:r>
            <a:r>
              <a:rPr lang="zh-CN" altLang="en-US" sz="2800" dirty="0">
                <a:solidFill>
                  <a:srgbClr val="FF0000"/>
                </a:solidFill>
              </a:rPr>
              <a:t>三种情况之</a:t>
            </a:r>
            <a:r>
              <a:rPr lang="en-US" altLang="zh-CN" sz="2800" dirty="0">
                <a:solidFill>
                  <a:srgbClr val="FF0000"/>
                </a:solidFill>
              </a:rPr>
              <a:t>2.1</a:t>
            </a:r>
            <a:r>
              <a:rPr lang="zh-CN" altLang="en-US" sz="2800" dirty="0">
                <a:solidFill>
                  <a:srgbClr val="FF0000"/>
                </a:solidFill>
              </a:rPr>
              <a:t>，</a:t>
            </a:r>
            <a:r>
              <a:rPr lang="en-US" altLang="zh-CN" sz="2800" dirty="0">
                <a:solidFill>
                  <a:srgbClr val="FF0000"/>
                </a:solidFill>
              </a:rPr>
              <a:t>2.2</a:t>
            </a:r>
          </a:p>
          <a:p>
            <a:pPr marL="1371600" lvl="3" indent="0" eaLnBrk="1" hangingPunct="1">
              <a:buFont typeface="Arial" panose="020B0604020202020204" pitchFamily="34" charset="0"/>
              <a:buNone/>
            </a:pPr>
            <a:r>
              <a:rPr lang="en-US" altLang="zh-CN" sz="2800" dirty="0"/>
              <a:t>p</a:t>
            </a:r>
            <a:r>
              <a:rPr lang="zh-CN" altLang="zh-CN" sz="2800" dirty="0"/>
              <a:t>只有右子树，用</a:t>
            </a:r>
            <a:r>
              <a:rPr lang="en-US" altLang="zh-CN" sz="2800" dirty="0"/>
              <a:t>p</a:t>
            </a:r>
            <a:r>
              <a:rPr lang="zh-CN" altLang="zh-CN" sz="2800" dirty="0"/>
              <a:t>的右孩子代替</a:t>
            </a:r>
            <a:r>
              <a:rPr lang="en-US" altLang="zh-CN" sz="2800" dirty="0"/>
              <a:t>p     </a:t>
            </a:r>
            <a:r>
              <a:rPr lang="zh-CN" altLang="en-US" sz="2800" dirty="0">
                <a:solidFill>
                  <a:srgbClr val="FF0000"/>
                </a:solidFill>
              </a:rPr>
              <a:t>三种情况之</a:t>
            </a:r>
            <a:r>
              <a:rPr lang="en-US" altLang="zh-CN" sz="2800" dirty="0">
                <a:solidFill>
                  <a:srgbClr val="FF0000"/>
                </a:solidFill>
              </a:rPr>
              <a:t>2.3</a:t>
            </a:r>
            <a:r>
              <a:rPr lang="zh-CN" altLang="en-US" sz="2800" dirty="0">
                <a:solidFill>
                  <a:srgbClr val="FF0000"/>
                </a:solidFill>
              </a:rPr>
              <a:t>，</a:t>
            </a:r>
            <a:r>
              <a:rPr lang="en-US" altLang="zh-CN" sz="2800" dirty="0">
                <a:solidFill>
                  <a:srgbClr val="FF0000"/>
                </a:solidFill>
              </a:rPr>
              <a:t>2.4 </a:t>
            </a:r>
          </a:p>
          <a:p>
            <a:pPr marL="914400" lvl="2" indent="0" eaLnBrk="1" hangingPunct="1">
              <a:buFont typeface="Arial" panose="020B0604020202020204" pitchFamily="34" charset="0"/>
              <a:buNone/>
            </a:pPr>
            <a:r>
              <a:rPr lang="en-US" altLang="zh-CN" sz="3000" dirty="0"/>
              <a:t>p</a:t>
            </a:r>
            <a:r>
              <a:rPr lang="zh-CN" altLang="zh-CN" sz="3000" dirty="0"/>
              <a:t>左、右子树均非空</a:t>
            </a:r>
          </a:p>
          <a:p>
            <a:pPr marL="1371600" lvl="3" indent="0" eaLnBrk="1" hangingPunct="1">
              <a:buFont typeface="Arial" panose="020B0604020202020204" pitchFamily="34" charset="0"/>
              <a:buNone/>
            </a:pPr>
            <a:r>
              <a:rPr lang="zh-CN" altLang="zh-CN" sz="2800" dirty="0"/>
              <a:t>沿</a:t>
            </a:r>
            <a:r>
              <a:rPr lang="zh-CN" altLang="en-US" sz="2800" dirty="0"/>
              <a:t> </a:t>
            </a:r>
            <a:r>
              <a:rPr lang="en-US" altLang="zh-CN" sz="2800" dirty="0"/>
              <a:t>p </a:t>
            </a:r>
            <a:r>
              <a:rPr lang="zh-CN" altLang="zh-CN" sz="2800" dirty="0"/>
              <a:t>左子树的根</a:t>
            </a:r>
            <a:r>
              <a:rPr lang="zh-CN" altLang="en-US" sz="2800" dirty="0"/>
              <a:t> </a:t>
            </a:r>
            <a:r>
              <a:rPr lang="en-US" altLang="zh-CN" sz="2800" dirty="0"/>
              <a:t>C </a:t>
            </a:r>
            <a:r>
              <a:rPr lang="zh-CN" altLang="zh-CN" sz="2800" dirty="0"/>
              <a:t>的右子树分支找到</a:t>
            </a:r>
            <a:r>
              <a:rPr lang="zh-CN" altLang="en-US" sz="2800" dirty="0"/>
              <a:t> </a:t>
            </a:r>
            <a:r>
              <a:rPr lang="en-US" altLang="zh-CN" sz="2800" dirty="0"/>
              <a:t>S</a:t>
            </a:r>
            <a:r>
              <a:rPr lang="zh-CN" altLang="en-US" sz="2800" dirty="0"/>
              <a:t>，</a:t>
            </a:r>
            <a:r>
              <a:rPr lang="en-US" altLang="zh-CN" sz="2800" dirty="0"/>
              <a:t>S</a:t>
            </a:r>
            <a:r>
              <a:rPr lang="zh-CN" altLang="zh-CN" sz="2800" dirty="0"/>
              <a:t>的右子树为空，将</a:t>
            </a:r>
            <a:r>
              <a:rPr lang="zh-CN" altLang="en-US" sz="2800" dirty="0"/>
              <a:t> </a:t>
            </a:r>
            <a:r>
              <a:rPr lang="en-US" altLang="zh-CN" sz="2800" dirty="0"/>
              <a:t>S </a:t>
            </a:r>
            <a:r>
              <a:rPr lang="zh-CN" altLang="zh-CN" sz="2800" dirty="0"/>
              <a:t>的左子树成为</a:t>
            </a:r>
            <a:r>
              <a:rPr lang="zh-CN" altLang="en-US" sz="2800" dirty="0"/>
              <a:t> </a:t>
            </a:r>
            <a:r>
              <a:rPr lang="en-US" altLang="zh-CN" sz="2800" dirty="0"/>
              <a:t>S </a:t>
            </a:r>
            <a:r>
              <a:rPr lang="zh-CN" altLang="zh-CN" sz="2800" dirty="0"/>
              <a:t>的双亲</a:t>
            </a:r>
            <a:r>
              <a:rPr lang="en-US" altLang="zh-CN" sz="2800" dirty="0"/>
              <a:t>Q </a:t>
            </a:r>
            <a:r>
              <a:rPr lang="zh-CN" altLang="zh-CN" sz="2800" dirty="0"/>
              <a:t>的右子树，用</a:t>
            </a:r>
            <a:r>
              <a:rPr lang="zh-CN" altLang="en-US" sz="2800" dirty="0"/>
              <a:t> </a:t>
            </a:r>
            <a:r>
              <a:rPr lang="en-US" altLang="zh-CN" sz="2800" dirty="0"/>
              <a:t>S </a:t>
            </a:r>
            <a:r>
              <a:rPr lang="zh-CN" altLang="zh-CN" sz="2800" dirty="0"/>
              <a:t>取代</a:t>
            </a:r>
            <a:r>
              <a:rPr lang="zh-CN" altLang="en-US" sz="2800" dirty="0"/>
              <a:t> </a:t>
            </a:r>
            <a:r>
              <a:rPr lang="en-US" altLang="zh-CN" sz="2800" dirty="0"/>
              <a:t>p      </a:t>
            </a:r>
            <a:r>
              <a:rPr lang="zh-CN" altLang="en-US" sz="2800" dirty="0">
                <a:solidFill>
                  <a:srgbClr val="FF0000"/>
                </a:solidFill>
              </a:rPr>
              <a:t>三种情况之</a:t>
            </a:r>
            <a:r>
              <a:rPr lang="en-US" altLang="zh-CN" sz="2800" dirty="0">
                <a:solidFill>
                  <a:srgbClr val="FF0000"/>
                </a:solidFill>
              </a:rPr>
              <a:t>3.1</a:t>
            </a:r>
            <a:r>
              <a:rPr lang="en-US" altLang="zh-CN" sz="2800" dirty="0"/>
              <a:t>            </a:t>
            </a:r>
          </a:p>
          <a:p>
            <a:pPr marL="1371600" lvl="3" indent="0" eaLnBrk="1" hangingPunct="1">
              <a:buFont typeface="Arial" panose="020B0604020202020204" pitchFamily="34" charset="0"/>
              <a:buNone/>
            </a:pPr>
            <a:r>
              <a:rPr lang="zh-CN" altLang="zh-CN" sz="2800" dirty="0"/>
              <a:t>若</a:t>
            </a:r>
            <a:r>
              <a:rPr lang="zh-CN" altLang="en-US" sz="2800" dirty="0"/>
              <a:t> </a:t>
            </a:r>
            <a:r>
              <a:rPr lang="en-US" altLang="zh-CN" sz="2800" dirty="0"/>
              <a:t>C </a:t>
            </a:r>
            <a:r>
              <a:rPr lang="zh-CN" altLang="zh-CN" sz="2800" dirty="0"/>
              <a:t>无右子树，用</a:t>
            </a:r>
            <a:r>
              <a:rPr lang="zh-CN" altLang="en-US" sz="2800" dirty="0"/>
              <a:t> </a:t>
            </a:r>
            <a:r>
              <a:rPr lang="en-US" altLang="zh-CN" sz="2800" dirty="0"/>
              <a:t>C </a:t>
            </a:r>
            <a:r>
              <a:rPr lang="zh-CN" altLang="zh-CN" sz="2800" dirty="0"/>
              <a:t>取代</a:t>
            </a:r>
            <a:r>
              <a:rPr lang="zh-CN" altLang="en-US" sz="2800" dirty="0"/>
              <a:t> </a:t>
            </a:r>
            <a:r>
              <a:rPr lang="en-US" altLang="zh-CN" sz="2800" dirty="0"/>
              <a:t>p                             </a:t>
            </a:r>
            <a:r>
              <a:rPr lang="zh-CN" altLang="en-US" sz="2800" dirty="0">
                <a:solidFill>
                  <a:srgbClr val="FF0000"/>
                </a:solidFill>
              </a:rPr>
              <a:t>三种情况之</a:t>
            </a:r>
            <a:r>
              <a:rPr lang="en-US" altLang="zh-CN" sz="2800" dirty="0">
                <a:solidFill>
                  <a:srgbClr val="FF0000"/>
                </a:solidFill>
              </a:rPr>
              <a:t>3.2</a:t>
            </a:r>
            <a:endParaRPr lang="zh-CN" altLang="en-US" sz="2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5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45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454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454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454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454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454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0454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04546">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045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6" grpId="0" build="p" bldLvl="4"/>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a:extLst>
              <a:ext uri="{FF2B5EF4-FFF2-40B4-BE49-F238E27FC236}">
                <a16:creationId xmlns:a16="http://schemas.microsoft.com/office/drawing/2014/main" id="{851FF1CA-BE8F-4E0F-89D2-2056DB947A05}"/>
              </a:ext>
            </a:extLst>
          </p:cNvPr>
          <p:cNvSpPr>
            <a:spLocks noGrp="1"/>
          </p:cNvSpPr>
          <p:nvPr>
            <p:ph idx="1"/>
          </p:nvPr>
        </p:nvSpPr>
        <p:spPr>
          <a:xfrm>
            <a:off x="290513" y="1141413"/>
            <a:ext cx="11701462" cy="5619750"/>
          </a:xfrm>
          <a:solidFill>
            <a:srgbClr val="E8E6E5"/>
          </a:solidFill>
        </p:spPr>
        <p:txBody>
          <a:bodyPr>
            <a:normAutofit lnSpcReduction="10000"/>
          </a:bodyPr>
          <a:lstStyle/>
          <a:p>
            <a:pPr marL="0" indent="0">
              <a:buFont typeface="Arial" panose="020B0604020202020204" pitchFamily="34" charset="0"/>
              <a:buNone/>
            </a:pPr>
            <a:r>
              <a:rPr lang="en-US" altLang="zh-CN" dirty="0"/>
              <a:t>int </a:t>
            </a:r>
            <a:r>
              <a:rPr lang="en-US" altLang="zh-CN" dirty="0" err="1"/>
              <a:t>DeletBST</a:t>
            </a:r>
            <a:r>
              <a:rPr lang="en-US" altLang="zh-CN" dirty="0"/>
              <a:t>(</a:t>
            </a:r>
            <a:r>
              <a:rPr lang="en-US" altLang="zh-CN" dirty="0" err="1"/>
              <a:t>BiTreep</a:t>
            </a:r>
            <a:r>
              <a:rPr lang="en-US" altLang="zh-CN" dirty="0"/>
              <a:t> &amp;</a:t>
            </a:r>
            <a:r>
              <a:rPr lang="en-US" altLang="zh-CN" dirty="0" err="1"/>
              <a:t>rt,int</a:t>
            </a:r>
            <a:r>
              <a:rPr lang="en-US" altLang="zh-CN" dirty="0"/>
              <a:t> key) //</a:t>
            </a:r>
            <a:r>
              <a:rPr lang="zh-CN" altLang="en-US" dirty="0"/>
              <a:t>寻找删除节点</a:t>
            </a:r>
          </a:p>
          <a:p>
            <a:pPr marL="0" indent="0">
              <a:buFont typeface="Arial" panose="020B0604020202020204" pitchFamily="34" charset="0"/>
              <a:buNone/>
            </a:pPr>
            <a:r>
              <a:rPr lang="en-US" altLang="zh-CN" dirty="0"/>
              <a:t>{    </a:t>
            </a:r>
            <a:r>
              <a:rPr lang="en-US" altLang="zh-CN" sz="2400" dirty="0"/>
              <a:t>//</a:t>
            </a:r>
            <a:r>
              <a:rPr lang="zh-CN" altLang="en-US" sz="2400" dirty="0"/>
              <a:t>若二叉排序树</a:t>
            </a:r>
            <a:r>
              <a:rPr lang="en-US" altLang="zh-CN" sz="2400" dirty="0"/>
              <a:t>T</a:t>
            </a:r>
            <a:r>
              <a:rPr lang="zh-CN" altLang="en-US" sz="2400" dirty="0"/>
              <a:t>中存在关键字等于</a:t>
            </a:r>
            <a:r>
              <a:rPr lang="en-US" altLang="zh-CN" sz="2400" dirty="0"/>
              <a:t>key</a:t>
            </a:r>
            <a:r>
              <a:rPr lang="zh-CN" altLang="en-US" sz="2400" dirty="0"/>
              <a:t>的数据元素时，则删除该数据元素节点，并返回</a:t>
            </a:r>
            <a:r>
              <a:rPr lang="en-US" altLang="zh-CN" sz="2400" dirty="0"/>
              <a:t>TRUE</a:t>
            </a:r>
            <a:r>
              <a:rPr lang="zh-CN" altLang="en-US" sz="2400" dirty="0"/>
              <a:t>，否则返回</a:t>
            </a:r>
            <a:r>
              <a:rPr lang="en-US" altLang="zh-CN" sz="2400" dirty="0"/>
              <a:t>FALSE</a:t>
            </a:r>
          </a:p>
          <a:p>
            <a:pPr marL="0" indent="0">
              <a:buFont typeface="Arial" panose="020B0604020202020204" pitchFamily="34" charset="0"/>
              <a:buNone/>
            </a:pPr>
            <a:r>
              <a:rPr lang="en-US" altLang="zh-CN" dirty="0"/>
              <a:t>    if(!rt) return FALSE;     </a:t>
            </a:r>
            <a:r>
              <a:rPr lang="en-US" altLang="zh-CN" sz="2400" dirty="0"/>
              <a:t>//</a:t>
            </a:r>
            <a:r>
              <a:rPr lang="zh-CN" altLang="en-US" sz="2400" dirty="0"/>
              <a:t>不存在关键字等于</a:t>
            </a:r>
            <a:r>
              <a:rPr lang="en-US" altLang="zh-CN" sz="2400" dirty="0"/>
              <a:t>key</a:t>
            </a:r>
            <a:r>
              <a:rPr lang="zh-CN" altLang="en-US" sz="2400" dirty="0"/>
              <a:t>的数据元素</a:t>
            </a:r>
            <a:endParaRPr lang="zh-CN" altLang="en-US" dirty="0"/>
          </a:p>
          <a:p>
            <a:pPr marL="0" indent="0">
              <a:buFont typeface="Arial" panose="020B0604020202020204" pitchFamily="34" charset="0"/>
              <a:buNone/>
            </a:pPr>
            <a:r>
              <a:rPr lang="en-US" altLang="zh-CN" dirty="0"/>
              <a:t>    else    {</a:t>
            </a:r>
          </a:p>
          <a:p>
            <a:pPr marL="0" indent="0">
              <a:buFont typeface="Arial" panose="020B0604020202020204" pitchFamily="34" charset="0"/>
              <a:buNone/>
            </a:pPr>
            <a:r>
              <a:rPr lang="en-US" altLang="zh-CN" dirty="0"/>
              <a:t>         if(EQ(</a:t>
            </a:r>
            <a:r>
              <a:rPr lang="en-US" altLang="zh-CN" dirty="0" err="1"/>
              <a:t>key,rt</a:t>
            </a:r>
            <a:r>
              <a:rPr lang="en-US" altLang="zh-CN" dirty="0"/>
              <a:t>-&gt;data)) return </a:t>
            </a:r>
            <a:r>
              <a:rPr lang="en-US" altLang="zh-CN" dirty="0" err="1"/>
              <a:t>Delte</a:t>
            </a:r>
            <a:r>
              <a:rPr lang="en-US" altLang="zh-CN" dirty="0"/>
              <a:t>(rt); </a:t>
            </a:r>
            <a:r>
              <a:rPr lang="en-US" altLang="zh-CN" sz="2400" dirty="0"/>
              <a:t>//</a:t>
            </a:r>
            <a:r>
              <a:rPr lang="zh-CN" altLang="en-US" sz="2400" dirty="0"/>
              <a:t>删除关键字等于</a:t>
            </a:r>
            <a:r>
              <a:rPr lang="en-US" altLang="zh-CN" sz="2400" dirty="0"/>
              <a:t>key</a:t>
            </a:r>
            <a:r>
              <a:rPr lang="zh-CN" altLang="en-US" sz="2400" dirty="0"/>
              <a:t>的数据元素</a:t>
            </a:r>
            <a:endParaRPr lang="en-US" altLang="zh-CN" sz="2400" dirty="0"/>
          </a:p>
          <a:p>
            <a:pPr marL="0" indent="0">
              <a:buFont typeface="Arial" panose="020B0604020202020204" pitchFamily="34" charset="0"/>
              <a:buNone/>
            </a:pPr>
            <a:r>
              <a:rPr lang="en-US" altLang="zh-CN" dirty="0"/>
              <a:t>         else if( LT(</a:t>
            </a:r>
            <a:r>
              <a:rPr lang="en-US" altLang="zh-CN" dirty="0" err="1"/>
              <a:t>key,rt</a:t>
            </a:r>
            <a:r>
              <a:rPr lang="en-US" altLang="zh-CN" dirty="0"/>
              <a:t>-&gt;data) )  return </a:t>
            </a:r>
            <a:r>
              <a:rPr lang="en-US" altLang="zh-CN" dirty="0" err="1"/>
              <a:t>DeletBST</a:t>
            </a:r>
            <a:r>
              <a:rPr lang="en-US" altLang="zh-CN" dirty="0"/>
              <a:t>(rt-&gt;</a:t>
            </a:r>
            <a:r>
              <a:rPr lang="en-US" altLang="zh-CN" dirty="0" err="1"/>
              <a:t>left,key</a:t>
            </a:r>
            <a:r>
              <a:rPr lang="en-US" altLang="zh-CN" dirty="0"/>
              <a:t>);</a:t>
            </a:r>
          </a:p>
          <a:p>
            <a:pPr marL="0" indent="0">
              <a:buFont typeface="Arial" panose="020B0604020202020204" pitchFamily="34" charset="0"/>
              <a:buNone/>
            </a:pPr>
            <a:r>
              <a:rPr lang="en-US" altLang="zh-CN" dirty="0"/>
              <a:t>         else return </a:t>
            </a:r>
            <a:r>
              <a:rPr lang="en-US" altLang="zh-CN" dirty="0" err="1"/>
              <a:t>DeletBST</a:t>
            </a:r>
            <a:r>
              <a:rPr lang="en-US" altLang="zh-CN" dirty="0"/>
              <a:t>(rt-&gt;</a:t>
            </a:r>
            <a:r>
              <a:rPr lang="en-US" altLang="zh-CN" dirty="0" err="1"/>
              <a:t>right,key</a:t>
            </a:r>
            <a:r>
              <a:rPr lang="en-US" altLang="zh-CN" dirty="0"/>
              <a:t>);</a:t>
            </a:r>
          </a:p>
          <a:p>
            <a:pPr marL="0" indent="0">
              <a:buFont typeface="Arial" panose="020B0604020202020204" pitchFamily="34" charset="0"/>
              <a:buNone/>
            </a:pPr>
            <a:r>
              <a:rPr lang="en-US" altLang="zh-CN" dirty="0"/>
              <a:t>    }</a:t>
            </a:r>
          </a:p>
          <a:p>
            <a:pPr marL="0" indent="0">
              <a:buFont typeface="Arial" panose="020B0604020202020204" pitchFamily="34" charset="0"/>
              <a:buNone/>
            </a:pPr>
            <a:r>
              <a:rPr lang="en-US" altLang="zh-CN" dirty="0"/>
              <a:t>}//</a:t>
            </a:r>
            <a:r>
              <a:rPr lang="en-US" altLang="zh-CN" dirty="0" err="1"/>
              <a:t>DeletBST</a:t>
            </a:r>
            <a:endParaRPr lang="zh-CN" altLang="en-US" dirty="0"/>
          </a:p>
        </p:txBody>
      </p:sp>
      <p:sp>
        <p:nvSpPr>
          <p:cNvPr id="57347" name="Rectangle 3">
            <a:extLst>
              <a:ext uri="{FF2B5EF4-FFF2-40B4-BE49-F238E27FC236}">
                <a16:creationId xmlns:a16="http://schemas.microsoft.com/office/drawing/2014/main" id="{64687EFA-FFD5-42A1-9388-9C44D25FB383}"/>
              </a:ext>
            </a:extLst>
          </p:cNvPr>
          <p:cNvSpPr txBox="1">
            <a:spLocks noChangeArrowheads="1"/>
          </p:cNvSpPr>
          <p:nvPr/>
        </p:nvSpPr>
        <p:spPr bwMode="auto">
          <a:xfrm>
            <a:off x="0" y="-1841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0" lang="en-US" altLang="zh-CN" sz="4400" b="0" dirty="0">
                <a:latin typeface="华康俪金黑W8(P)" panose="020B0800000000000000" pitchFamily="34" charset="-122"/>
                <a:ea typeface="华康俪金黑W8(P)" panose="020B0800000000000000" pitchFamily="34" charset="-122"/>
              </a:rPr>
              <a:t>8.2.1</a:t>
            </a:r>
            <a:r>
              <a:rPr kumimoji="0" lang="zh-CN" altLang="en-US" sz="4400" b="0" dirty="0">
                <a:latin typeface="华康俪金黑W8(P)" panose="020B0800000000000000" pitchFamily="34" charset="-122"/>
                <a:ea typeface="华康俪金黑W8(P)" panose="020B0800000000000000" pitchFamily="34" charset="-122"/>
              </a:rPr>
              <a:t> 二叉排序树和平衡二叉树</a:t>
            </a: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BE014827-0F1E-4BA2-A2F9-920265D7EF61}"/>
              </a:ext>
            </a:extLst>
          </p:cNvPr>
          <p:cNvSpPr>
            <a:spLocks noGrp="1" noChangeArrowheads="1"/>
          </p:cNvSpPr>
          <p:nvPr>
            <p:ph type="title"/>
          </p:nvPr>
        </p:nvSpPr>
        <p:spPr>
          <a:xfrm>
            <a:off x="138113" y="-158750"/>
            <a:ext cx="10515600" cy="1325563"/>
          </a:xfrm>
        </p:spPr>
        <p:txBody>
          <a:bodyPr/>
          <a:lstStyle/>
          <a:p>
            <a:pPr eaLnBrk="1" hangingPunct="1"/>
            <a:r>
              <a:rPr lang="en-US" altLang="zh-CN" dirty="0"/>
              <a:t>8.2.1</a:t>
            </a:r>
            <a:r>
              <a:rPr lang="zh-CN" altLang="en-US" dirty="0"/>
              <a:t> 二叉排序树和平衡二叉树</a:t>
            </a:r>
          </a:p>
        </p:txBody>
      </p:sp>
      <p:sp>
        <p:nvSpPr>
          <p:cNvPr id="1148930" name="Rectangle 2">
            <a:extLst>
              <a:ext uri="{FF2B5EF4-FFF2-40B4-BE49-F238E27FC236}">
                <a16:creationId xmlns:a16="http://schemas.microsoft.com/office/drawing/2014/main" id="{D259F8B7-AFDA-4BA0-B97B-51F513719D60}"/>
              </a:ext>
            </a:extLst>
          </p:cNvPr>
          <p:cNvSpPr>
            <a:spLocks noGrp="1" noChangeArrowheads="1"/>
          </p:cNvSpPr>
          <p:nvPr>
            <p:ph idx="1"/>
          </p:nvPr>
        </p:nvSpPr>
        <p:spPr>
          <a:xfrm>
            <a:off x="284163" y="911225"/>
            <a:ext cx="11779250" cy="5946775"/>
          </a:xfrm>
          <a:solidFill>
            <a:srgbClr val="E8E6E5"/>
          </a:solidFill>
        </p:spPr>
        <p:txBody>
          <a:bodyPr rtlCol="0">
            <a:noAutofit/>
          </a:bodyPr>
          <a:lstStyle/>
          <a:p>
            <a:pPr eaLnBrk="1" fontAlgn="auto" hangingPunct="1">
              <a:spcBef>
                <a:spcPct val="0"/>
              </a:spcBef>
              <a:spcAft>
                <a:spcPts val="0"/>
              </a:spcAft>
              <a:buFont typeface="Wingdings" panose="05000000000000000000" pitchFamily="2" charset="2"/>
              <a:buNone/>
              <a:defRPr/>
            </a:pPr>
            <a:r>
              <a:rPr lang="en-US" altLang="zh-CN" dirty="0"/>
              <a:t>void  Delete ( </a:t>
            </a:r>
            <a:r>
              <a:rPr lang="en-US" altLang="zh-CN" dirty="0" err="1"/>
              <a:t>BiTree</a:t>
            </a:r>
            <a:r>
              <a:rPr lang="en-US" altLang="zh-CN" dirty="0"/>
              <a:t> &amp;p )</a:t>
            </a:r>
          </a:p>
          <a:p>
            <a:pPr eaLnBrk="1" fontAlgn="auto" hangingPunct="1">
              <a:spcBef>
                <a:spcPct val="0"/>
              </a:spcBef>
              <a:spcAft>
                <a:spcPts val="0"/>
              </a:spcAft>
              <a:buFont typeface="Wingdings" panose="05000000000000000000" pitchFamily="2" charset="2"/>
              <a:buNone/>
              <a:defRPr/>
            </a:pPr>
            <a:r>
              <a:rPr lang="en-US" altLang="zh-CN" dirty="0"/>
              <a:t>{</a:t>
            </a:r>
            <a:r>
              <a:rPr lang="zh-CN" altLang="en-US" dirty="0">
                <a:solidFill>
                  <a:srgbClr val="00FFFF"/>
                </a:solidFill>
              </a:rPr>
              <a:t> </a:t>
            </a:r>
            <a:r>
              <a:rPr lang="en-US" altLang="zh-CN" dirty="0"/>
              <a:t>if ( ! p-&gt;</a:t>
            </a:r>
            <a:r>
              <a:rPr lang="en-US" altLang="zh-CN" dirty="0" err="1"/>
              <a:t>rchild</a:t>
            </a:r>
            <a:r>
              <a:rPr lang="en-US" altLang="zh-CN" dirty="0"/>
              <a:t> )    </a:t>
            </a:r>
            <a:r>
              <a:rPr lang="en-US" altLang="zh-CN" dirty="0">
                <a:solidFill>
                  <a:schemeClr val="accent4">
                    <a:lumMod val="50000"/>
                  </a:schemeClr>
                </a:solidFill>
              </a:rPr>
              <a:t>// </a:t>
            </a:r>
            <a:r>
              <a:rPr lang="zh-CN" altLang="en-US" dirty="0">
                <a:solidFill>
                  <a:schemeClr val="accent4">
                    <a:lumMod val="50000"/>
                  </a:schemeClr>
                </a:solidFill>
              </a:rPr>
              <a:t>右子树为空，则只需重接左子树，</a:t>
            </a:r>
            <a:r>
              <a:rPr lang="en-US" altLang="zh-CN" dirty="0">
                <a:solidFill>
                  <a:srgbClr val="FF0000"/>
                </a:solidFill>
              </a:rPr>
              <a:t>1</a:t>
            </a:r>
            <a:r>
              <a:rPr lang="zh-CN" altLang="en-US" dirty="0">
                <a:solidFill>
                  <a:srgbClr val="FF0000"/>
                </a:solidFill>
              </a:rPr>
              <a:t>，</a:t>
            </a:r>
            <a:r>
              <a:rPr lang="en-US" altLang="zh-CN" dirty="0">
                <a:solidFill>
                  <a:srgbClr val="FF0000"/>
                </a:solidFill>
              </a:rPr>
              <a:t>2.3</a:t>
            </a:r>
            <a:r>
              <a:rPr lang="zh-CN" altLang="en-US" dirty="0">
                <a:solidFill>
                  <a:srgbClr val="FF0000"/>
                </a:solidFill>
              </a:rPr>
              <a:t>，</a:t>
            </a:r>
            <a:r>
              <a:rPr lang="en-US" altLang="zh-CN" dirty="0">
                <a:solidFill>
                  <a:srgbClr val="FF0000"/>
                </a:solidFill>
              </a:rPr>
              <a:t>2.4</a:t>
            </a:r>
            <a:endParaRPr lang="zh-CN" altLang="en-US" dirty="0">
              <a:solidFill>
                <a:srgbClr val="FF0000"/>
              </a:solidFill>
            </a:endParaRPr>
          </a:p>
          <a:p>
            <a:pPr eaLnBrk="1" fontAlgn="auto" hangingPunct="1">
              <a:spcBef>
                <a:spcPct val="0"/>
              </a:spcBef>
              <a:spcAft>
                <a:spcPts val="0"/>
              </a:spcAft>
              <a:buFont typeface="Wingdings" panose="05000000000000000000" pitchFamily="2" charset="2"/>
              <a:buNone/>
              <a:defRPr/>
            </a:pPr>
            <a:r>
              <a:rPr lang="en-US" altLang="zh-CN" dirty="0"/>
              <a:t>  { q = p;   p = p-&gt;</a:t>
            </a:r>
            <a:r>
              <a:rPr lang="en-US" altLang="zh-CN" dirty="0" err="1"/>
              <a:t>lchild</a:t>
            </a:r>
            <a:r>
              <a:rPr lang="en-US" altLang="zh-CN" dirty="0"/>
              <a:t>;   free(q); }</a:t>
            </a:r>
          </a:p>
          <a:p>
            <a:pPr eaLnBrk="1" fontAlgn="auto" hangingPunct="1">
              <a:spcBef>
                <a:spcPct val="0"/>
              </a:spcBef>
              <a:spcAft>
                <a:spcPts val="0"/>
              </a:spcAft>
              <a:buFont typeface="Wingdings" panose="05000000000000000000" pitchFamily="2" charset="2"/>
              <a:buNone/>
              <a:defRPr/>
            </a:pPr>
            <a:r>
              <a:rPr lang="en-US" altLang="zh-CN" dirty="0"/>
              <a:t>  else </a:t>
            </a:r>
            <a:r>
              <a:rPr lang="en-US" altLang="zh-CN" dirty="0">
                <a:solidFill>
                  <a:srgbClr val="FF0000"/>
                </a:solidFill>
              </a:rPr>
              <a:t>if</a:t>
            </a:r>
            <a:r>
              <a:rPr lang="en-US" altLang="zh-CN" dirty="0">
                <a:solidFill>
                  <a:srgbClr val="00FF00"/>
                </a:solidFill>
              </a:rPr>
              <a:t> </a:t>
            </a:r>
            <a:r>
              <a:rPr lang="en-US" altLang="zh-CN" dirty="0"/>
              <a:t>( ! p-&gt;</a:t>
            </a:r>
            <a:r>
              <a:rPr lang="en-US" altLang="zh-CN" dirty="0" err="1"/>
              <a:t>lchild</a:t>
            </a:r>
            <a:r>
              <a:rPr lang="en-US" altLang="zh-CN" dirty="0"/>
              <a:t> )  </a:t>
            </a:r>
            <a:r>
              <a:rPr lang="en-US" altLang="zh-CN" dirty="0">
                <a:solidFill>
                  <a:schemeClr val="accent4">
                    <a:lumMod val="50000"/>
                  </a:schemeClr>
                </a:solidFill>
              </a:rPr>
              <a:t>// </a:t>
            </a:r>
            <a:r>
              <a:rPr lang="zh-CN" altLang="en-US" dirty="0">
                <a:solidFill>
                  <a:schemeClr val="accent4">
                    <a:lumMod val="50000"/>
                  </a:schemeClr>
                </a:solidFill>
              </a:rPr>
              <a:t>左子为空，则只重接右子，</a:t>
            </a:r>
            <a:r>
              <a:rPr lang="en-US" altLang="zh-CN" dirty="0">
                <a:solidFill>
                  <a:srgbClr val="FF0000"/>
                </a:solidFill>
              </a:rPr>
              <a:t>2.1</a:t>
            </a:r>
            <a:r>
              <a:rPr lang="zh-CN" altLang="en-US" dirty="0">
                <a:solidFill>
                  <a:srgbClr val="FF0000"/>
                </a:solidFill>
              </a:rPr>
              <a:t>，</a:t>
            </a:r>
            <a:r>
              <a:rPr lang="en-US" altLang="zh-CN" dirty="0">
                <a:solidFill>
                  <a:srgbClr val="FF0000"/>
                </a:solidFill>
              </a:rPr>
              <a:t>2.2</a:t>
            </a:r>
            <a:endParaRPr lang="zh-CN" altLang="en-US" dirty="0">
              <a:solidFill>
                <a:srgbClr val="FF0000"/>
              </a:solidFill>
            </a:endParaRPr>
          </a:p>
          <a:p>
            <a:pPr eaLnBrk="1" fontAlgn="auto" hangingPunct="1">
              <a:spcBef>
                <a:spcPct val="0"/>
              </a:spcBef>
              <a:spcAft>
                <a:spcPts val="0"/>
              </a:spcAft>
              <a:buFont typeface="Wingdings" panose="05000000000000000000" pitchFamily="2" charset="2"/>
              <a:buNone/>
              <a:defRPr/>
            </a:pPr>
            <a:r>
              <a:rPr lang="en-US" altLang="zh-CN" dirty="0">
                <a:solidFill>
                  <a:srgbClr val="00FF00"/>
                </a:solidFill>
              </a:rPr>
              <a:t>          </a:t>
            </a:r>
            <a:r>
              <a:rPr lang="en-US" altLang="zh-CN" dirty="0">
                <a:solidFill>
                  <a:srgbClr val="FF0000"/>
                </a:solidFill>
              </a:rPr>
              <a:t>{</a:t>
            </a:r>
            <a:r>
              <a:rPr lang="en-US" altLang="zh-CN" dirty="0"/>
              <a:t>  q = p;   p = p-&gt;</a:t>
            </a:r>
            <a:r>
              <a:rPr lang="en-US" altLang="zh-CN" dirty="0" err="1"/>
              <a:t>rchild</a:t>
            </a:r>
            <a:r>
              <a:rPr lang="en-US" altLang="zh-CN" dirty="0"/>
              <a:t>;   free(q);</a:t>
            </a:r>
            <a:r>
              <a:rPr lang="en-US" altLang="zh-CN" dirty="0">
                <a:solidFill>
                  <a:srgbClr val="00FF00"/>
                </a:solidFill>
              </a:rPr>
              <a:t> </a:t>
            </a:r>
            <a:r>
              <a:rPr lang="en-US" altLang="zh-CN" dirty="0">
                <a:solidFill>
                  <a:srgbClr val="FF0000"/>
                </a:solidFill>
              </a:rPr>
              <a:t>}</a:t>
            </a:r>
          </a:p>
          <a:p>
            <a:pPr eaLnBrk="1" fontAlgn="auto" hangingPunct="1">
              <a:spcBef>
                <a:spcPct val="0"/>
              </a:spcBef>
              <a:spcAft>
                <a:spcPts val="0"/>
              </a:spcAft>
              <a:buFont typeface="Wingdings" panose="05000000000000000000" pitchFamily="2" charset="2"/>
              <a:buNone/>
              <a:defRPr/>
            </a:pPr>
            <a:r>
              <a:rPr lang="en-US" altLang="zh-CN" dirty="0"/>
              <a:t>          </a:t>
            </a:r>
            <a:r>
              <a:rPr lang="en-US" altLang="zh-CN" dirty="0">
                <a:solidFill>
                  <a:srgbClr val="FF0000"/>
                </a:solidFill>
              </a:rPr>
              <a:t>else</a:t>
            </a:r>
            <a:r>
              <a:rPr lang="en-US" altLang="zh-CN" dirty="0">
                <a:solidFill>
                  <a:srgbClr val="00FF00"/>
                </a:solidFill>
              </a:rPr>
              <a:t>     </a:t>
            </a:r>
            <a:r>
              <a:rPr lang="en-US" altLang="zh-CN" dirty="0">
                <a:solidFill>
                  <a:schemeClr val="accent4">
                    <a:lumMod val="50000"/>
                  </a:schemeClr>
                </a:solidFill>
              </a:rPr>
              <a:t>// </a:t>
            </a:r>
            <a:r>
              <a:rPr lang="zh-CN" altLang="en-US" dirty="0">
                <a:solidFill>
                  <a:schemeClr val="accent4">
                    <a:lumMod val="50000"/>
                  </a:schemeClr>
                </a:solidFill>
              </a:rPr>
              <a:t>左右子树均不空</a:t>
            </a:r>
          </a:p>
          <a:p>
            <a:pPr eaLnBrk="1" fontAlgn="auto" hangingPunct="1">
              <a:spcBef>
                <a:spcPct val="0"/>
              </a:spcBef>
              <a:spcAft>
                <a:spcPts val="0"/>
              </a:spcAft>
              <a:buFont typeface="Wingdings" panose="05000000000000000000" pitchFamily="2" charset="2"/>
              <a:buNone/>
              <a:defRPr/>
            </a:pPr>
            <a:r>
              <a:rPr lang="en-US" altLang="zh-CN" dirty="0"/>
              <a:t>          </a:t>
            </a:r>
            <a:r>
              <a:rPr lang="en-US" altLang="zh-CN" dirty="0">
                <a:solidFill>
                  <a:srgbClr val="FF0000"/>
                </a:solidFill>
              </a:rPr>
              <a:t>{</a:t>
            </a:r>
            <a:r>
              <a:rPr lang="en-US" altLang="zh-CN" dirty="0"/>
              <a:t>  q = p;   s = p-&gt;</a:t>
            </a:r>
            <a:r>
              <a:rPr lang="en-US" altLang="zh-CN" dirty="0" err="1"/>
              <a:t>lchild</a:t>
            </a:r>
            <a:r>
              <a:rPr lang="en-US" altLang="zh-CN" dirty="0"/>
              <a:t>;                    </a:t>
            </a:r>
          </a:p>
          <a:p>
            <a:pPr eaLnBrk="1" fontAlgn="auto" hangingPunct="1">
              <a:spcBef>
                <a:spcPct val="0"/>
              </a:spcBef>
              <a:spcAft>
                <a:spcPts val="0"/>
              </a:spcAft>
              <a:buFont typeface="Wingdings" panose="05000000000000000000" pitchFamily="2" charset="2"/>
              <a:buNone/>
              <a:defRPr/>
            </a:pPr>
            <a:r>
              <a:rPr lang="en-US" altLang="zh-CN" dirty="0"/>
              <a:t>             while ( s-&gt;</a:t>
            </a:r>
            <a:r>
              <a:rPr lang="en-US" altLang="zh-CN" dirty="0" err="1"/>
              <a:t>rchild</a:t>
            </a:r>
            <a:r>
              <a:rPr lang="en-US" altLang="zh-CN" dirty="0"/>
              <a:t> )   </a:t>
            </a:r>
            <a:r>
              <a:rPr lang="en-US" altLang="zh-CN" dirty="0">
                <a:solidFill>
                  <a:schemeClr val="accent4">
                    <a:lumMod val="50000"/>
                  </a:schemeClr>
                </a:solidFill>
              </a:rPr>
              <a:t>// </a:t>
            </a:r>
            <a:r>
              <a:rPr lang="zh-CN" altLang="en-US" dirty="0">
                <a:solidFill>
                  <a:schemeClr val="accent4">
                    <a:lumMod val="50000"/>
                  </a:schemeClr>
                </a:solidFill>
              </a:rPr>
              <a:t>定位</a:t>
            </a:r>
            <a:r>
              <a:rPr lang="en-US" altLang="zh-CN" dirty="0">
                <a:solidFill>
                  <a:schemeClr val="accent4">
                    <a:lumMod val="50000"/>
                  </a:schemeClr>
                </a:solidFill>
              </a:rPr>
              <a:t>p</a:t>
            </a:r>
            <a:r>
              <a:rPr lang="zh-CN" altLang="en-US" dirty="0">
                <a:solidFill>
                  <a:schemeClr val="accent4">
                    <a:lumMod val="50000"/>
                  </a:schemeClr>
                </a:solidFill>
              </a:rPr>
              <a:t>左子树的最右结点</a:t>
            </a:r>
          </a:p>
          <a:p>
            <a:pPr eaLnBrk="1" fontAlgn="auto" hangingPunct="1">
              <a:spcBef>
                <a:spcPct val="0"/>
              </a:spcBef>
              <a:spcAft>
                <a:spcPts val="0"/>
              </a:spcAft>
              <a:buFont typeface="Wingdings" panose="05000000000000000000" pitchFamily="2" charset="2"/>
              <a:buNone/>
              <a:defRPr/>
            </a:pPr>
            <a:r>
              <a:rPr lang="en-US" altLang="zh-CN" dirty="0"/>
              <a:t>             {</a:t>
            </a:r>
            <a:r>
              <a:rPr lang="en-US" altLang="zh-CN" dirty="0">
                <a:solidFill>
                  <a:srgbClr val="0033CC"/>
                </a:solidFill>
              </a:rPr>
              <a:t> </a:t>
            </a:r>
            <a:r>
              <a:rPr lang="en-US" altLang="zh-CN" dirty="0"/>
              <a:t>q = s; s =s-&gt;</a:t>
            </a:r>
            <a:r>
              <a:rPr lang="en-US" altLang="zh-CN" dirty="0" err="1"/>
              <a:t>rchild</a:t>
            </a:r>
            <a:r>
              <a:rPr lang="en-US" altLang="zh-CN" dirty="0"/>
              <a:t>;        }</a:t>
            </a:r>
          </a:p>
          <a:p>
            <a:pPr eaLnBrk="1" fontAlgn="auto" hangingPunct="1">
              <a:spcBef>
                <a:spcPct val="0"/>
              </a:spcBef>
              <a:spcAft>
                <a:spcPts val="0"/>
              </a:spcAft>
              <a:buFont typeface="Wingdings" panose="05000000000000000000" pitchFamily="2" charset="2"/>
              <a:buNone/>
              <a:defRPr/>
            </a:pPr>
            <a:r>
              <a:rPr lang="en-US" altLang="zh-CN" dirty="0"/>
              <a:t>             p-&gt;data = s-&gt;data;  </a:t>
            </a:r>
            <a:r>
              <a:rPr lang="en-US" altLang="zh-CN" dirty="0">
                <a:solidFill>
                  <a:schemeClr val="accent4">
                    <a:lumMod val="50000"/>
                  </a:schemeClr>
                </a:solidFill>
              </a:rPr>
              <a:t>// s</a:t>
            </a:r>
            <a:r>
              <a:rPr lang="zh-CN" altLang="en-US" dirty="0">
                <a:solidFill>
                  <a:schemeClr val="accent4">
                    <a:lumMod val="50000"/>
                  </a:schemeClr>
                </a:solidFill>
              </a:rPr>
              <a:t>覆盖原有的</a:t>
            </a:r>
            <a:r>
              <a:rPr lang="en-US" altLang="zh-CN" dirty="0">
                <a:solidFill>
                  <a:schemeClr val="accent4">
                    <a:lumMod val="50000"/>
                  </a:schemeClr>
                </a:solidFill>
              </a:rPr>
              <a:t>p</a:t>
            </a:r>
            <a:endParaRPr lang="zh-CN" altLang="en-US" dirty="0">
              <a:solidFill>
                <a:schemeClr val="accent4">
                  <a:lumMod val="50000"/>
                </a:schemeClr>
              </a:solidFill>
            </a:endParaRPr>
          </a:p>
          <a:p>
            <a:pPr eaLnBrk="1" fontAlgn="auto" hangingPunct="1">
              <a:spcBef>
                <a:spcPct val="0"/>
              </a:spcBef>
              <a:spcAft>
                <a:spcPts val="0"/>
              </a:spcAft>
              <a:buFont typeface="Wingdings" panose="05000000000000000000" pitchFamily="2" charset="2"/>
              <a:buNone/>
              <a:defRPr/>
            </a:pPr>
            <a:r>
              <a:rPr lang="en-US" altLang="zh-CN" dirty="0"/>
              <a:t>             if ( q!=p ) q-&gt;</a:t>
            </a:r>
            <a:r>
              <a:rPr lang="en-US" altLang="zh-CN" dirty="0" err="1"/>
              <a:t>rchild</a:t>
            </a:r>
            <a:r>
              <a:rPr lang="en-US" altLang="zh-CN" dirty="0"/>
              <a:t> = s-&gt;</a:t>
            </a:r>
            <a:r>
              <a:rPr lang="en-US" altLang="zh-CN" dirty="0" err="1"/>
              <a:t>lchild</a:t>
            </a:r>
            <a:r>
              <a:rPr lang="en-US" altLang="zh-CN" dirty="0"/>
              <a:t>;    </a:t>
            </a:r>
            <a:r>
              <a:rPr lang="en-US" altLang="zh-CN" dirty="0">
                <a:solidFill>
                  <a:schemeClr val="accent4">
                    <a:lumMod val="50000"/>
                  </a:schemeClr>
                </a:solidFill>
              </a:rPr>
              <a:t>//</a:t>
            </a:r>
            <a:r>
              <a:rPr lang="zh-CN" altLang="en-US" dirty="0">
                <a:solidFill>
                  <a:schemeClr val="accent4">
                    <a:lumMod val="50000"/>
                  </a:schemeClr>
                </a:solidFill>
              </a:rPr>
              <a:t>重接右子树</a:t>
            </a:r>
          </a:p>
          <a:p>
            <a:pPr eaLnBrk="1" fontAlgn="auto" hangingPunct="1">
              <a:spcBef>
                <a:spcPct val="0"/>
              </a:spcBef>
              <a:spcAft>
                <a:spcPts val="0"/>
              </a:spcAft>
              <a:buFont typeface="Wingdings" panose="05000000000000000000" pitchFamily="2" charset="2"/>
              <a:buNone/>
              <a:defRPr/>
            </a:pPr>
            <a:r>
              <a:rPr lang="en-US" altLang="zh-CN" dirty="0"/>
              <a:t>             else          q-&gt;</a:t>
            </a:r>
            <a:r>
              <a:rPr lang="en-US" altLang="zh-CN" dirty="0" err="1"/>
              <a:t>lchild</a:t>
            </a:r>
            <a:r>
              <a:rPr lang="en-US" altLang="zh-CN" dirty="0"/>
              <a:t> = s-&gt;</a:t>
            </a:r>
            <a:r>
              <a:rPr lang="en-US" altLang="zh-CN" dirty="0" err="1"/>
              <a:t>lchild</a:t>
            </a:r>
            <a:r>
              <a:rPr lang="en-US" altLang="zh-CN" dirty="0"/>
              <a:t>;    </a:t>
            </a:r>
            <a:r>
              <a:rPr lang="en-US" altLang="zh-CN" dirty="0">
                <a:solidFill>
                  <a:schemeClr val="accent4">
                    <a:lumMod val="50000"/>
                  </a:schemeClr>
                </a:solidFill>
              </a:rPr>
              <a:t>//</a:t>
            </a:r>
            <a:r>
              <a:rPr lang="zh-CN" altLang="en-US" dirty="0">
                <a:solidFill>
                  <a:schemeClr val="accent4">
                    <a:lumMod val="50000"/>
                  </a:schemeClr>
                </a:solidFill>
              </a:rPr>
              <a:t>重接左子树</a:t>
            </a:r>
            <a:endParaRPr lang="en-US" altLang="zh-CN" dirty="0">
              <a:solidFill>
                <a:schemeClr val="accent4">
                  <a:lumMod val="50000"/>
                </a:schemeClr>
              </a:solidFill>
            </a:endParaRPr>
          </a:p>
          <a:p>
            <a:pPr eaLnBrk="1" fontAlgn="auto" hangingPunct="1">
              <a:spcBef>
                <a:spcPct val="0"/>
              </a:spcBef>
              <a:spcAft>
                <a:spcPts val="0"/>
              </a:spcAft>
              <a:buFont typeface="Arial" panose="020B0604020202020204" pitchFamily="34" charset="0"/>
              <a:buNone/>
              <a:defRPr/>
            </a:pPr>
            <a:r>
              <a:rPr lang="en-US" altLang="zh-CN" dirty="0">
                <a:solidFill>
                  <a:schemeClr val="accent4">
                    <a:lumMod val="50000"/>
                  </a:schemeClr>
                </a:solidFill>
              </a:rPr>
              <a:t>             </a:t>
            </a:r>
            <a:r>
              <a:rPr lang="en-US" altLang="zh-CN" dirty="0">
                <a:solidFill>
                  <a:srgbClr val="000000"/>
                </a:solidFill>
              </a:rPr>
              <a:t>free(s);</a:t>
            </a:r>
          </a:p>
          <a:p>
            <a:pPr eaLnBrk="1" fontAlgn="auto" hangingPunct="1">
              <a:spcBef>
                <a:spcPct val="0"/>
              </a:spcBef>
              <a:spcAft>
                <a:spcPts val="0"/>
              </a:spcAft>
              <a:buFont typeface="Wingdings" panose="05000000000000000000" pitchFamily="2" charset="2"/>
              <a:buNone/>
              <a:defRPr/>
            </a:pPr>
            <a:r>
              <a:rPr lang="en-US" altLang="zh-CN" dirty="0"/>
              <a:t>          </a:t>
            </a:r>
            <a:r>
              <a:rPr lang="en-US" altLang="zh-CN" dirty="0">
                <a:solidFill>
                  <a:srgbClr val="FF0000"/>
                </a:solidFill>
              </a:rPr>
              <a:t>}</a:t>
            </a:r>
          </a:p>
          <a:p>
            <a:pPr eaLnBrk="1" fontAlgn="auto" hangingPunct="1">
              <a:spcBef>
                <a:spcPct val="0"/>
              </a:spcBef>
              <a:spcAft>
                <a:spcPts val="0"/>
              </a:spcAft>
              <a:buFont typeface="Wingdings" panose="05000000000000000000" pitchFamily="2" charset="2"/>
              <a:buNone/>
              <a:defRPr/>
            </a:pPr>
            <a:r>
              <a:rPr lang="en-US" altLang="zh-CN" dirty="0"/>
              <a:t>} </a:t>
            </a:r>
            <a:r>
              <a:rPr lang="en-US" altLang="zh-CN" dirty="0">
                <a:solidFill>
                  <a:schemeClr val="accent4">
                    <a:lumMod val="50000"/>
                  </a:schemeClr>
                </a:solidFill>
              </a:rPr>
              <a:t>//Delete  </a:t>
            </a:r>
            <a:r>
              <a:rPr lang="zh-CN" altLang="en-US" dirty="0">
                <a:solidFill>
                  <a:schemeClr val="accent4">
                    <a:lumMod val="50000"/>
                  </a:schemeClr>
                </a:solidFill>
              </a:rPr>
              <a:t>算法</a:t>
            </a:r>
            <a:r>
              <a:rPr lang="en-US" altLang="zh-CN" dirty="0">
                <a:solidFill>
                  <a:schemeClr val="accent4">
                    <a:lumMod val="50000"/>
                  </a:schemeClr>
                </a:solidFill>
              </a:rPr>
              <a:t>9.8</a:t>
            </a: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FA584B66-0957-4017-A0B3-FCB46EF3AE7D}"/>
              </a:ext>
            </a:extLst>
          </p:cNvPr>
          <p:cNvSpPr>
            <a:spLocks noGrp="1" noChangeArrowheads="1"/>
          </p:cNvSpPr>
          <p:nvPr>
            <p:ph type="title"/>
          </p:nvPr>
        </p:nvSpPr>
        <p:spPr>
          <a:xfrm>
            <a:off x="111125" y="-158750"/>
            <a:ext cx="10515600" cy="1325563"/>
          </a:xfrm>
        </p:spPr>
        <p:txBody>
          <a:bodyPr/>
          <a:lstStyle/>
          <a:p>
            <a:pPr eaLnBrk="1" hangingPunct="1"/>
            <a:r>
              <a:rPr lang="en-US" altLang="zh-CN" dirty="0"/>
              <a:t>8.2.1</a:t>
            </a:r>
            <a:r>
              <a:rPr lang="zh-CN" altLang="en-US" dirty="0"/>
              <a:t> 二叉排序树和平衡二叉树</a:t>
            </a:r>
          </a:p>
        </p:txBody>
      </p:sp>
      <p:sp>
        <p:nvSpPr>
          <p:cNvPr id="59395" name="Rectangle 2">
            <a:extLst>
              <a:ext uri="{FF2B5EF4-FFF2-40B4-BE49-F238E27FC236}">
                <a16:creationId xmlns:a16="http://schemas.microsoft.com/office/drawing/2014/main" id="{776FD8D0-477E-4311-95E9-22FB7DBE70FF}"/>
              </a:ext>
            </a:extLst>
          </p:cNvPr>
          <p:cNvSpPr>
            <a:spLocks noGrp="1" noChangeArrowheads="1"/>
          </p:cNvSpPr>
          <p:nvPr>
            <p:ph idx="1"/>
          </p:nvPr>
        </p:nvSpPr>
        <p:spPr>
          <a:xfrm>
            <a:off x="628650" y="911225"/>
            <a:ext cx="10515600" cy="365125"/>
          </a:xfrm>
        </p:spPr>
        <p:txBody>
          <a:bodyPr>
            <a:normAutofit fontScale="77500" lnSpcReduction="20000"/>
          </a:bodyPr>
          <a:lstStyle/>
          <a:p>
            <a:pPr marL="0" indent="0" eaLnBrk="1" hangingPunct="1">
              <a:buFont typeface="Arial" panose="020B0604020202020204" pitchFamily="34" charset="0"/>
              <a:buNone/>
            </a:pPr>
            <a:r>
              <a:rPr lang="zh-CN" altLang="en-US" sz="3200" dirty="0"/>
              <a:t>二叉排序树的删除操作</a:t>
            </a:r>
          </a:p>
        </p:txBody>
      </p:sp>
      <p:grpSp>
        <p:nvGrpSpPr>
          <p:cNvPr id="1009691" name="Group 27">
            <a:extLst>
              <a:ext uri="{FF2B5EF4-FFF2-40B4-BE49-F238E27FC236}">
                <a16:creationId xmlns:a16="http://schemas.microsoft.com/office/drawing/2014/main" id="{F78F2810-20DB-46C7-B83F-CC32BD7A89E3}"/>
              </a:ext>
            </a:extLst>
          </p:cNvPr>
          <p:cNvGrpSpPr>
            <a:grpSpLocks/>
          </p:cNvGrpSpPr>
          <p:nvPr/>
        </p:nvGrpSpPr>
        <p:grpSpPr bwMode="auto">
          <a:xfrm>
            <a:off x="1370013" y="2098675"/>
            <a:ext cx="2368550" cy="2887663"/>
            <a:chOff x="307" y="771"/>
            <a:chExt cx="1222" cy="1592"/>
          </a:xfrm>
        </p:grpSpPr>
        <p:sp>
          <p:nvSpPr>
            <p:cNvPr id="59433" name="Text Box 28">
              <a:extLst>
                <a:ext uri="{FF2B5EF4-FFF2-40B4-BE49-F238E27FC236}">
                  <a16:creationId xmlns:a16="http://schemas.microsoft.com/office/drawing/2014/main" id="{E3F651B1-D80B-4B6E-AD4E-0F10F4A3E3DC}"/>
                </a:ext>
              </a:extLst>
            </p:cNvPr>
            <p:cNvSpPr txBox="1">
              <a:spLocks noChangeArrowheads="1"/>
            </p:cNvSpPr>
            <p:nvPr/>
          </p:nvSpPr>
          <p:spPr bwMode="auto">
            <a:xfrm>
              <a:off x="406" y="771"/>
              <a:ext cx="25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2400" dirty="0">
                  <a:latin typeface="Times New Roman" panose="02020603050405020304" pitchFamily="18" charset="0"/>
                  <a:ea typeface="华康俪金黑W8(P)" panose="020B0800000000000000" pitchFamily="34" charset="-122"/>
                </a:rPr>
                <a:t>例</a:t>
              </a:r>
            </a:p>
          </p:txBody>
        </p:sp>
        <p:grpSp>
          <p:nvGrpSpPr>
            <p:cNvPr id="59434" name="Group 29">
              <a:extLst>
                <a:ext uri="{FF2B5EF4-FFF2-40B4-BE49-F238E27FC236}">
                  <a16:creationId xmlns:a16="http://schemas.microsoft.com/office/drawing/2014/main" id="{E999EEE8-5D8D-4D8B-8F22-AEDE9324C954}"/>
                </a:ext>
              </a:extLst>
            </p:cNvPr>
            <p:cNvGrpSpPr>
              <a:grpSpLocks/>
            </p:cNvGrpSpPr>
            <p:nvPr/>
          </p:nvGrpSpPr>
          <p:grpSpPr bwMode="auto">
            <a:xfrm>
              <a:off x="307" y="823"/>
              <a:ext cx="1222" cy="1540"/>
              <a:chOff x="496" y="1323"/>
              <a:chExt cx="1222" cy="1540"/>
            </a:xfrm>
          </p:grpSpPr>
          <p:sp>
            <p:nvSpPr>
              <p:cNvPr id="59435" name="Oval 30">
                <a:extLst>
                  <a:ext uri="{FF2B5EF4-FFF2-40B4-BE49-F238E27FC236}">
                    <a16:creationId xmlns:a16="http://schemas.microsoft.com/office/drawing/2014/main" id="{551AAE7F-B08E-48E4-B32D-0DF4702C5100}"/>
                  </a:ext>
                </a:extLst>
              </p:cNvPr>
              <p:cNvSpPr>
                <a:spLocks noChangeArrowheads="1"/>
              </p:cNvSpPr>
              <p:nvPr/>
            </p:nvSpPr>
            <p:spPr bwMode="auto">
              <a:xfrm>
                <a:off x="966" y="1323"/>
                <a:ext cx="245" cy="24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80</a:t>
                </a:r>
              </a:p>
            </p:txBody>
          </p:sp>
          <p:sp>
            <p:nvSpPr>
              <p:cNvPr id="59436" name="Oval 31">
                <a:extLst>
                  <a:ext uri="{FF2B5EF4-FFF2-40B4-BE49-F238E27FC236}">
                    <a16:creationId xmlns:a16="http://schemas.microsoft.com/office/drawing/2014/main" id="{4161E04F-615C-4921-9A47-5020D308D272}"/>
                  </a:ext>
                </a:extLst>
              </p:cNvPr>
              <p:cNvSpPr>
                <a:spLocks noChangeArrowheads="1"/>
              </p:cNvSpPr>
              <p:nvPr/>
            </p:nvSpPr>
            <p:spPr bwMode="auto">
              <a:xfrm>
                <a:off x="619" y="1641"/>
                <a:ext cx="211"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FF0000"/>
                    </a:solidFill>
                    <a:latin typeface="Times New Roman" panose="02020603050405020304" pitchFamily="18" charset="0"/>
                    <a:ea typeface="华康俪金黑W8(P)" panose="020B0800000000000000" pitchFamily="34" charset="-122"/>
                  </a:rPr>
                  <a:t>50</a:t>
                </a:r>
              </a:p>
            </p:txBody>
          </p:sp>
          <p:sp>
            <p:nvSpPr>
              <p:cNvPr id="59437" name="Oval 32">
                <a:extLst>
                  <a:ext uri="{FF2B5EF4-FFF2-40B4-BE49-F238E27FC236}">
                    <a16:creationId xmlns:a16="http://schemas.microsoft.com/office/drawing/2014/main" id="{B4722B4F-9F81-4D6E-AB04-D6F3797578C7}"/>
                  </a:ext>
                </a:extLst>
              </p:cNvPr>
              <p:cNvSpPr>
                <a:spLocks noChangeArrowheads="1"/>
              </p:cNvSpPr>
              <p:nvPr/>
            </p:nvSpPr>
            <p:spPr bwMode="auto">
              <a:xfrm>
                <a:off x="1240" y="1641"/>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120</a:t>
                </a:r>
              </a:p>
            </p:txBody>
          </p:sp>
          <p:sp>
            <p:nvSpPr>
              <p:cNvPr id="59438" name="Oval 33">
                <a:extLst>
                  <a:ext uri="{FF2B5EF4-FFF2-40B4-BE49-F238E27FC236}">
                    <a16:creationId xmlns:a16="http://schemas.microsoft.com/office/drawing/2014/main" id="{04CCCA7B-8045-44B9-B096-406F71DDC3F5}"/>
                  </a:ext>
                </a:extLst>
              </p:cNvPr>
              <p:cNvSpPr>
                <a:spLocks noChangeArrowheads="1"/>
              </p:cNvSpPr>
              <p:nvPr/>
            </p:nvSpPr>
            <p:spPr bwMode="auto">
              <a:xfrm>
                <a:off x="808" y="1930"/>
                <a:ext cx="233" cy="24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60</a:t>
                </a:r>
              </a:p>
            </p:txBody>
          </p:sp>
          <p:sp>
            <p:nvSpPr>
              <p:cNvPr id="59439" name="Oval 34">
                <a:extLst>
                  <a:ext uri="{FF2B5EF4-FFF2-40B4-BE49-F238E27FC236}">
                    <a16:creationId xmlns:a16="http://schemas.microsoft.com/office/drawing/2014/main" id="{5C766206-F20A-4219-A5DC-C4FFF497E3EF}"/>
                  </a:ext>
                </a:extLst>
              </p:cNvPr>
              <p:cNvSpPr>
                <a:spLocks noChangeArrowheads="1"/>
              </p:cNvSpPr>
              <p:nvPr/>
            </p:nvSpPr>
            <p:spPr bwMode="auto">
              <a:xfrm>
                <a:off x="1073" y="1974"/>
                <a:ext cx="255"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110</a:t>
                </a:r>
              </a:p>
            </p:txBody>
          </p:sp>
          <p:sp>
            <p:nvSpPr>
              <p:cNvPr id="59440" name="Oval 35">
                <a:extLst>
                  <a:ext uri="{FF2B5EF4-FFF2-40B4-BE49-F238E27FC236}">
                    <a16:creationId xmlns:a16="http://schemas.microsoft.com/office/drawing/2014/main" id="{87C747E3-F9D6-48B5-A134-1F681BCDAF35}"/>
                  </a:ext>
                </a:extLst>
              </p:cNvPr>
              <p:cNvSpPr>
                <a:spLocks noChangeArrowheads="1"/>
              </p:cNvSpPr>
              <p:nvPr/>
            </p:nvSpPr>
            <p:spPr bwMode="auto">
              <a:xfrm>
                <a:off x="1496" y="194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150</a:t>
                </a:r>
              </a:p>
            </p:txBody>
          </p:sp>
          <p:sp>
            <p:nvSpPr>
              <p:cNvPr id="59441" name="Oval 36">
                <a:extLst>
                  <a:ext uri="{FF2B5EF4-FFF2-40B4-BE49-F238E27FC236}">
                    <a16:creationId xmlns:a16="http://schemas.microsoft.com/office/drawing/2014/main" id="{A2E7B213-A2CB-42ED-8467-DF7174A6DBE2}"/>
                  </a:ext>
                </a:extLst>
              </p:cNvPr>
              <p:cNvSpPr>
                <a:spLocks noChangeArrowheads="1"/>
              </p:cNvSpPr>
              <p:nvPr/>
            </p:nvSpPr>
            <p:spPr bwMode="auto">
              <a:xfrm>
                <a:off x="651" y="2296"/>
                <a:ext cx="233"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55</a:t>
                </a:r>
              </a:p>
            </p:txBody>
          </p:sp>
          <p:sp>
            <p:nvSpPr>
              <p:cNvPr id="59442" name="Oval 37">
                <a:extLst>
                  <a:ext uri="{FF2B5EF4-FFF2-40B4-BE49-F238E27FC236}">
                    <a16:creationId xmlns:a16="http://schemas.microsoft.com/office/drawing/2014/main" id="{0B841CE9-909A-474A-B57E-68A0594BD79A}"/>
                  </a:ext>
                </a:extLst>
              </p:cNvPr>
              <p:cNvSpPr>
                <a:spLocks noChangeArrowheads="1"/>
              </p:cNvSpPr>
              <p:nvPr/>
            </p:nvSpPr>
            <p:spPr bwMode="auto">
              <a:xfrm>
                <a:off x="995" y="2296"/>
                <a:ext cx="233"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70</a:t>
                </a:r>
              </a:p>
            </p:txBody>
          </p:sp>
          <p:sp>
            <p:nvSpPr>
              <p:cNvPr id="59443" name="Oval 38">
                <a:extLst>
                  <a:ext uri="{FF2B5EF4-FFF2-40B4-BE49-F238E27FC236}">
                    <a16:creationId xmlns:a16="http://schemas.microsoft.com/office/drawing/2014/main" id="{EF09BCB7-62CE-489F-9A8A-488E80C43B04}"/>
                  </a:ext>
                </a:extLst>
              </p:cNvPr>
              <p:cNvSpPr>
                <a:spLocks noChangeArrowheads="1"/>
              </p:cNvSpPr>
              <p:nvPr/>
            </p:nvSpPr>
            <p:spPr bwMode="auto">
              <a:xfrm>
                <a:off x="496" y="2641"/>
                <a:ext cx="234"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53</a:t>
                </a:r>
              </a:p>
            </p:txBody>
          </p:sp>
          <p:sp>
            <p:nvSpPr>
              <p:cNvPr id="59444" name="Line 39">
                <a:extLst>
                  <a:ext uri="{FF2B5EF4-FFF2-40B4-BE49-F238E27FC236}">
                    <a16:creationId xmlns:a16="http://schemas.microsoft.com/office/drawing/2014/main" id="{F4356A0D-74A8-4303-A8F7-9C98B7C104F5}"/>
                  </a:ext>
                </a:extLst>
              </p:cNvPr>
              <p:cNvSpPr>
                <a:spLocks noChangeShapeType="1"/>
              </p:cNvSpPr>
              <p:nvPr/>
            </p:nvSpPr>
            <p:spPr bwMode="auto">
              <a:xfrm flipH="1">
                <a:off x="811" y="1533"/>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45" name="Line 40">
                <a:extLst>
                  <a:ext uri="{FF2B5EF4-FFF2-40B4-BE49-F238E27FC236}">
                    <a16:creationId xmlns:a16="http://schemas.microsoft.com/office/drawing/2014/main" id="{74810152-9125-4591-9631-B670CC58D24B}"/>
                  </a:ext>
                </a:extLst>
              </p:cNvPr>
              <p:cNvSpPr>
                <a:spLocks noChangeShapeType="1"/>
              </p:cNvSpPr>
              <p:nvPr/>
            </p:nvSpPr>
            <p:spPr bwMode="auto">
              <a:xfrm>
                <a:off x="1133" y="1533"/>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46" name="Line 41">
                <a:extLst>
                  <a:ext uri="{FF2B5EF4-FFF2-40B4-BE49-F238E27FC236}">
                    <a16:creationId xmlns:a16="http://schemas.microsoft.com/office/drawing/2014/main" id="{46EE7F79-F2CE-4117-AB9E-B7D001E598BE}"/>
                  </a:ext>
                </a:extLst>
              </p:cNvPr>
              <p:cNvSpPr>
                <a:spLocks noChangeShapeType="1"/>
              </p:cNvSpPr>
              <p:nvPr/>
            </p:nvSpPr>
            <p:spPr bwMode="auto">
              <a:xfrm>
                <a:off x="1411" y="1855"/>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47" name="Line 42">
                <a:extLst>
                  <a:ext uri="{FF2B5EF4-FFF2-40B4-BE49-F238E27FC236}">
                    <a16:creationId xmlns:a16="http://schemas.microsoft.com/office/drawing/2014/main" id="{A78DAAA4-28D2-4D55-8FDD-1C71CFEC7737}"/>
                  </a:ext>
                </a:extLst>
              </p:cNvPr>
              <p:cNvSpPr>
                <a:spLocks noChangeShapeType="1"/>
              </p:cNvSpPr>
              <p:nvPr/>
            </p:nvSpPr>
            <p:spPr bwMode="auto">
              <a:xfrm>
                <a:off x="800" y="1867"/>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48" name="Line 43">
                <a:extLst>
                  <a:ext uri="{FF2B5EF4-FFF2-40B4-BE49-F238E27FC236}">
                    <a16:creationId xmlns:a16="http://schemas.microsoft.com/office/drawing/2014/main" id="{C3BD39E7-8D40-4359-A82B-253203442149}"/>
                  </a:ext>
                </a:extLst>
              </p:cNvPr>
              <p:cNvSpPr>
                <a:spLocks noChangeShapeType="1"/>
              </p:cNvSpPr>
              <p:nvPr/>
            </p:nvSpPr>
            <p:spPr bwMode="auto">
              <a:xfrm>
                <a:off x="967" y="2166"/>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49" name="Line 44">
                <a:extLst>
                  <a:ext uri="{FF2B5EF4-FFF2-40B4-BE49-F238E27FC236}">
                    <a16:creationId xmlns:a16="http://schemas.microsoft.com/office/drawing/2014/main" id="{EACCF604-7832-4459-84E5-DBC0405B04E0}"/>
                  </a:ext>
                </a:extLst>
              </p:cNvPr>
              <p:cNvSpPr>
                <a:spLocks noChangeShapeType="1"/>
              </p:cNvSpPr>
              <p:nvPr/>
            </p:nvSpPr>
            <p:spPr bwMode="auto">
              <a:xfrm flipH="1">
                <a:off x="1222" y="1878"/>
                <a:ext cx="89"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50" name="Line 45">
                <a:extLst>
                  <a:ext uri="{FF2B5EF4-FFF2-40B4-BE49-F238E27FC236}">
                    <a16:creationId xmlns:a16="http://schemas.microsoft.com/office/drawing/2014/main" id="{BC351C4A-6957-4AEB-99BF-9A7F040DB4D7}"/>
                  </a:ext>
                </a:extLst>
              </p:cNvPr>
              <p:cNvSpPr>
                <a:spLocks noChangeShapeType="1"/>
              </p:cNvSpPr>
              <p:nvPr/>
            </p:nvSpPr>
            <p:spPr bwMode="auto">
              <a:xfrm flipH="1">
                <a:off x="789" y="2144"/>
                <a:ext cx="10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51" name="Line 46">
                <a:extLst>
                  <a:ext uri="{FF2B5EF4-FFF2-40B4-BE49-F238E27FC236}">
                    <a16:creationId xmlns:a16="http://schemas.microsoft.com/office/drawing/2014/main" id="{3CFE59BA-5504-4A81-9400-116D4D9FCD03}"/>
                  </a:ext>
                </a:extLst>
              </p:cNvPr>
              <p:cNvSpPr>
                <a:spLocks noChangeShapeType="1"/>
              </p:cNvSpPr>
              <p:nvPr/>
            </p:nvSpPr>
            <p:spPr bwMode="auto">
              <a:xfrm flipH="1">
                <a:off x="622" y="2489"/>
                <a:ext cx="100"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grpSp>
      <p:grpSp>
        <p:nvGrpSpPr>
          <p:cNvPr id="1009711" name="Group 47">
            <a:extLst>
              <a:ext uri="{FF2B5EF4-FFF2-40B4-BE49-F238E27FC236}">
                <a16:creationId xmlns:a16="http://schemas.microsoft.com/office/drawing/2014/main" id="{D40DC842-B3D9-41B2-BAFD-BD9E4789A05A}"/>
              </a:ext>
            </a:extLst>
          </p:cNvPr>
          <p:cNvGrpSpPr>
            <a:grpSpLocks/>
          </p:cNvGrpSpPr>
          <p:nvPr/>
        </p:nvGrpSpPr>
        <p:grpSpPr bwMode="auto">
          <a:xfrm>
            <a:off x="3440113" y="2424113"/>
            <a:ext cx="1177925" cy="627062"/>
            <a:chOff x="1972" y="1727"/>
            <a:chExt cx="917" cy="339"/>
          </a:xfrm>
        </p:grpSpPr>
        <p:sp>
          <p:nvSpPr>
            <p:cNvPr id="59431" name="AutoShape 48">
              <a:extLst>
                <a:ext uri="{FF2B5EF4-FFF2-40B4-BE49-F238E27FC236}">
                  <a16:creationId xmlns:a16="http://schemas.microsoft.com/office/drawing/2014/main" id="{DC8B046F-26DF-4011-B1AA-D196BB910379}"/>
                </a:ext>
              </a:extLst>
            </p:cNvPr>
            <p:cNvSpPr>
              <a:spLocks noChangeArrowheads="1"/>
            </p:cNvSpPr>
            <p:nvPr/>
          </p:nvSpPr>
          <p:spPr bwMode="auto">
            <a:xfrm>
              <a:off x="2111" y="1922"/>
              <a:ext cx="778" cy="144"/>
            </a:xfrm>
            <a:prstGeom prst="rightArrow">
              <a:avLst>
                <a:gd name="adj1" fmla="val 50000"/>
                <a:gd name="adj2" fmla="val 135069"/>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59432" name="Text Box 49">
              <a:extLst>
                <a:ext uri="{FF2B5EF4-FFF2-40B4-BE49-F238E27FC236}">
                  <a16:creationId xmlns:a16="http://schemas.microsoft.com/office/drawing/2014/main" id="{A66DAF42-51CB-4ED2-B95C-56BA0F3F5B17}"/>
                </a:ext>
              </a:extLst>
            </p:cNvPr>
            <p:cNvSpPr txBox="1">
              <a:spLocks noChangeArrowheads="1"/>
            </p:cNvSpPr>
            <p:nvPr/>
          </p:nvSpPr>
          <p:spPr bwMode="auto">
            <a:xfrm>
              <a:off x="1972" y="1727"/>
              <a:ext cx="86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zh-CN" sz="2400" dirty="0">
                  <a:solidFill>
                    <a:srgbClr val="FF0000"/>
                  </a:solidFill>
                  <a:latin typeface="Times New Roman" panose="02020603050405020304" pitchFamily="18" charset="0"/>
                  <a:ea typeface="华康俪金黑W8(P)" panose="020B0800000000000000" pitchFamily="34" charset="-122"/>
                </a:rPr>
                <a:t>删除50</a:t>
              </a:r>
              <a:endParaRPr lang="en-US" altLang="zh-CN" sz="2400" dirty="0">
                <a:solidFill>
                  <a:srgbClr val="FF0000"/>
                </a:solidFill>
                <a:latin typeface="Times New Roman" panose="02020603050405020304" pitchFamily="18" charset="0"/>
                <a:ea typeface="华康俪金黑W8(P)" panose="020B0800000000000000" pitchFamily="34" charset="-122"/>
              </a:endParaRPr>
            </a:p>
          </p:txBody>
        </p:sp>
      </p:grpSp>
      <p:grpSp>
        <p:nvGrpSpPr>
          <p:cNvPr id="1009714" name="Group 50">
            <a:extLst>
              <a:ext uri="{FF2B5EF4-FFF2-40B4-BE49-F238E27FC236}">
                <a16:creationId xmlns:a16="http://schemas.microsoft.com/office/drawing/2014/main" id="{2E5D6492-4ED3-44AE-9D29-A888362D7456}"/>
              </a:ext>
            </a:extLst>
          </p:cNvPr>
          <p:cNvGrpSpPr>
            <a:grpSpLocks/>
          </p:cNvGrpSpPr>
          <p:nvPr/>
        </p:nvGrpSpPr>
        <p:grpSpPr bwMode="auto">
          <a:xfrm>
            <a:off x="4333875" y="2033588"/>
            <a:ext cx="2609850" cy="2343150"/>
            <a:chOff x="2514" y="1319"/>
            <a:chExt cx="1422" cy="1251"/>
          </a:xfrm>
        </p:grpSpPr>
        <p:sp>
          <p:nvSpPr>
            <p:cNvPr id="59416" name="Oval 51">
              <a:extLst>
                <a:ext uri="{FF2B5EF4-FFF2-40B4-BE49-F238E27FC236}">
                  <a16:creationId xmlns:a16="http://schemas.microsoft.com/office/drawing/2014/main" id="{4E9C54C3-7885-4A72-9867-4665A5363E24}"/>
                </a:ext>
              </a:extLst>
            </p:cNvPr>
            <p:cNvSpPr>
              <a:spLocks noChangeArrowheads="1"/>
            </p:cNvSpPr>
            <p:nvPr/>
          </p:nvSpPr>
          <p:spPr bwMode="auto">
            <a:xfrm>
              <a:off x="3184" y="1319"/>
              <a:ext cx="245" cy="24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80</a:t>
              </a:r>
            </a:p>
          </p:txBody>
        </p:sp>
        <p:sp>
          <p:nvSpPr>
            <p:cNvPr id="59417" name="Oval 52">
              <a:extLst>
                <a:ext uri="{FF2B5EF4-FFF2-40B4-BE49-F238E27FC236}">
                  <a16:creationId xmlns:a16="http://schemas.microsoft.com/office/drawing/2014/main" id="{62049B60-8C34-4051-B135-CCC7DB362809}"/>
                </a:ext>
              </a:extLst>
            </p:cNvPr>
            <p:cNvSpPr>
              <a:spLocks noChangeArrowheads="1"/>
            </p:cNvSpPr>
            <p:nvPr/>
          </p:nvSpPr>
          <p:spPr bwMode="auto">
            <a:xfrm>
              <a:off x="2837" y="1637"/>
              <a:ext cx="211"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60</a:t>
              </a:r>
            </a:p>
          </p:txBody>
        </p:sp>
        <p:sp>
          <p:nvSpPr>
            <p:cNvPr id="59418" name="Oval 53">
              <a:extLst>
                <a:ext uri="{FF2B5EF4-FFF2-40B4-BE49-F238E27FC236}">
                  <a16:creationId xmlns:a16="http://schemas.microsoft.com/office/drawing/2014/main" id="{C5F2DB4B-77B1-4280-92C1-108A10BD611E}"/>
                </a:ext>
              </a:extLst>
            </p:cNvPr>
            <p:cNvSpPr>
              <a:spLocks noChangeArrowheads="1"/>
            </p:cNvSpPr>
            <p:nvPr/>
          </p:nvSpPr>
          <p:spPr bwMode="auto">
            <a:xfrm>
              <a:off x="3458" y="1637"/>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120</a:t>
              </a:r>
            </a:p>
          </p:txBody>
        </p:sp>
        <p:sp>
          <p:nvSpPr>
            <p:cNvPr id="59419" name="Oval 54">
              <a:extLst>
                <a:ext uri="{FF2B5EF4-FFF2-40B4-BE49-F238E27FC236}">
                  <a16:creationId xmlns:a16="http://schemas.microsoft.com/office/drawing/2014/main" id="{5A15C659-D3F5-48B9-BAC3-E4B9FFAA23A0}"/>
                </a:ext>
              </a:extLst>
            </p:cNvPr>
            <p:cNvSpPr>
              <a:spLocks noChangeArrowheads="1"/>
            </p:cNvSpPr>
            <p:nvPr/>
          </p:nvSpPr>
          <p:spPr bwMode="auto">
            <a:xfrm>
              <a:off x="3291" y="1970"/>
              <a:ext cx="255"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110</a:t>
              </a:r>
            </a:p>
          </p:txBody>
        </p:sp>
        <p:sp>
          <p:nvSpPr>
            <p:cNvPr id="59420" name="Oval 55">
              <a:extLst>
                <a:ext uri="{FF2B5EF4-FFF2-40B4-BE49-F238E27FC236}">
                  <a16:creationId xmlns:a16="http://schemas.microsoft.com/office/drawing/2014/main" id="{AE6026D9-0643-4EEB-B73B-13B24649EC67}"/>
                </a:ext>
              </a:extLst>
            </p:cNvPr>
            <p:cNvSpPr>
              <a:spLocks noChangeArrowheads="1"/>
            </p:cNvSpPr>
            <p:nvPr/>
          </p:nvSpPr>
          <p:spPr bwMode="auto">
            <a:xfrm>
              <a:off x="3714" y="193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150</a:t>
              </a:r>
            </a:p>
          </p:txBody>
        </p:sp>
        <p:sp>
          <p:nvSpPr>
            <p:cNvPr id="59421" name="Oval 56">
              <a:extLst>
                <a:ext uri="{FF2B5EF4-FFF2-40B4-BE49-F238E27FC236}">
                  <a16:creationId xmlns:a16="http://schemas.microsoft.com/office/drawing/2014/main" id="{6390550A-F0C9-4D4F-A8DE-8504DB28CE17}"/>
                </a:ext>
              </a:extLst>
            </p:cNvPr>
            <p:cNvSpPr>
              <a:spLocks noChangeArrowheads="1"/>
            </p:cNvSpPr>
            <p:nvPr/>
          </p:nvSpPr>
          <p:spPr bwMode="auto">
            <a:xfrm>
              <a:off x="2669" y="2003"/>
              <a:ext cx="233"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55</a:t>
              </a:r>
            </a:p>
          </p:txBody>
        </p:sp>
        <p:sp>
          <p:nvSpPr>
            <p:cNvPr id="59422" name="Oval 57">
              <a:extLst>
                <a:ext uri="{FF2B5EF4-FFF2-40B4-BE49-F238E27FC236}">
                  <a16:creationId xmlns:a16="http://schemas.microsoft.com/office/drawing/2014/main" id="{8AEB33A7-21ED-496A-8A6C-BCD3E84E1FBA}"/>
                </a:ext>
              </a:extLst>
            </p:cNvPr>
            <p:cNvSpPr>
              <a:spLocks noChangeArrowheads="1"/>
            </p:cNvSpPr>
            <p:nvPr/>
          </p:nvSpPr>
          <p:spPr bwMode="auto">
            <a:xfrm>
              <a:off x="3013" y="2003"/>
              <a:ext cx="233"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70</a:t>
              </a:r>
            </a:p>
          </p:txBody>
        </p:sp>
        <p:sp>
          <p:nvSpPr>
            <p:cNvPr id="59423" name="Oval 58">
              <a:extLst>
                <a:ext uri="{FF2B5EF4-FFF2-40B4-BE49-F238E27FC236}">
                  <a16:creationId xmlns:a16="http://schemas.microsoft.com/office/drawing/2014/main" id="{3A2CB6EC-8352-44E0-97CC-269A91FC99EE}"/>
                </a:ext>
              </a:extLst>
            </p:cNvPr>
            <p:cNvSpPr>
              <a:spLocks noChangeArrowheads="1"/>
            </p:cNvSpPr>
            <p:nvPr/>
          </p:nvSpPr>
          <p:spPr bwMode="auto">
            <a:xfrm>
              <a:off x="2514" y="2348"/>
              <a:ext cx="234"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53</a:t>
              </a:r>
            </a:p>
          </p:txBody>
        </p:sp>
        <p:sp>
          <p:nvSpPr>
            <p:cNvPr id="59424" name="Line 59">
              <a:extLst>
                <a:ext uri="{FF2B5EF4-FFF2-40B4-BE49-F238E27FC236}">
                  <a16:creationId xmlns:a16="http://schemas.microsoft.com/office/drawing/2014/main" id="{CCBEBE8D-4090-46ED-8442-DAB89086A9C9}"/>
                </a:ext>
              </a:extLst>
            </p:cNvPr>
            <p:cNvSpPr>
              <a:spLocks noChangeShapeType="1"/>
            </p:cNvSpPr>
            <p:nvPr/>
          </p:nvSpPr>
          <p:spPr bwMode="auto">
            <a:xfrm flipH="1">
              <a:off x="3029" y="1529"/>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25" name="Line 60">
              <a:extLst>
                <a:ext uri="{FF2B5EF4-FFF2-40B4-BE49-F238E27FC236}">
                  <a16:creationId xmlns:a16="http://schemas.microsoft.com/office/drawing/2014/main" id="{24EC0A3F-E8C6-42F4-AEA1-47C196B89C67}"/>
                </a:ext>
              </a:extLst>
            </p:cNvPr>
            <p:cNvSpPr>
              <a:spLocks noChangeShapeType="1"/>
            </p:cNvSpPr>
            <p:nvPr/>
          </p:nvSpPr>
          <p:spPr bwMode="auto">
            <a:xfrm>
              <a:off x="3351" y="1529"/>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26" name="Line 61">
              <a:extLst>
                <a:ext uri="{FF2B5EF4-FFF2-40B4-BE49-F238E27FC236}">
                  <a16:creationId xmlns:a16="http://schemas.microsoft.com/office/drawing/2014/main" id="{67E13BB0-B5D3-42C3-8977-DDF3C1CCF2EF}"/>
                </a:ext>
              </a:extLst>
            </p:cNvPr>
            <p:cNvSpPr>
              <a:spLocks noChangeShapeType="1"/>
            </p:cNvSpPr>
            <p:nvPr/>
          </p:nvSpPr>
          <p:spPr bwMode="auto">
            <a:xfrm>
              <a:off x="3629" y="1851"/>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27" name="Line 62">
              <a:extLst>
                <a:ext uri="{FF2B5EF4-FFF2-40B4-BE49-F238E27FC236}">
                  <a16:creationId xmlns:a16="http://schemas.microsoft.com/office/drawing/2014/main" id="{0FAC5A29-13B2-48F4-8D56-560F157E5DE9}"/>
                </a:ext>
              </a:extLst>
            </p:cNvPr>
            <p:cNvSpPr>
              <a:spLocks noChangeShapeType="1"/>
            </p:cNvSpPr>
            <p:nvPr/>
          </p:nvSpPr>
          <p:spPr bwMode="auto">
            <a:xfrm>
              <a:off x="2985" y="1873"/>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28" name="Line 63">
              <a:extLst>
                <a:ext uri="{FF2B5EF4-FFF2-40B4-BE49-F238E27FC236}">
                  <a16:creationId xmlns:a16="http://schemas.microsoft.com/office/drawing/2014/main" id="{655719A0-9888-4EF3-87BA-35B8B76C03DD}"/>
                </a:ext>
              </a:extLst>
            </p:cNvPr>
            <p:cNvSpPr>
              <a:spLocks noChangeShapeType="1"/>
            </p:cNvSpPr>
            <p:nvPr/>
          </p:nvSpPr>
          <p:spPr bwMode="auto">
            <a:xfrm flipH="1">
              <a:off x="3440" y="1874"/>
              <a:ext cx="89"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29" name="Line 64">
              <a:extLst>
                <a:ext uri="{FF2B5EF4-FFF2-40B4-BE49-F238E27FC236}">
                  <a16:creationId xmlns:a16="http://schemas.microsoft.com/office/drawing/2014/main" id="{3B6DCE0B-046C-475E-A433-D9EBF8E4A685}"/>
                </a:ext>
              </a:extLst>
            </p:cNvPr>
            <p:cNvSpPr>
              <a:spLocks noChangeShapeType="1"/>
            </p:cNvSpPr>
            <p:nvPr/>
          </p:nvSpPr>
          <p:spPr bwMode="auto">
            <a:xfrm flipH="1">
              <a:off x="2807" y="1851"/>
              <a:ext cx="10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30" name="Line 65">
              <a:extLst>
                <a:ext uri="{FF2B5EF4-FFF2-40B4-BE49-F238E27FC236}">
                  <a16:creationId xmlns:a16="http://schemas.microsoft.com/office/drawing/2014/main" id="{41EAED48-E476-41A2-B0CE-D4A72051B755}"/>
                </a:ext>
              </a:extLst>
            </p:cNvPr>
            <p:cNvSpPr>
              <a:spLocks noChangeShapeType="1"/>
            </p:cNvSpPr>
            <p:nvPr/>
          </p:nvSpPr>
          <p:spPr bwMode="auto">
            <a:xfrm flipH="1">
              <a:off x="2640" y="2196"/>
              <a:ext cx="100"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grpSp>
        <p:nvGrpSpPr>
          <p:cNvPr id="1009730" name="Group 66">
            <a:extLst>
              <a:ext uri="{FF2B5EF4-FFF2-40B4-BE49-F238E27FC236}">
                <a16:creationId xmlns:a16="http://schemas.microsoft.com/office/drawing/2014/main" id="{ACC96CFF-678B-458A-B373-BCA0B601BACC}"/>
              </a:ext>
            </a:extLst>
          </p:cNvPr>
          <p:cNvGrpSpPr>
            <a:grpSpLocks/>
          </p:cNvGrpSpPr>
          <p:nvPr/>
        </p:nvGrpSpPr>
        <p:grpSpPr bwMode="auto">
          <a:xfrm>
            <a:off x="7048500" y="2373313"/>
            <a:ext cx="1089025" cy="573087"/>
            <a:chOff x="2111" y="1705"/>
            <a:chExt cx="778" cy="361"/>
          </a:xfrm>
        </p:grpSpPr>
        <p:sp>
          <p:nvSpPr>
            <p:cNvPr id="59414" name="AutoShape 67">
              <a:extLst>
                <a:ext uri="{FF2B5EF4-FFF2-40B4-BE49-F238E27FC236}">
                  <a16:creationId xmlns:a16="http://schemas.microsoft.com/office/drawing/2014/main" id="{B27AD81B-DC85-4C4F-9979-B4A6A235CEDD}"/>
                </a:ext>
              </a:extLst>
            </p:cNvPr>
            <p:cNvSpPr>
              <a:spLocks noChangeArrowheads="1"/>
            </p:cNvSpPr>
            <p:nvPr/>
          </p:nvSpPr>
          <p:spPr bwMode="auto">
            <a:xfrm>
              <a:off x="2111" y="1922"/>
              <a:ext cx="778" cy="144"/>
            </a:xfrm>
            <a:prstGeom prst="rightArrow">
              <a:avLst>
                <a:gd name="adj1" fmla="val 50000"/>
                <a:gd name="adj2" fmla="val 135069"/>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solidFill>
                  <a:srgbClr val="FF0000"/>
                </a:solidFill>
                <a:latin typeface="Times New Roman" panose="02020603050405020304" pitchFamily="18" charset="0"/>
                <a:ea typeface="华康俪金黑W8(P)" panose="020B0800000000000000" pitchFamily="34" charset="-122"/>
              </a:endParaRPr>
            </a:p>
          </p:txBody>
        </p:sp>
        <p:sp>
          <p:nvSpPr>
            <p:cNvPr id="59415" name="Text Box 68">
              <a:extLst>
                <a:ext uri="{FF2B5EF4-FFF2-40B4-BE49-F238E27FC236}">
                  <a16:creationId xmlns:a16="http://schemas.microsoft.com/office/drawing/2014/main" id="{C52158DA-3BCA-4C59-BE8B-7A2FBEC2F6DD}"/>
                </a:ext>
              </a:extLst>
            </p:cNvPr>
            <p:cNvSpPr txBox="1">
              <a:spLocks noChangeArrowheads="1"/>
            </p:cNvSpPr>
            <p:nvPr/>
          </p:nvSpPr>
          <p:spPr bwMode="auto">
            <a:xfrm>
              <a:off x="2116" y="1705"/>
              <a:ext cx="69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zh-CN" sz="2400" dirty="0">
                  <a:solidFill>
                    <a:srgbClr val="FF0000"/>
                  </a:solidFill>
                  <a:latin typeface="Times New Roman" panose="02020603050405020304" pitchFamily="18" charset="0"/>
                  <a:ea typeface="华康俪金黑W8(P)" panose="020B0800000000000000" pitchFamily="34" charset="-122"/>
                </a:rPr>
                <a:t>删除60</a:t>
              </a:r>
              <a:endParaRPr lang="en-US" altLang="zh-CN" sz="2400" dirty="0">
                <a:solidFill>
                  <a:srgbClr val="FF0000"/>
                </a:solidFill>
                <a:latin typeface="Times New Roman" panose="02020603050405020304" pitchFamily="18" charset="0"/>
                <a:ea typeface="华康俪金黑W8(P)" panose="020B0800000000000000" pitchFamily="34" charset="-122"/>
              </a:endParaRPr>
            </a:p>
          </p:txBody>
        </p:sp>
      </p:grpSp>
      <p:grpSp>
        <p:nvGrpSpPr>
          <p:cNvPr id="1009733" name="Group 69">
            <a:extLst>
              <a:ext uri="{FF2B5EF4-FFF2-40B4-BE49-F238E27FC236}">
                <a16:creationId xmlns:a16="http://schemas.microsoft.com/office/drawing/2014/main" id="{067829F5-E6AC-4F3C-BC22-DAF6785A760E}"/>
              </a:ext>
            </a:extLst>
          </p:cNvPr>
          <p:cNvGrpSpPr>
            <a:grpSpLocks/>
          </p:cNvGrpSpPr>
          <p:nvPr/>
        </p:nvGrpSpPr>
        <p:grpSpPr bwMode="auto">
          <a:xfrm>
            <a:off x="8648700" y="2027238"/>
            <a:ext cx="2192338" cy="1801812"/>
            <a:chOff x="2943" y="2248"/>
            <a:chExt cx="1267" cy="906"/>
          </a:xfrm>
        </p:grpSpPr>
        <p:sp>
          <p:nvSpPr>
            <p:cNvPr id="59401" name="Oval 70">
              <a:extLst>
                <a:ext uri="{FF2B5EF4-FFF2-40B4-BE49-F238E27FC236}">
                  <a16:creationId xmlns:a16="http://schemas.microsoft.com/office/drawing/2014/main" id="{79F70A63-050C-4ADF-A12B-E1975583D3F3}"/>
                </a:ext>
              </a:extLst>
            </p:cNvPr>
            <p:cNvSpPr>
              <a:spLocks noChangeArrowheads="1"/>
            </p:cNvSpPr>
            <p:nvPr/>
          </p:nvSpPr>
          <p:spPr bwMode="auto">
            <a:xfrm>
              <a:off x="3458" y="2248"/>
              <a:ext cx="245" cy="24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80</a:t>
              </a:r>
            </a:p>
          </p:txBody>
        </p:sp>
        <p:sp>
          <p:nvSpPr>
            <p:cNvPr id="59402" name="Oval 71">
              <a:extLst>
                <a:ext uri="{FF2B5EF4-FFF2-40B4-BE49-F238E27FC236}">
                  <a16:creationId xmlns:a16="http://schemas.microsoft.com/office/drawing/2014/main" id="{9695BABC-3851-46C7-BCE9-9D1D342916FE}"/>
                </a:ext>
              </a:extLst>
            </p:cNvPr>
            <p:cNvSpPr>
              <a:spLocks noChangeArrowheads="1"/>
            </p:cNvSpPr>
            <p:nvPr/>
          </p:nvSpPr>
          <p:spPr bwMode="auto">
            <a:xfrm>
              <a:off x="3111" y="2566"/>
              <a:ext cx="211"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55</a:t>
              </a:r>
            </a:p>
          </p:txBody>
        </p:sp>
        <p:sp>
          <p:nvSpPr>
            <p:cNvPr id="59403" name="Oval 72">
              <a:extLst>
                <a:ext uri="{FF2B5EF4-FFF2-40B4-BE49-F238E27FC236}">
                  <a16:creationId xmlns:a16="http://schemas.microsoft.com/office/drawing/2014/main" id="{66AE28E8-166C-4E42-BA10-4D2E7A246775}"/>
                </a:ext>
              </a:extLst>
            </p:cNvPr>
            <p:cNvSpPr>
              <a:spLocks noChangeArrowheads="1"/>
            </p:cNvSpPr>
            <p:nvPr/>
          </p:nvSpPr>
          <p:spPr bwMode="auto">
            <a:xfrm>
              <a:off x="3732" y="2566"/>
              <a:ext cx="233"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120</a:t>
              </a:r>
            </a:p>
          </p:txBody>
        </p:sp>
        <p:sp>
          <p:nvSpPr>
            <p:cNvPr id="59404" name="Oval 73">
              <a:extLst>
                <a:ext uri="{FF2B5EF4-FFF2-40B4-BE49-F238E27FC236}">
                  <a16:creationId xmlns:a16="http://schemas.microsoft.com/office/drawing/2014/main" id="{00E5147D-46E9-4B05-B289-8726CDF437A6}"/>
                </a:ext>
              </a:extLst>
            </p:cNvPr>
            <p:cNvSpPr>
              <a:spLocks noChangeArrowheads="1"/>
            </p:cNvSpPr>
            <p:nvPr/>
          </p:nvSpPr>
          <p:spPr bwMode="auto">
            <a:xfrm>
              <a:off x="3565" y="2899"/>
              <a:ext cx="255"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110</a:t>
              </a:r>
            </a:p>
          </p:txBody>
        </p:sp>
        <p:sp>
          <p:nvSpPr>
            <p:cNvPr id="59405" name="Oval 74">
              <a:extLst>
                <a:ext uri="{FF2B5EF4-FFF2-40B4-BE49-F238E27FC236}">
                  <a16:creationId xmlns:a16="http://schemas.microsoft.com/office/drawing/2014/main" id="{65C9C02B-BFBD-45A3-B0DD-388495ACE28A}"/>
                </a:ext>
              </a:extLst>
            </p:cNvPr>
            <p:cNvSpPr>
              <a:spLocks noChangeArrowheads="1"/>
            </p:cNvSpPr>
            <p:nvPr/>
          </p:nvSpPr>
          <p:spPr bwMode="auto">
            <a:xfrm>
              <a:off x="3988" y="2866"/>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150</a:t>
              </a:r>
            </a:p>
          </p:txBody>
        </p:sp>
        <p:sp>
          <p:nvSpPr>
            <p:cNvPr id="59406" name="Oval 75">
              <a:extLst>
                <a:ext uri="{FF2B5EF4-FFF2-40B4-BE49-F238E27FC236}">
                  <a16:creationId xmlns:a16="http://schemas.microsoft.com/office/drawing/2014/main" id="{CDBC891F-DFB7-49DB-ACDB-59F2BF85EDCB}"/>
                </a:ext>
              </a:extLst>
            </p:cNvPr>
            <p:cNvSpPr>
              <a:spLocks noChangeArrowheads="1"/>
            </p:cNvSpPr>
            <p:nvPr/>
          </p:nvSpPr>
          <p:spPr bwMode="auto">
            <a:xfrm>
              <a:off x="2943" y="2932"/>
              <a:ext cx="233"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53</a:t>
              </a:r>
            </a:p>
          </p:txBody>
        </p:sp>
        <p:sp>
          <p:nvSpPr>
            <p:cNvPr id="59407" name="Oval 76">
              <a:extLst>
                <a:ext uri="{FF2B5EF4-FFF2-40B4-BE49-F238E27FC236}">
                  <a16:creationId xmlns:a16="http://schemas.microsoft.com/office/drawing/2014/main" id="{AE195A92-10D3-4FE1-BA75-1692BAEF39F6}"/>
                </a:ext>
              </a:extLst>
            </p:cNvPr>
            <p:cNvSpPr>
              <a:spLocks noChangeArrowheads="1"/>
            </p:cNvSpPr>
            <p:nvPr/>
          </p:nvSpPr>
          <p:spPr bwMode="auto">
            <a:xfrm>
              <a:off x="3287" y="2932"/>
              <a:ext cx="233"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70</a:t>
              </a:r>
            </a:p>
          </p:txBody>
        </p:sp>
        <p:sp>
          <p:nvSpPr>
            <p:cNvPr id="59408" name="Line 77">
              <a:extLst>
                <a:ext uri="{FF2B5EF4-FFF2-40B4-BE49-F238E27FC236}">
                  <a16:creationId xmlns:a16="http://schemas.microsoft.com/office/drawing/2014/main" id="{0F736A49-13A9-4319-80C1-B960093C6E9F}"/>
                </a:ext>
              </a:extLst>
            </p:cNvPr>
            <p:cNvSpPr>
              <a:spLocks noChangeShapeType="1"/>
            </p:cNvSpPr>
            <p:nvPr/>
          </p:nvSpPr>
          <p:spPr bwMode="auto">
            <a:xfrm flipH="1">
              <a:off x="3303" y="2458"/>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09" name="Line 78">
              <a:extLst>
                <a:ext uri="{FF2B5EF4-FFF2-40B4-BE49-F238E27FC236}">
                  <a16:creationId xmlns:a16="http://schemas.microsoft.com/office/drawing/2014/main" id="{6C8CEB01-3114-4946-98B6-482DCFAAD956}"/>
                </a:ext>
              </a:extLst>
            </p:cNvPr>
            <p:cNvSpPr>
              <a:spLocks noChangeShapeType="1"/>
            </p:cNvSpPr>
            <p:nvPr/>
          </p:nvSpPr>
          <p:spPr bwMode="auto">
            <a:xfrm>
              <a:off x="3625" y="2458"/>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10" name="Line 79">
              <a:extLst>
                <a:ext uri="{FF2B5EF4-FFF2-40B4-BE49-F238E27FC236}">
                  <a16:creationId xmlns:a16="http://schemas.microsoft.com/office/drawing/2014/main" id="{330FB1D3-63DC-4C92-BFF9-EA5D1E7C36D4}"/>
                </a:ext>
              </a:extLst>
            </p:cNvPr>
            <p:cNvSpPr>
              <a:spLocks noChangeShapeType="1"/>
            </p:cNvSpPr>
            <p:nvPr/>
          </p:nvSpPr>
          <p:spPr bwMode="auto">
            <a:xfrm>
              <a:off x="3903" y="2780"/>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11" name="Line 80">
              <a:extLst>
                <a:ext uri="{FF2B5EF4-FFF2-40B4-BE49-F238E27FC236}">
                  <a16:creationId xmlns:a16="http://schemas.microsoft.com/office/drawing/2014/main" id="{351B1597-0ABF-49B2-A7C8-1A9F825A56B9}"/>
                </a:ext>
              </a:extLst>
            </p:cNvPr>
            <p:cNvSpPr>
              <a:spLocks noChangeShapeType="1"/>
            </p:cNvSpPr>
            <p:nvPr/>
          </p:nvSpPr>
          <p:spPr bwMode="auto">
            <a:xfrm>
              <a:off x="3259" y="2802"/>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12" name="Line 81">
              <a:extLst>
                <a:ext uri="{FF2B5EF4-FFF2-40B4-BE49-F238E27FC236}">
                  <a16:creationId xmlns:a16="http://schemas.microsoft.com/office/drawing/2014/main" id="{DF3F5F3F-72D1-4430-AB72-DBD09B4F3E8B}"/>
                </a:ext>
              </a:extLst>
            </p:cNvPr>
            <p:cNvSpPr>
              <a:spLocks noChangeShapeType="1"/>
            </p:cNvSpPr>
            <p:nvPr/>
          </p:nvSpPr>
          <p:spPr bwMode="auto">
            <a:xfrm flipH="1">
              <a:off x="3714" y="2803"/>
              <a:ext cx="89"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59413" name="Line 82">
              <a:extLst>
                <a:ext uri="{FF2B5EF4-FFF2-40B4-BE49-F238E27FC236}">
                  <a16:creationId xmlns:a16="http://schemas.microsoft.com/office/drawing/2014/main" id="{FF9D23B6-E925-4C4A-BC2F-4BE3A195082A}"/>
                </a:ext>
              </a:extLst>
            </p:cNvPr>
            <p:cNvSpPr>
              <a:spLocks noChangeShapeType="1"/>
            </p:cNvSpPr>
            <p:nvPr/>
          </p:nvSpPr>
          <p:spPr bwMode="auto">
            <a:xfrm flipH="1">
              <a:off x="3081" y="2780"/>
              <a:ext cx="10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09691"/>
                                        </p:tgtEl>
                                        <p:attrNameLst>
                                          <p:attrName>style.visibility</p:attrName>
                                        </p:attrNameLst>
                                      </p:cBhvr>
                                      <p:to>
                                        <p:strVal val="visible"/>
                                      </p:to>
                                    </p:set>
                                    <p:animEffect transition="in" filter="box(out)">
                                      <p:cBhvr>
                                        <p:cTn id="7" dur="500"/>
                                        <p:tgtEl>
                                          <p:spTgt spid="100969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009711"/>
                                        </p:tgtEl>
                                        <p:attrNameLst>
                                          <p:attrName>style.visibility</p:attrName>
                                        </p:attrNameLst>
                                      </p:cBhvr>
                                      <p:to>
                                        <p:strVal val="visible"/>
                                      </p:to>
                                    </p:set>
                                    <p:anim calcmode="lin" valueType="num">
                                      <p:cBhvr additive="base">
                                        <p:cTn id="12" dur="500" fill="hold"/>
                                        <p:tgtEl>
                                          <p:spTgt spid="1009711"/>
                                        </p:tgtEl>
                                        <p:attrNameLst>
                                          <p:attrName>ppt_x</p:attrName>
                                        </p:attrNameLst>
                                      </p:cBhvr>
                                      <p:tavLst>
                                        <p:tav tm="0">
                                          <p:val>
                                            <p:strVal val="0-#ppt_w/2"/>
                                          </p:val>
                                        </p:tav>
                                        <p:tav tm="100000">
                                          <p:val>
                                            <p:strVal val="#ppt_x"/>
                                          </p:val>
                                        </p:tav>
                                      </p:tavLst>
                                    </p:anim>
                                    <p:anim calcmode="lin" valueType="num">
                                      <p:cBhvr additive="base">
                                        <p:cTn id="13" dur="500" fill="hold"/>
                                        <p:tgtEl>
                                          <p:spTgt spid="10097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009714"/>
                                        </p:tgtEl>
                                        <p:attrNameLst>
                                          <p:attrName>style.visibility</p:attrName>
                                        </p:attrNameLst>
                                      </p:cBhvr>
                                      <p:to>
                                        <p:strVal val="visible"/>
                                      </p:to>
                                    </p:set>
                                    <p:anim calcmode="lin" valueType="num">
                                      <p:cBhvr additive="base">
                                        <p:cTn id="18" dur="500" fill="hold"/>
                                        <p:tgtEl>
                                          <p:spTgt spid="1009714"/>
                                        </p:tgtEl>
                                        <p:attrNameLst>
                                          <p:attrName>ppt_x</p:attrName>
                                        </p:attrNameLst>
                                      </p:cBhvr>
                                      <p:tavLst>
                                        <p:tav tm="0">
                                          <p:val>
                                            <p:strVal val="0-#ppt_w/2"/>
                                          </p:val>
                                        </p:tav>
                                        <p:tav tm="100000">
                                          <p:val>
                                            <p:strVal val="#ppt_x"/>
                                          </p:val>
                                        </p:tav>
                                      </p:tavLst>
                                    </p:anim>
                                    <p:anim calcmode="lin" valueType="num">
                                      <p:cBhvr additive="base">
                                        <p:cTn id="19" dur="500" fill="hold"/>
                                        <p:tgtEl>
                                          <p:spTgt spid="10097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009730"/>
                                        </p:tgtEl>
                                        <p:attrNameLst>
                                          <p:attrName>style.visibility</p:attrName>
                                        </p:attrNameLst>
                                      </p:cBhvr>
                                      <p:to>
                                        <p:strVal val="visible"/>
                                      </p:to>
                                    </p:set>
                                    <p:anim calcmode="lin" valueType="num">
                                      <p:cBhvr additive="base">
                                        <p:cTn id="24" dur="500" fill="hold"/>
                                        <p:tgtEl>
                                          <p:spTgt spid="1009730"/>
                                        </p:tgtEl>
                                        <p:attrNameLst>
                                          <p:attrName>ppt_x</p:attrName>
                                        </p:attrNameLst>
                                      </p:cBhvr>
                                      <p:tavLst>
                                        <p:tav tm="0">
                                          <p:val>
                                            <p:strVal val="0-#ppt_w/2"/>
                                          </p:val>
                                        </p:tav>
                                        <p:tav tm="100000">
                                          <p:val>
                                            <p:strVal val="#ppt_x"/>
                                          </p:val>
                                        </p:tav>
                                      </p:tavLst>
                                    </p:anim>
                                    <p:anim calcmode="lin" valueType="num">
                                      <p:cBhvr additive="base">
                                        <p:cTn id="25" dur="500" fill="hold"/>
                                        <p:tgtEl>
                                          <p:spTgt spid="10097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009733"/>
                                        </p:tgtEl>
                                        <p:attrNameLst>
                                          <p:attrName>style.visibility</p:attrName>
                                        </p:attrNameLst>
                                      </p:cBhvr>
                                      <p:to>
                                        <p:strVal val="visible"/>
                                      </p:to>
                                    </p:set>
                                    <p:anim calcmode="lin" valueType="num">
                                      <p:cBhvr additive="base">
                                        <p:cTn id="30" dur="500" fill="hold"/>
                                        <p:tgtEl>
                                          <p:spTgt spid="1009733"/>
                                        </p:tgtEl>
                                        <p:attrNameLst>
                                          <p:attrName>ppt_x</p:attrName>
                                        </p:attrNameLst>
                                      </p:cBhvr>
                                      <p:tavLst>
                                        <p:tav tm="0">
                                          <p:val>
                                            <p:strVal val="0-#ppt_w/2"/>
                                          </p:val>
                                        </p:tav>
                                        <p:tav tm="100000">
                                          <p:val>
                                            <p:strVal val="#ppt_x"/>
                                          </p:val>
                                        </p:tav>
                                      </p:tavLst>
                                    </p:anim>
                                    <p:anim calcmode="lin" valueType="num">
                                      <p:cBhvr additive="base">
                                        <p:cTn id="31" dur="500" fill="hold"/>
                                        <p:tgtEl>
                                          <p:spTgt spid="10097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513DACD8-A26A-4118-A243-09EC6D9CED73}"/>
              </a:ext>
            </a:extLst>
          </p:cNvPr>
          <p:cNvSpPr>
            <a:spLocks noGrp="1" noChangeArrowheads="1"/>
          </p:cNvSpPr>
          <p:nvPr>
            <p:ph type="title"/>
          </p:nvPr>
        </p:nvSpPr>
        <p:spPr>
          <a:xfrm>
            <a:off x="111125" y="-158750"/>
            <a:ext cx="10515600" cy="1325563"/>
          </a:xfrm>
        </p:spPr>
        <p:txBody>
          <a:bodyPr/>
          <a:lstStyle/>
          <a:p>
            <a:pPr eaLnBrk="1" hangingPunct="1"/>
            <a:r>
              <a:rPr lang="en-US" altLang="zh-CN" dirty="0"/>
              <a:t>8.2.1</a:t>
            </a:r>
            <a:r>
              <a:rPr lang="zh-CN" altLang="en-US" dirty="0"/>
              <a:t> 二叉排序树和平衡二叉树</a:t>
            </a:r>
          </a:p>
        </p:txBody>
      </p:sp>
      <p:sp>
        <p:nvSpPr>
          <p:cNvPr id="60419" name="Rectangle 2">
            <a:extLst>
              <a:ext uri="{FF2B5EF4-FFF2-40B4-BE49-F238E27FC236}">
                <a16:creationId xmlns:a16="http://schemas.microsoft.com/office/drawing/2014/main" id="{948DC247-C85E-4C61-8A85-F0496DEB0A70}"/>
              </a:ext>
            </a:extLst>
          </p:cNvPr>
          <p:cNvSpPr>
            <a:spLocks noGrp="1" noChangeArrowheads="1"/>
          </p:cNvSpPr>
          <p:nvPr>
            <p:ph idx="1"/>
          </p:nvPr>
        </p:nvSpPr>
        <p:spPr>
          <a:xfrm>
            <a:off x="628650" y="911225"/>
            <a:ext cx="10515600" cy="1220788"/>
          </a:xfrm>
        </p:spPr>
        <p:txBody>
          <a:bodyPr/>
          <a:lstStyle/>
          <a:p>
            <a:pPr marL="0" indent="0" eaLnBrk="1" hangingPunct="1">
              <a:buFont typeface="Arial" panose="020B0604020202020204" pitchFamily="34" charset="0"/>
              <a:buNone/>
            </a:pPr>
            <a:r>
              <a:rPr lang="zh-CN" altLang="en-US" sz="3200" dirty="0"/>
              <a:t>二叉排序树的删除操作</a:t>
            </a:r>
          </a:p>
        </p:txBody>
      </p:sp>
      <p:grpSp>
        <p:nvGrpSpPr>
          <p:cNvPr id="1009747" name="Group 83">
            <a:extLst>
              <a:ext uri="{FF2B5EF4-FFF2-40B4-BE49-F238E27FC236}">
                <a16:creationId xmlns:a16="http://schemas.microsoft.com/office/drawing/2014/main" id="{D980CBFA-69D0-4060-97A7-5D71FA91FB92}"/>
              </a:ext>
            </a:extLst>
          </p:cNvPr>
          <p:cNvGrpSpPr>
            <a:grpSpLocks/>
          </p:cNvGrpSpPr>
          <p:nvPr/>
        </p:nvGrpSpPr>
        <p:grpSpPr bwMode="auto">
          <a:xfrm>
            <a:off x="2112963" y="2236788"/>
            <a:ext cx="2222500" cy="2654300"/>
            <a:chOff x="296" y="2500"/>
            <a:chExt cx="1045" cy="1452"/>
          </a:xfrm>
        </p:grpSpPr>
        <p:sp>
          <p:nvSpPr>
            <p:cNvPr id="60449" name="Oval 84">
              <a:extLst>
                <a:ext uri="{FF2B5EF4-FFF2-40B4-BE49-F238E27FC236}">
                  <a16:creationId xmlns:a16="http://schemas.microsoft.com/office/drawing/2014/main" id="{0241FF3A-776A-460A-9EFE-71B69373A54F}"/>
                </a:ext>
              </a:extLst>
            </p:cNvPr>
            <p:cNvSpPr>
              <a:spLocks noChangeArrowheads="1"/>
            </p:cNvSpPr>
            <p:nvPr/>
          </p:nvSpPr>
          <p:spPr bwMode="auto">
            <a:xfrm>
              <a:off x="867" y="2500"/>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FF0000"/>
                  </a:solidFill>
                  <a:latin typeface="Times New Roman" panose="02020603050405020304" pitchFamily="18" charset="0"/>
                  <a:ea typeface="华康俪金黑W8(P)" panose="020B0800000000000000" pitchFamily="34" charset="-122"/>
                </a:rPr>
                <a:t>10</a:t>
              </a:r>
            </a:p>
          </p:txBody>
        </p:sp>
        <p:sp>
          <p:nvSpPr>
            <p:cNvPr id="60450" name="Oval 85">
              <a:extLst>
                <a:ext uri="{FF2B5EF4-FFF2-40B4-BE49-F238E27FC236}">
                  <a16:creationId xmlns:a16="http://schemas.microsoft.com/office/drawing/2014/main" id="{91B00FF4-1450-499D-9994-2343746663DF}"/>
                </a:ext>
              </a:extLst>
            </p:cNvPr>
            <p:cNvSpPr>
              <a:spLocks noChangeArrowheads="1"/>
            </p:cNvSpPr>
            <p:nvPr/>
          </p:nvSpPr>
          <p:spPr bwMode="auto">
            <a:xfrm>
              <a:off x="518" y="2774"/>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5</a:t>
              </a:r>
            </a:p>
          </p:txBody>
        </p:sp>
        <p:sp>
          <p:nvSpPr>
            <p:cNvPr id="60451" name="Oval 86">
              <a:extLst>
                <a:ext uri="{FF2B5EF4-FFF2-40B4-BE49-F238E27FC236}">
                  <a16:creationId xmlns:a16="http://schemas.microsoft.com/office/drawing/2014/main" id="{CC1A03EB-73EB-4C37-B776-D0DD7D705A0A}"/>
                </a:ext>
              </a:extLst>
            </p:cNvPr>
            <p:cNvSpPr>
              <a:spLocks noChangeArrowheads="1"/>
            </p:cNvSpPr>
            <p:nvPr/>
          </p:nvSpPr>
          <p:spPr bwMode="auto">
            <a:xfrm>
              <a:off x="1141" y="2774"/>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25</a:t>
              </a:r>
            </a:p>
          </p:txBody>
        </p:sp>
        <p:sp>
          <p:nvSpPr>
            <p:cNvPr id="60452" name="Oval 87">
              <a:extLst>
                <a:ext uri="{FF2B5EF4-FFF2-40B4-BE49-F238E27FC236}">
                  <a16:creationId xmlns:a16="http://schemas.microsoft.com/office/drawing/2014/main" id="{19582E05-2756-4001-840B-E66EB19621AF}"/>
                </a:ext>
              </a:extLst>
            </p:cNvPr>
            <p:cNvSpPr>
              <a:spLocks noChangeArrowheads="1"/>
            </p:cNvSpPr>
            <p:nvPr/>
          </p:nvSpPr>
          <p:spPr bwMode="auto">
            <a:xfrm>
              <a:off x="685" y="3085"/>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8</a:t>
              </a:r>
            </a:p>
          </p:txBody>
        </p:sp>
        <p:sp>
          <p:nvSpPr>
            <p:cNvPr id="60453" name="Oval 88">
              <a:extLst>
                <a:ext uri="{FF2B5EF4-FFF2-40B4-BE49-F238E27FC236}">
                  <a16:creationId xmlns:a16="http://schemas.microsoft.com/office/drawing/2014/main" id="{C8151017-7C02-43C5-8F25-7EF01C334E70}"/>
                </a:ext>
              </a:extLst>
            </p:cNvPr>
            <p:cNvSpPr>
              <a:spLocks noChangeArrowheads="1"/>
            </p:cNvSpPr>
            <p:nvPr/>
          </p:nvSpPr>
          <p:spPr bwMode="auto">
            <a:xfrm>
              <a:off x="951" y="3074"/>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13</a:t>
              </a:r>
            </a:p>
          </p:txBody>
        </p:sp>
        <p:sp>
          <p:nvSpPr>
            <p:cNvPr id="60454" name="Oval 89">
              <a:extLst>
                <a:ext uri="{FF2B5EF4-FFF2-40B4-BE49-F238E27FC236}">
                  <a16:creationId xmlns:a16="http://schemas.microsoft.com/office/drawing/2014/main" id="{DF540AE3-5439-4FCC-9E66-A3CD5217FD57}"/>
                </a:ext>
              </a:extLst>
            </p:cNvPr>
            <p:cNvSpPr>
              <a:spLocks noChangeArrowheads="1"/>
            </p:cNvSpPr>
            <p:nvPr/>
          </p:nvSpPr>
          <p:spPr bwMode="auto">
            <a:xfrm>
              <a:off x="496" y="3418"/>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7</a:t>
              </a:r>
            </a:p>
          </p:txBody>
        </p:sp>
        <p:sp>
          <p:nvSpPr>
            <p:cNvPr id="60455" name="Oval 90">
              <a:extLst>
                <a:ext uri="{FF2B5EF4-FFF2-40B4-BE49-F238E27FC236}">
                  <a16:creationId xmlns:a16="http://schemas.microsoft.com/office/drawing/2014/main" id="{BC9BA207-4A6E-407E-ADF9-30F035423E2A}"/>
                </a:ext>
              </a:extLst>
            </p:cNvPr>
            <p:cNvSpPr>
              <a:spLocks noChangeArrowheads="1"/>
            </p:cNvSpPr>
            <p:nvPr/>
          </p:nvSpPr>
          <p:spPr bwMode="auto">
            <a:xfrm>
              <a:off x="296" y="3741"/>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a:t>
              </a:r>
            </a:p>
          </p:txBody>
        </p:sp>
        <p:sp>
          <p:nvSpPr>
            <p:cNvPr id="60456" name="Line 91">
              <a:extLst>
                <a:ext uri="{FF2B5EF4-FFF2-40B4-BE49-F238E27FC236}">
                  <a16:creationId xmlns:a16="http://schemas.microsoft.com/office/drawing/2014/main" id="{65E76DF1-D6C3-40E2-AB89-8BBC691CB845}"/>
                </a:ext>
              </a:extLst>
            </p:cNvPr>
            <p:cNvSpPr>
              <a:spLocks noChangeShapeType="1"/>
            </p:cNvSpPr>
            <p:nvPr/>
          </p:nvSpPr>
          <p:spPr bwMode="auto">
            <a:xfrm flipH="1">
              <a:off x="700" y="2689"/>
              <a:ext cx="189"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0457" name="Line 92">
              <a:extLst>
                <a:ext uri="{FF2B5EF4-FFF2-40B4-BE49-F238E27FC236}">
                  <a16:creationId xmlns:a16="http://schemas.microsoft.com/office/drawing/2014/main" id="{381691A8-DEF1-491A-AE03-B65B6E669B16}"/>
                </a:ext>
              </a:extLst>
            </p:cNvPr>
            <p:cNvSpPr>
              <a:spLocks noChangeShapeType="1"/>
            </p:cNvSpPr>
            <p:nvPr/>
          </p:nvSpPr>
          <p:spPr bwMode="auto">
            <a:xfrm>
              <a:off x="1033" y="2678"/>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0458" name="Line 93">
              <a:extLst>
                <a:ext uri="{FF2B5EF4-FFF2-40B4-BE49-F238E27FC236}">
                  <a16:creationId xmlns:a16="http://schemas.microsoft.com/office/drawing/2014/main" id="{86B2C7E7-BD32-4950-9980-6FF9979BC2ED}"/>
                </a:ext>
              </a:extLst>
            </p:cNvPr>
            <p:cNvSpPr>
              <a:spLocks noChangeShapeType="1"/>
            </p:cNvSpPr>
            <p:nvPr/>
          </p:nvSpPr>
          <p:spPr bwMode="auto">
            <a:xfrm>
              <a:off x="689" y="2989"/>
              <a:ext cx="56"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0459" name="Line 94">
              <a:extLst>
                <a:ext uri="{FF2B5EF4-FFF2-40B4-BE49-F238E27FC236}">
                  <a16:creationId xmlns:a16="http://schemas.microsoft.com/office/drawing/2014/main" id="{11E8DF2A-6647-455B-921A-8FEFE6A5E3ED}"/>
                </a:ext>
              </a:extLst>
            </p:cNvPr>
            <p:cNvSpPr>
              <a:spLocks noChangeShapeType="1"/>
            </p:cNvSpPr>
            <p:nvPr/>
          </p:nvSpPr>
          <p:spPr bwMode="auto">
            <a:xfrm flipH="1">
              <a:off x="1089" y="2978"/>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0460" name="Line 95">
              <a:extLst>
                <a:ext uri="{FF2B5EF4-FFF2-40B4-BE49-F238E27FC236}">
                  <a16:creationId xmlns:a16="http://schemas.microsoft.com/office/drawing/2014/main" id="{E0F424AF-19DE-44EA-B5DE-1D3980CA5105}"/>
                </a:ext>
              </a:extLst>
            </p:cNvPr>
            <p:cNvSpPr>
              <a:spLocks noChangeShapeType="1"/>
            </p:cNvSpPr>
            <p:nvPr/>
          </p:nvSpPr>
          <p:spPr bwMode="auto">
            <a:xfrm flipH="1">
              <a:off x="645" y="3266"/>
              <a:ext cx="10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0461" name="Line 96">
              <a:extLst>
                <a:ext uri="{FF2B5EF4-FFF2-40B4-BE49-F238E27FC236}">
                  <a16:creationId xmlns:a16="http://schemas.microsoft.com/office/drawing/2014/main" id="{D3924CBB-8E7F-4D6A-9A35-79975511CE0D}"/>
                </a:ext>
              </a:extLst>
            </p:cNvPr>
            <p:cNvSpPr>
              <a:spLocks noChangeShapeType="1"/>
            </p:cNvSpPr>
            <p:nvPr/>
          </p:nvSpPr>
          <p:spPr bwMode="auto">
            <a:xfrm flipH="1">
              <a:off x="456" y="3622"/>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grpSp>
        <p:nvGrpSpPr>
          <p:cNvPr id="1009761" name="Group 97">
            <a:extLst>
              <a:ext uri="{FF2B5EF4-FFF2-40B4-BE49-F238E27FC236}">
                <a16:creationId xmlns:a16="http://schemas.microsoft.com/office/drawing/2014/main" id="{28D6FCBB-75A4-4A66-B7A7-8A7C46558D87}"/>
              </a:ext>
            </a:extLst>
          </p:cNvPr>
          <p:cNvGrpSpPr>
            <a:grpSpLocks/>
          </p:cNvGrpSpPr>
          <p:nvPr/>
        </p:nvGrpSpPr>
        <p:grpSpPr bwMode="auto">
          <a:xfrm>
            <a:off x="4106863" y="3290888"/>
            <a:ext cx="1265237" cy="609600"/>
            <a:chOff x="2061" y="1732"/>
            <a:chExt cx="828" cy="334"/>
          </a:xfrm>
        </p:grpSpPr>
        <p:sp>
          <p:nvSpPr>
            <p:cNvPr id="60447" name="AutoShape 98">
              <a:extLst>
                <a:ext uri="{FF2B5EF4-FFF2-40B4-BE49-F238E27FC236}">
                  <a16:creationId xmlns:a16="http://schemas.microsoft.com/office/drawing/2014/main" id="{FF939C15-5587-4B60-A8A3-3B544D27C87D}"/>
                </a:ext>
              </a:extLst>
            </p:cNvPr>
            <p:cNvSpPr>
              <a:spLocks noChangeArrowheads="1"/>
            </p:cNvSpPr>
            <p:nvPr/>
          </p:nvSpPr>
          <p:spPr bwMode="auto">
            <a:xfrm>
              <a:off x="2111" y="1922"/>
              <a:ext cx="778" cy="144"/>
            </a:xfrm>
            <a:prstGeom prst="rightArrow">
              <a:avLst>
                <a:gd name="adj1" fmla="val 50000"/>
                <a:gd name="adj2" fmla="val 135069"/>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0448" name="Text Box 99">
              <a:extLst>
                <a:ext uri="{FF2B5EF4-FFF2-40B4-BE49-F238E27FC236}">
                  <a16:creationId xmlns:a16="http://schemas.microsoft.com/office/drawing/2014/main" id="{A992358B-249E-4DA9-971C-9B8C67F8A765}"/>
                </a:ext>
              </a:extLst>
            </p:cNvPr>
            <p:cNvSpPr txBox="1">
              <a:spLocks noChangeArrowheads="1"/>
            </p:cNvSpPr>
            <p:nvPr/>
          </p:nvSpPr>
          <p:spPr bwMode="auto">
            <a:xfrm>
              <a:off x="2061" y="1732"/>
              <a:ext cx="727"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zh-CN" sz="2400" dirty="0">
                  <a:solidFill>
                    <a:srgbClr val="FF0000"/>
                  </a:solidFill>
                  <a:latin typeface="Times New Roman" panose="02020603050405020304" pitchFamily="18" charset="0"/>
                  <a:ea typeface="华康俪金黑W8(P)" panose="020B0800000000000000" pitchFamily="34" charset="-122"/>
                </a:rPr>
                <a:t>删除10</a:t>
              </a:r>
              <a:endParaRPr lang="en-US" altLang="zh-CN" sz="2400" dirty="0">
                <a:solidFill>
                  <a:srgbClr val="FF0000"/>
                </a:solidFill>
                <a:latin typeface="Times New Roman" panose="02020603050405020304" pitchFamily="18" charset="0"/>
                <a:ea typeface="华康俪金黑W8(P)" panose="020B0800000000000000" pitchFamily="34" charset="-122"/>
              </a:endParaRPr>
            </a:p>
          </p:txBody>
        </p:sp>
      </p:grpSp>
      <p:grpSp>
        <p:nvGrpSpPr>
          <p:cNvPr id="1009764" name="Group 100">
            <a:extLst>
              <a:ext uri="{FF2B5EF4-FFF2-40B4-BE49-F238E27FC236}">
                <a16:creationId xmlns:a16="http://schemas.microsoft.com/office/drawing/2014/main" id="{185995B5-1F6C-41A3-8163-C19FDEDB98AC}"/>
              </a:ext>
            </a:extLst>
          </p:cNvPr>
          <p:cNvGrpSpPr>
            <a:grpSpLocks/>
          </p:cNvGrpSpPr>
          <p:nvPr/>
        </p:nvGrpSpPr>
        <p:grpSpPr bwMode="auto">
          <a:xfrm>
            <a:off x="5105400" y="2389188"/>
            <a:ext cx="1797050" cy="2063750"/>
            <a:chOff x="2181" y="2596"/>
            <a:chExt cx="845" cy="1129"/>
          </a:xfrm>
        </p:grpSpPr>
        <p:sp>
          <p:nvSpPr>
            <p:cNvPr id="60436" name="Oval 101">
              <a:extLst>
                <a:ext uri="{FF2B5EF4-FFF2-40B4-BE49-F238E27FC236}">
                  <a16:creationId xmlns:a16="http://schemas.microsoft.com/office/drawing/2014/main" id="{2CBDAB86-7116-44F7-9EF3-C174442A809B}"/>
                </a:ext>
              </a:extLst>
            </p:cNvPr>
            <p:cNvSpPr>
              <a:spLocks noChangeArrowheads="1"/>
            </p:cNvSpPr>
            <p:nvPr/>
          </p:nvSpPr>
          <p:spPr bwMode="auto">
            <a:xfrm>
              <a:off x="2552" y="2596"/>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solidFill>
                    <a:srgbClr val="0070C0"/>
                  </a:solidFill>
                  <a:latin typeface="Times New Roman" panose="02020603050405020304" pitchFamily="18" charset="0"/>
                  <a:ea typeface="华康俪金黑W8(P)" panose="020B0800000000000000" pitchFamily="34" charset="-122"/>
                </a:rPr>
                <a:t>8</a:t>
              </a:r>
            </a:p>
          </p:txBody>
        </p:sp>
        <p:sp>
          <p:nvSpPr>
            <p:cNvPr id="60437" name="Oval 102">
              <a:extLst>
                <a:ext uri="{FF2B5EF4-FFF2-40B4-BE49-F238E27FC236}">
                  <a16:creationId xmlns:a16="http://schemas.microsoft.com/office/drawing/2014/main" id="{F7ADF3E3-BD8A-4087-B4D4-CA75B2A24C5E}"/>
                </a:ext>
              </a:extLst>
            </p:cNvPr>
            <p:cNvSpPr>
              <a:spLocks noChangeArrowheads="1"/>
            </p:cNvSpPr>
            <p:nvPr/>
          </p:nvSpPr>
          <p:spPr bwMode="auto">
            <a:xfrm>
              <a:off x="2203" y="2870"/>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a:t>
              </a:r>
            </a:p>
          </p:txBody>
        </p:sp>
        <p:sp>
          <p:nvSpPr>
            <p:cNvPr id="60438" name="Oval 103">
              <a:extLst>
                <a:ext uri="{FF2B5EF4-FFF2-40B4-BE49-F238E27FC236}">
                  <a16:creationId xmlns:a16="http://schemas.microsoft.com/office/drawing/2014/main" id="{8C315F1E-389A-4E4D-971A-9456E9565FAC}"/>
                </a:ext>
              </a:extLst>
            </p:cNvPr>
            <p:cNvSpPr>
              <a:spLocks noChangeArrowheads="1"/>
            </p:cNvSpPr>
            <p:nvPr/>
          </p:nvSpPr>
          <p:spPr bwMode="auto">
            <a:xfrm>
              <a:off x="2826" y="2870"/>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25</a:t>
              </a:r>
            </a:p>
          </p:txBody>
        </p:sp>
        <p:sp>
          <p:nvSpPr>
            <p:cNvPr id="60439" name="Oval 104">
              <a:extLst>
                <a:ext uri="{FF2B5EF4-FFF2-40B4-BE49-F238E27FC236}">
                  <a16:creationId xmlns:a16="http://schemas.microsoft.com/office/drawing/2014/main" id="{60F5A8D5-2656-4966-994A-FC277602E69E}"/>
                </a:ext>
              </a:extLst>
            </p:cNvPr>
            <p:cNvSpPr>
              <a:spLocks noChangeArrowheads="1"/>
            </p:cNvSpPr>
            <p:nvPr/>
          </p:nvSpPr>
          <p:spPr bwMode="auto">
            <a:xfrm>
              <a:off x="2370" y="3181"/>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7</a:t>
              </a:r>
            </a:p>
          </p:txBody>
        </p:sp>
        <p:sp>
          <p:nvSpPr>
            <p:cNvPr id="60440" name="Oval 105">
              <a:extLst>
                <a:ext uri="{FF2B5EF4-FFF2-40B4-BE49-F238E27FC236}">
                  <a16:creationId xmlns:a16="http://schemas.microsoft.com/office/drawing/2014/main" id="{62526128-FA7F-4DD0-852F-7BE3209A96C2}"/>
                </a:ext>
              </a:extLst>
            </p:cNvPr>
            <p:cNvSpPr>
              <a:spLocks noChangeArrowheads="1"/>
            </p:cNvSpPr>
            <p:nvPr/>
          </p:nvSpPr>
          <p:spPr bwMode="auto">
            <a:xfrm>
              <a:off x="2636" y="3170"/>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13</a:t>
              </a:r>
            </a:p>
          </p:txBody>
        </p:sp>
        <p:sp>
          <p:nvSpPr>
            <p:cNvPr id="60441" name="Oval 106">
              <a:extLst>
                <a:ext uri="{FF2B5EF4-FFF2-40B4-BE49-F238E27FC236}">
                  <a16:creationId xmlns:a16="http://schemas.microsoft.com/office/drawing/2014/main" id="{83D9FC7B-3C53-4F99-B54C-A58DF3526B10}"/>
                </a:ext>
              </a:extLst>
            </p:cNvPr>
            <p:cNvSpPr>
              <a:spLocks noChangeArrowheads="1"/>
            </p:cNvSpPr>
            <p:nvPr/>
          </p:nvSpPr>
          <p:spPr bwMode="auto">
            <a:xfrm>
              <a:off x="2181" y="3514"/>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a:t>
              </a:r>
            </a:p>
          </p:txBody>
        </p:sp>
        <p:sp>
          <p:nvSpPr>
            <p:cNvPr id="60442" name="Line 107">
              <a:extLst>
                <a:ext uri="{FF2B5EF4-FFF2-40B4-BE49-F238E27FC236}">
                  <a16:creationId xmlns:a16="http://schemas.microsoft.com/office/drawing/2014/main" id="{E56D4CB8-FDBC-4D48-8BE3-D61312A84297}"/>
                </a:ext>
              </a:extLst>
            </p:cNvPr>
            <p:cNvSpPr>
              <a:spLocks noChangeShapeType="1"/>
            </p:cNvSpPr>
            <p:nvPr/>
          </p:nvSpPr>
          <p:spPr bwMode="auto">
            <a:xfrm flipH="1">
              <a:off x="2385" y="2785"/>
              <a:ext cx="189"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0443" name="Line 108">
              <a:extLst>
                <a:ext uri="{FF2B5EF4-FFF2-40B4-BE49-F238E27FC236}">
                  <a16:creationId xmlns:a16="http://schemas.microsoft.com/office/drawing/2014/main" id="{0DFD20F2-B175-44DE-9262-49CB126ED216}"/>
                </a:ext>
              </a:extLst>
            </p:cNvPr>
            <p:cNvSpPr>
              <a:spLocks noChangeShapeType="1"/>
            </p:cNvSpPr>
            <p:nvPr/>
          </p:nvSpPr>
          <p:spPr bwMode="auto">
            <a:xfrm>
              <a:off x="2718" y="2774"/>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0444" name="Line 109">
              <a:extLst>
                <a:ext uri="{FF2B5EF4-FFF2-40B4-BE49-F238E27FC236}">
                  <a16:creationId xmlns:a16="http://schemas.microsoft.com/office/drawing/2014/main" id="{D5A38F98-757B-4B1B-A245-E7B9CB28F505}"/>
                </a:ext>
              </a:extLst>
            </p:cNvPr>
            <p:cNvSpPr>
              <a:spLocks noChangeShapeType="1"/>
            </p:cNvSpPr>
            <p:nvPr/>
          </p:nvSpPr>
          <p:spPr bwMode="auto">
            <a:xfrm>
              <a:off x="2341" y="3040"/>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0445" name="Line 110">
              <a:extLst>
                <a:ext uri="{FF2B5EF4-FFF2-40B4-BE49-F238E27FC236}">
                  <a16:creationId xmlns:a16="http://schemas.microsoft.com/office/drawing/2014/main" id="{57426E90-DC9E-460F-ACFF-167FC923B265}"/>
                </a:ext>
              </a:extLst>
            </p:cNvPr>
            <p:cNvSpPr>
              <a:spLocks noChangeShapeType="1"/>
            </p:cNvSpPr>
            <p:nvPr/>
          </p:nvSpPr>
          <p:spPr bwMode="auto">
            <a:xfrm flipH="1">
              <a:off x="2774" y="3074"/>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0446" name="Line 111">
              <a:extLst>
                <a:ext uri="{FF2B5EF4-FFF2-40B4-BE49-F238E27FC236}">
                  <a16:creationId xmlns:a16="http://schemas.microsoft.com/office/drawing/2014/main" id="{A9083DA9-0E96-4B5E-BD32-438E1F995E33}"/>
                </a:ext>
              </a:extLst>
            </p:cNvPr>
            <p:cNvSpPr>
              <a:spLocks noChangeShapeType="1"/>
            </p:cNvSpPr>
            <p:nvPr/>
          </p:nvSpPr>
          <p:spPr bwMode="auto">
            <a:xfrm flipH="1">
              <a:off x="2330" y="3362"/>
              <a:ext cx="10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grpSp>
        <p:nvGrpSpPr>
          <p:cNvPr id="1009776" name="Group 112">
            <a:extLst>
              <a:ext uri="{FF2B5EF4-FFF2-40B4-BE49-F238E27FC236}">
                <a16:creationId xmlns:a16="http://schemas.microsoft.com/office/drawing/2014/main" id="{685E0817-80BA-4A60-9D22-08C1ACEA2578}"/>
              </a:ext>
            </a:extLst>
          </p:cNvPr>
          <p:cNvGrpSpPr>
            <a:grpSpLocks/>
          </p:cNvGrpSpPr>
          <p:nvPr/>
        </p:nvGrpSpPr>
        <p:grpSpPr bwMode="auto">
          <a:xfrm>
            <a:off x="6894513" y="3343275"/>
            <a:ext cx="1473200" cy="604838"/>
            <a:chOff x="2111" y="1734"/>
            <a:chExt cx="778" cy="332"/>
          </a:xfrm>
        </p:grpSpPr>
        <p:sp>
          <p:nvSpPr>
            <p:cNvPr id="60434" name="AutoShape 113">
              <a:extLst>
                <a:ext uri="{FF2B5EF4-FFF2-40B4-BE49-F238E27FC236}">
                  <a16:creationId xmlns:a16="http://schemas.microsoft.com/office/drawing/2014/main" id="{FB8F98B8-D10E-4743-8600-0EACA0AED915}"/>
                </a:ext>
              </a:extLst>
            </p:cNvPr>
            <p:cNvSpPr>
              <a:spLocks noChangeArrowheads="1"/>
            </p:cNvSpPr>
            <p:nvPr/>
          </p:nvSpPr>
          <p:spPr bwMode="auto">
            <a:xfrm>
              <a:off x="2111" y="1922"/>
              <a:ext cx="778" cy="144"/>
            </a:xfrm>
            <a:prstGeom prst="rightArrow">
              <a:avLst>
                <a:gd name="adj1" fmla="val 50000"/>
                <a:gd name="adj2" fmla="val 135069"/>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0435" name="Text Box 114">
              <a:extLst>
                <a:ext uri="{FF2B5EF4-FFF2-40B4-BE49-F238E27FC236}">
                  <a16:creationId xmlns:a16="http://schemas.microsoft.com/office/drawing/2014/main" id="{8D1F1C4C-4185-46D2-A750-D3E91BA986CC}"/>
                </a:ext>
              </a:extLst>
            </p:cNvPr>
            <p:cNvSpPr txBox="1">
              <a:spLocks noChangeArrowheads="1"/>
            </p:cNvSpPr>
            <p:nvPr/>
          </p:nvSpPr>
          <p:spPr bwMode="auto">
            <a:xfrm>
              <a:off x="2170" y="1734"/>
              <a:ext cx="44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zh-CN" sz="2400" dirty="0">
                  <a:solidFill>
                    <a:srgbClr val="FF0000"/>
                  </a:solidFill>
                  <a:latin typeface="Times New Roman" panose="02020603050405020304" pitchFamily="18" charset="0"/>
                  <a:ea typeface="华康俪金黑W8(P)" panose="020B0800000000000000" pitchFamily="34" charset="-122"/>
                </a:rPr>
                <a:t>删除</a:t>
              </a:r>
              <a:r>
                <a:rPr lang="zh-CN" altLang="en-US" sz="2400" dirty="0">
                  <a:solidFill>
                    <a:srgbClr val="FF0000"/>
                  </a:solidFill>
                  <a:latin typeface="Times New Roman" panose="02020603050405020304" pitchFamily="18" charset="0"/>
                  <a:ea typeface="华康俪金黑W8(P)" panose="020B0800000000000000" pitchFamily="34" charset="-122"/>
                </a:rPr>
                <a:t>7</a:t>
              </a:r>
              <a:endParaRPr lang="en-US" altLang="zh-CN" sz="2400" dirty="0">
                <a:solidFill>
                  <a:srgbClr val="FF0000"/>
                </a:solidFill>
                <a:latin typeface="Times New Roman" panose="02020603050405020304" pitchFamily="18" charset="0"/>
                <a:ea typeface="华康俪金黑W8(P)" panose="020B0800000000000000" pitchFamily="34" charset="-122"/>
              </a:endParaRPr>
            </a:p>
          </p:txBody>
        </p:sp>
      </p:grpSp>
      <p:grpSp>
        <p:nvGrpSpPr>
          <p:cNvPr id="1009779" name="Group 115">
            <a:extLst>
              <a:ext uri="{FF2B5EF4-FFF2-40B4-BE49-F238E27FC236}">
                <a16:creationId xmlns:a16="http://schemas.microsoft.com/office/drawing/2014/main" id="{E1DAFD4F-FF4D-4888-9FC3-D668423234E3}"/>
              </a:ext>
            </a:extLst>
          </p:cNvPr>
          <p:cNvGrpSpPr>
            <a:grpSpLocks/>
          </p:cNvGrpSpPr>
          <p:nvPr/>
        </p:nvGrpSpPr>
        <p:grpSpPr bwMode="auto">
          <a:xfrm>
            <a:off x="8339138" y="2452688"/>
            <a:ext cx="1749425" cy="1455737"/>
            <a:chOff x="4077" y="2636"/>
            <a:chExt cx="823" cy="796"/>
          </a:xfrm>
        </p:grpSpPr>
        <p:sp>
          <p:nvSpPr>
            <p:cNvPr id="60425" name="Oval 116">
              <a:extLst>
                <a:ext uri="{FF2B5EF4-FFF2-40B4-BE49-F238E27FC236}">
                  <a16:creationId xmlns:a16="http://schemas.microsoft.com/office/drawing/2014/main" id="{962A6A79-1144-4710-8530-CB12490676D8}"/>
                </a:ext>
              </a:extLst>
            </p:cNvPr>
            <p:cNvSpPr>
              <a:spLocks noChangeArrowheads="1"/>
            </p:cNvSpPr>
            <p:nvPr/>
          </p:nvSpPr>
          <p:spPr bwMode="auto">
            <a:xfrm>
              <a:off x="4426" y="2636"/>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8</a:t>
              </a:r>
            </a:p>
          </p:txBody>
        </p:sp>
        <p:sp>
          <p:nvSpPr>
            <p:cNvPr id="60426" name="Oval 117">
              <a:extLst>
                <a:ext uri="{FF2B5EF4-FFF2-40B4-BE49-F238E27FC236}">
                  <a16:creationId xmlns:a16="http://schemas.microsoft.com/office/drawing/2014/main" id="{13A92B3F-60A8-4657-9B1C-57C6E152E3E2}"/>
                </a:ext>
              </a:extLst>
            </p:cNvPr>
            <p:cNvSpPr>
              <a:spLocks noChangeArrowheads="1"/>
            </p:cNvSpPr>
            <p:nvPr/>
          </p:nvSpPr>
          <p:spPr bwMode="auto">
            <a:xfrm>
              <a:off x="4077" y="2910"/>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5</a:t>
              </a:r>
            </a:p>
          </p:txBody>
        </p:sp>
        <p:sp>
          <p:nvSpPr>
            <p:cNvPr id="60427" name="Oval 118">
              <a:extLst>
                <a:ext uri="{FF2B5EF4-FFF2-40B4-BE49-F238E27FC236}">
                  <a16:creationId xmlns:a16="http://schemas.microsoft.com/office/drawing/2014/main" id="{55764283-EB65-425F-BC4B-A51DF4AD8247}"/>
                </a:ext>
              </a:extLst>
            </p:cNvPr>
            <p:cNvSpPr>
              <a:spLocks noChangeArrowheads="1"/>
            </p:cNvSpPr>
            <p:nvPr/>
          </p:nvSpPr>
          <p:spPr bwMode="auto">
            <a:xfrm>
              <a:off x="4700" y="2910"/>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25</a:t>
              </a:r>
            </a:p>
          </p:txBody>
        </p:sp>
        <p:sp>
          <p:nvSpPr>
            <p:cNvPr id="60428" name="Oval 119">
              <a:extLst>
                <a:ext uri="{FF2B5EF4-FFF2-40B4-BE49-F238E27FC236}">
                  <a16:creationId xmlns:a16="http://schemas.microsoft.com/office/drawing/2014/main" id="{584E69D8-E17A-4025-AAC9-7E07774BEC88}"/>
                </a:ext>
              </a:extLst>
            </p:cNvPr>
            <p:cNvSpPr>
              <a:spLocks noChangeArrowheads="1"/>
            </p:cNvSpPr>
            <p:nvPr/>
          </p:nvSpPr>
          <p:spPr bwMode="auto">
            <a:xfrm>
              <a:off x="4244" y="3221"/>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6</a:t>
              </a:r>
            </a:p>
          </p:txBody>
        </p:sp>
        <p:sp>
          <p:nvSpPr>
            <p:cNvPr id="60429" name="Oval 120">
              <a:extLst>
                <a:ext uri="{FF2B5EF4-FFF2-40B4-BE49-F238E27FC236}">
                  <a16:creationId xmlns:a16="http://schemas.microsoft.com/office/drawing/2014/main" id="{A0725B99-C3AF-4C06-9E19-F478A2DF2AD9}"/>
                </a:ext>
              </a:extLst>
            </p:cNvPr>
            <p:cNvSpPr>
              <a:spLocks noChangeArrowheads="1"/>
            </p:cNvSpPr>
            <p:nvPr/>
          </p:nvSpPr>
          <p:spPr bwMode="auto">
            <a:xfrm>
              <a:off x="4510" y="3210"/>
              <a:ext cx="200" cy="21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13</a:t>
              </a:r>
            </a:p>
          </p:txBody>
        </p:sp>
        <p:sp>
          <p:nvSpPr>
            <p:cNvPr id="60430" name="Line 121">
              <a:extLst>
                <a:ext uri="{FF2B5EF4-FFF2-40B4-BE49-F238E27FC236}">
                  <a16:creationId xmlns:a16="http://schemas.microsoft.com/office/drawing/2014/main" id="{0B67A2A1-BCCE-4400-BB86-31EAE018CFE9}"/>
                </a:ext>
              </a:extLst>
            </p:cNvPr>
            <p:cNvSpPr>
              <a:spLocks noChangeShapeType="1"/>
            </p:cNvSpPr>
            <p:nvPr/>
          </p:nvSpPr>
          <p:spPr bwMode="auto">
            <a:xfrm flipH="1">
              <a:off x="4259" y="2825"/>
              <a:ext cx="189"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0431" name="Line 122">
              <a:extLst>
                <a:ext uri="{FF2B5EF4-FFF2-40B4-BE49-F238E27FC236}">
                  <a16:creationId xmlns:a16="http://schemas.microsoft.com/office/drawing/2014/main" id="{F9CEDE74-5A71-4754-8C07-0521A55EB418}"/>
                </a:ext>
              </a:extLst>
            </p:cNvPr>
            <p:cNvSpPr>
              <a:spLocks noChangeShapeType="1"/>
            </p:cNvSpPr>
            <p:nvPr/>
          </p:nvSpPr>
          <p:spPr bwMode="auto">
            <a:xfrm>
              <a:off x="4592" y="2814"/>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0432" name="Line 123">
              <a:extLst>
                <a:ext uri="{FF2B5EF4-FFF2-40B4-BE49-F238E27FC236}">
                  <a16:creationId xmlns:a16="http://schemas.microsoft.com/office/drawing/2014/main" id="{B7809CCF-DA04-4F2E-AD3B-9779CE4D995E}"/>
                </a:ext>
              </a:extLst>
            </p:cNvPr>
            <p:cNvSpPr>
              <a:spLocks noChangeShapeType="1"/>
            </p:cNvSpPr>
            <p:nvPr/>
          </p:nvSpPr>
          <p:spPr bwMode="auto">
            <a:xfrm>
              <a:off x="4215" y="3080"/>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0433" name="Line 124">
              <a:extLst>
                <a:ext uri="{FF2B5EF4-FFF2-40B4-BE49-F238E27FC236}">
                  <a16:creationId xmlns:a16="http://schemas.microsoft.com/office/drawing/2014/main" id="{17CA7B66-F28C-4684-83DA-2FFE26B568D9}"/>
                </a:ext>
              </a:extLst>
            </p:cNvPr>
            <p:cNvSpPr>
              <a:spLocks noChangeShapeType="1"/>
            </p:cNvSpPr>
            <p:nvPr/>
          </p:nvSpPr>
          <p:spPr bwMode="auto">
            <a:xfrm flipH="1">
              <a:off x="4648" y="3114"/>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09747"/>
                                        </p:tgtEl>
                                        <p:attrNameLst>
                                          <p:attrName>style.visibility</p:attrName>
                                        </p:attrNameLst>
                                      </p:cBhvr>
                                      <p:to>
                                        <p:strVal val="visible"/>
                                      </p:to>
                                    </p:set>
                                    <p:anim calcmode="lin" valueType="num">
                                      <p:cBhvr additive="base">
                                        <p:cTn id="7" dur="500" fill="hold"/>
                                        <p:tgtEl>
                                          <p:spTgt spid="1009747"/>
                                        </p:tgtEl>
                                        <p:attrNameLst>
                                          <p:attrName>ppt_x</p:attrName>
                                        </p:attrNameLst>
                                      </p:cBhvr>
                                      <p:tavLst>
                                        <p:tav tm="0">
                                          <p:val>
                                            <p:strVal val="0-#ppt_w/2"/>
                                          </p:val>
                                        </p:tav>
                                        <p:tav tm="100000">
                                          <p:val>
                                            <p:strVal val="#ppt_x"/>
                                          </p:val>
                                        </p:tav>
                                      </p:tavLst>
                                    </p:anim>
                                    <p:anim calcmode="lin" valueType="num">
                                      <p:cBhvr additive="base">
                                        <p:cTn id="8" dur="500" fill="hold"/>
                                        <p:tgtEl>
                                          <p:spTgt spid="10097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09761"/>
                                        </p:tgtEl>
                                        <p:attrNameLst>
                                          <p:attrName>style.visibility</p:attrName>
                                        </p:attrNameLst>
                                      </p:cBhvr>
                                      <p:to>
                                        <p:strVal val="visible"/>
                                      </p:to>
                                    </p:set>
                                    <p:anim calcmode="lin" valueType="num">
                                      <p:cBhvr additive="base">
                                        <p:cTn id="13" dur="500" fill="hold"/>
                                        <p:tgtEl>
                                          <p:spTgt spid="1009761"/>
                                        </p:tgtEl>
                                        <p:attrNameLst>
                                          <p:attrName>ppt_x</p:attrName>
                                        </p:attrNameLst>
                                      </p:cBhvr>
                                      <p:tavLst>
                                        <p:tav tm="0">
                                          <p:val>
                                            <p:strVal val="0-#ppt_w/2"/>
                                          </p:val>
                                        </p:tav>
                                        <p:tav tm="100000">
                                          <p:val>
                                            <p:strVal val="#ppt_x"/>
                                          </p:val>
                                        </p:tav>
                                      </p:tavLst>
                                    </p:anim>
                                    <p:anim calcmode="lin" valueType="num">
                                      <p:cBhvr additive="base">
                                        <p:cTn id="14" dur="500" fill="hold"/>
                                        <p:tgtEl>
                                          <p:spTgt spid="10097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09764"/>
                                        </p:tgtEl>
                                        <p:attrNameLst>
                                          <p:attrName>style.visibility</p:attrName>
                                        </p:attrNameLst>
                                      </p:cBhvr>
                                      <p:to>
                                        <p:strVal val="visible"/>
                                      </p:to>
                                    </p:set>
                                    <p:anim calcmode="lin" valueType="num">
                                      <p:cBhvr additive="base">
                                        <p:cTn id="19" dur="500" fill="hold"/>
                                        <p:tgtEl>
                                          <p:spTgt spid="1009764"/>
                                        </p:tgtEl>
                                        <p:attrNameLst>
                                          <p:attrName>ppt_x</p:attrName>
                                        </p:attrNameLst>
                                      </p:cBhvr>
                                      <p:tavLst>
                                        <p:tav tm="0">
                                          <p:val>
                                            <p:strVal val="0-#ppt_w/2"/>
                                          </p:val>
                                        </p:tav>
                                        <p:tav tm="100000">
                                          <p:val>
                                            <p:strVal val="#ppt_x"/>
                                          </p:val>
                                        </p:tav>
                                      </p:tavLst>
                                    </p:anim>
                                    <p:anim calcmode="lin" valueType="num">
                                      <p:cBhvr additive="base">
                                        <p:cTn id="20" dur="500" fill="hold"/>
                                        <p:tgtEl>
                                          <p:spTgt spid="10097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09776"/>
                                        </p:tgtEl>
                                        <p:attrNameLst>
                                          <p:attrName>style.visibility</p:attrName>
                                        </p:attrNameLst>
                                      </p:cBhvr>
                                      <p:to>
                                        <p:strVal val="visible"/>
                                      </p:to>
                                    </p:set>
                                    <p:anim calcmode="lin" valueType="num">
                                      <p:cBhvr additive="base">
                                        <p:cTn id="25" dur="500" fill="hold"/>
                                        <p:tgtEl>
                                          <p:spTgt spid="1009776"/>
                                        </p:tgtEl>
                                        <p:attrNameLst>
                                          <p:attrName>ppt_x</p:attrName>
                                        </p:attrNameLst>
                                      </p:cBhvr>
                                      <p:tavLst>
                                        <p:tav tm="0">
                                          <p:val>
                                            <p:strVal val="0-#ppt_w/2"/>
                                          </p:val>
                                        </p:tav>
                                        <p:tav tm="100000">
                                          <p:val>
                                            <p:strVal val="#ppt_x"/>
                                          </p:val>
                                        </p:tav>
                                      </p:tavLst>
                                    </p:anim>
                                    <p:anim calcmode="lin" valueType="num">
                                      <p:cBhvr additive="base">
                                        <p:cTn id="26" dur="500" fill="hold"/>
                                        <p:tgtEl>
                                          <p:spTgt spid="100977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09779"/>
                                        </p:tgtEl>
                                        <p:attrNameLst>
                                          <p:attrName>style.visibility</p:attrName>
                                        </p:attrNameLst>
                                      </p:cBhvr>
                                      <p:to>
                                        <p:strVal val="visible"/>
                                      </p:to>
                                    </p:set>
                                    <p:anim calcmode="lin" valueType="num">
                                      <p:cBhvr additive="base">
                                        <p:cTn id="31" dur="500" fill="hold"/>
                                        <p:tgtEl>
                                          <p:spTgt spid="1009779"/>
                                        </p:tgtEl>
                                        <p:attrNameLst>
                                          <p:attrName>ppt_x</p:attrName>
                                        </p:attrNameLst>
                                      </p:cBhvr>
                                      <p:tavLst>
                                        <p:tav tm="0">
                                          <p:val>
                                            <p:strVal val="0-#ppt_w/2"/>
                                          </p:val>
                                        </p:tav>
                                        <p:tav tm="100000">
                                          <p:val>
                                            <p:strVal val="#ppt_x"/>
                                          </p:val>
                                        </p:tav>
                                      </p:tavLst>
                                    </p:anim>
                                    <p:anim calcmode="lin" valueType="num">
                                      <p:cBhvr additive="base">
                                        <p:cTn id="32" dur="500" fill="hold"/>
                                        <p:tgtEl>
                                          <p:spTgt spid="10097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E7FEED3F-85A4-45AC-B33A-51C2170F4A95}"/>
              </a:ext>
            </a:extLst>
          </p:cNvPr>
          <p:cNvSpPr>
            <a:spLocks noGrp="1" noChangeArrowheads="1"/>
          </p:cNvSpPr>
          <p:nvPr>
            <p:ph type="title"/>
          </p:nvPr>
        </p:nvSpPr>
        <p:spPr>
          <a:xfrm>
            <a:off x="114300" y="-120650"/>
            <a:ext cx="10515600" cy="1325563"/>
          </a:xfrm>
        </p:spPr>
        <p:txBody>
          <a:bodyPr/>
          <a:lstStyle/>
          <a:p>
            <a:pPr eaLnBrk="1" hangingPunct="1"/>
            <a:r>
              <a:rPr lang="en-US" altLang="zh-CN" dirty="0"/>
              <a:t>8.2.1</a:t>
            </a:r>
            <a:r>
              <a:rPr lang="zh-CN" altLang="en-US" dirty="0"/>
              <a:t> 二叉排序树和平衡二叉树</a:t>
            </a:r>
          </a:p>
        </p:txBody>
      </p:sp>
      <p:sp>
        <p:nvSpPr>
          <p:cNvPr id="61443" name="Rectangle 2">
            <a:extLst>
              <a:ext uri="{FF2B5EF4-FFF2-40B4-BE49-F238E27FC236}">
                <a16:creationId xmlns:a16="http://schemas.microsoft.com/office/drawing/2014/main" id="{1CF1CA46-4D52-49DD-A387-307E1BED7E6B}"/>
              </a:ext>
            </a:extLst>
          </p:cNvPr>
          <p:cNvSpPr>
            <a:spLocks noGrp="1" noChangeArrowheads="1"/>
          </p:cNvSpPr>
          <p:nvPr>
            <p:ph idx="1"/>
          </p:nvPr>
        </p:nvSpPr>
        <p:spPr>
          <a:xfrm>
            <a:off x="860425" y="1033463"/>
            <a:ext cx="10515600" cy="1052512"/>
          </a:xfrm>
        </p:spPr>
        <p:txBody>
          <a:bodyPr/>
          <a:lstStyle/>
          <a:p>
            <a:pPr marL="0" indent="0" eaLnBrk="1" hangingPunct="1">
              <a:spcBef>
                <a:spcPct val="0"/>
              </a:spcBef>
              <a:buFont typeface="Arial" panose="020B0604020202020204" pitchFamily="34" charset="0"/>
              <a:buNone/>
            </a:pPr>
            <a:r>
              <a:rPr lang="zh-CN" altLang="en-US" dirty="0"/>
              <a:t>性能分析</a:t>
            </a:r>
          </a:p>
          <a:p>
            <a:pPr marL="0" indent="0" algn="r" eaLnBrk="1" hangingPunct="1">
              <a:spcBef>
                <a:spcPct val="0"/>
              </a:spcBef>
              <a:buFont typeface="Arial" panose="020B0604020202020204" pitchFamily="34" charset="0"/>
              <a:buNone/>
            </a:pPr>
            <a:r>
              <a:rPr lang="zh-CN" altLang="en-US" sz="3200" dirty="0"/>
              <a:t>查找表：</a:t>
            </a:r>
            <a:r>
              <a:rPr lang="en-US" altLang="zh-CN" sz="3200" dirty="0"/>
              <a:t>{3,12, 24, 37, 45, 53, 61, 78, 90, 98}</a:t>
            </a:r>
            <a:endParaRPr lang="zh-CN" altLang="en-US" sz="3200" dirty="0"/>
          </a:p>
        </p:txBody>
      </p:sp>
      <p:sp>
        <p:nvSpPr>
          <p:cNvPr id="61444" name="Line 6">
            <a:extLst>
              <a:ext uri="{FF2B5EF4-FFF2-40B4-BE49-F238E27FC236}">
                <a16:creationId xmlns:a16="http://schemas.microsoft.com/office/drawing/2014/main" id="{F3F1D39A-7014-44B3-B816-266CBC1A0582}"/>
              </a:ext>
            </a:extLst>
          </p:cNvPr>
          <p:cNvSpPr>
            <a:spLocks noChangeShapeType="1"/>
          </p:cNvSpPr>
          <p:nvPr/>
        </p:nvSpPr>
        <p:spPr bwMode="auto">
          <a:xfrm flipH="1">
            <a:off x="7743825" y="2500313"/>
            <a:ext cx="482600" cy="320675"/>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45" name="Line 7">
            <a:extLst>
              <a:ext uri="{FF2B5EF4-FFF2-40B4-BE49-F238E27FC236}">
                <a16:creationId xmlns:a16="http://schemas.microsoft.com/office/drawing/2014/main" id="{26F2ECFE-8691-4FB2-B008-C7CB3417796E}"/>
              </a:ext>
            </a:extLst>
          </p:cNvPr>
          <p:cNvSpPr>
            <a:spLocks noChangeShapeType="1"/>
          </p:cNvSpPr>
          <p:nvPr/>
        </p:nvSpPr>
        <p:spPr bwMode="auto">
          <a:xfrm>
            <a:off x="8751888" y="2500313"/>
            <a:ext cx="609600" cy="342900"/>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46" name="Line 8">
            <a:extLst>
              <a:ext uri="{FF2B5EF4-FFF2-40B4-BE49-F238E27FC236}">
                <a16:creationId xmlns:a16="http://schemas.microsoft.com/office/drawing/2014/main" id="{00B283E7-524A-4B73-9B9A-CEED9FEA5982}"/>
              </a:ext>
            </a:extLst>
          </p:cNvPr>
          <p:cNvSpPr>
            <a:spLocks noChangeShapeType="1"/>
          </p:cNvSpPr>
          <p:nvPr/>
        </p:nvSpPr>
        <p:spPr bwMode="auto">
          <a:xfrm>
            <a:off x="7712075" y="3125788"/>
            <a:ext cx="244475" cy="288925"/>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47" name="Line 9">
            <a:extLst>
              <a:ext uri="{FF2B5EF4-FFF2-40B4-BE49-F238E27FC236}">
                <a16:creationId xmlns:a16="http://schemas.microsoft.com/office/drawing/2014/main" id="{34B818B2-3C9E-4F05-AC3E-CF9D79771681}"/>
              </a:ext>
            </a:extLst>
          </p:cNvPr>
          <p:cNvSpPr>
            <a:spLocks noChangeShapeType="1"/>
          </p:cNvSpPr>
          <p:nvPr/>
        </p:nvSpPr>
        <p:spPr bwMode="auto">
          <a:xfrm flipH="1">
            <a:off x="7762875" y="3830638"/>
            <a:ext cx="139700" cy="196850"/>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48" name="Line 10">
            <a:extLst>
              <a:ext uri="{FF2B5EF4-FFF2-40B4-BE49-F238E27FC236}">
                <a16:creationId xmlns:a16="http://schemas.microsoft.com/office/drawing/2014/main" id="{B3D9929D-F5FA-4CA9-A047-EFAFA6363EDC}"/>
              </a:ext>
            </a:extLst>
          </p:cNvPr>
          <p:cNvSpPr>
            <a:spLocks noChangeShapeType="1"/>
          </p:cNvSpPr>
          <p:nvPr/>
        </p:nvSpPr>
        <p:spPr bwMode="auto">
          <a:xfrm flipH="1">
            <a:off x="7102475" y="3113088"/>
            <a:ext cx="211138" cy="276225"/>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49" name="Line 11">
            <a:extLst>
              <a:ext uri="{FF2B5EF4-FFF2-40B4-BE49-F238E27FC236}">
                <a16:creationId xmlns:a16="http://schemas.microsoft.com/office/drawing/2014/main" id="{00AF9F42-DB22-4223-9F10-F2F4B6E23344}"/>
              </a:ext>
            </a:extLst>
          </p:cNvPr>
          <p:cNvSpPr>
            <a:spLocks noChangeShapeType="1"/>
          </p:cNvSpPr>
          <p:nvPr/>
        </p:nvSpPr>
        <p:spPr bwMode="auto">
          <a:xfrm rot="10800000">
            <a:off x="9744075" y="3182938"/>
            <a:ext cx="320675" cy="285750"/>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50" name="Line 12">
            <a:extLst>
              <a:ext uri="{FF2B5EF4-FFF2-40B4-BE49-F238E27FC236}">
                <a16:creationId xmlns:a16="http://schemas.microsoft.com/office/drawing/2014/main" id="{54397F46-CABA-46A1-8803-D9E64BEF2C35}"/>
              </a:ext>
            </a:extLst>
          </p:cNvPr>
          <p:cNvSpPr>
            <a:spLocks noChangeShapeType="1"/>
          </p:cNvSpPr>
          <p:nvPr/>
        </p:nvSpPr>
        <p:spPr bwMode="auto">
          <a:xfrm flipH="1">
            <a:off x="9901238" y="3875088"/>
            <a:ext cx="190500" cy="215900"/>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51" name="Line 13">
            <a:extLst>
              <a:ext uri="{FF2B5EF4-FFF2-40B4-BE49-F238E27FC236}">
                <a16:creationId xmlns:a16="http://schemas.microsoft.com/office/drawing/2014/main" id="{C058396B-8F99-406C-A50D-672C3D2FAC77}"/>
              </a:ext>
            </a:extLst>
          </p:cNvPr>
          <p:cNvSpPr>
            <a:spLocks noChangeShapeType="1"/>
          </p:cNvSpPr>
          <p:nvPr/>
        </p:nvSpPr>
        <p:spPr bwMode="auto">
          <a:xfrm flipH="1">
            <a:off x="9105900" y="3163888"/>
            <a:ext cx="227013" cy="260350"/>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52" name="Line 14">
            <a:extLst>
              <a:ext uri="{FF2B5EF4-FFF2-40B4-BE49-F238E27FC236}">
                <a16:creationId xmlns:a16="http://schemas.microsoft.com/office/drawing/2014/main" id="{17C1F303-F631-428A-BDF8-71787F3397C1}"/>
              </a:ext>
            </a:extLst>
          </p:cNvPr>
          <p:cNvSpPr>
            <a:spLocks noChangeShapeType="1"/>
          </p:cNvSpPr>
          <p:nvPr/>
        </p:nvSpPr>
        <p:spPr bwMode="auto">
          <a:xfrm>
            <a:off x="10418763" y="3856038"/>
            <a:ext cx="193675" cy="285750"/>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53" name="Oval 16">
            <a:extLst>
              <a:ext uri="{FF2B5EF4-FFF2-40B4-BE49-F238E27FC236}">
                <a16:creationId xmlns:a16="http://schemas.microsoft.com/office/drawing/2014/main" id="{E90211FF-6143-4FAF-8CF7-58F4EE445672}"/>
              </a:ext>
            </a:extLst>
          </p:cNvPr>
          <p:cNvSpPr>
            <a:spLocks noChangeArrowheads="1"/>
          </p:cNvSpPr>
          <p:nvPr/>
        </p:nvSpPr>
        <p:spPr bwMode="auto">
          <a:xfrm>
            <a:off x="8224838" y="2170113"/>
            <a:ext cx="525462" cy="476250"/>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45</a:t>
            </a:r>
          </a:p>
        </p:txBody>
      </p:sp>
      <p:sp>
        <p:nvSpPr>
          <p:cNvPr id="61454" name="Oval 19">
            <a:extLst>
              <a:ext uri="{FF2B5EF4-FFF2-40B4-BE49-F238E27FC236}">
                <a16:creationId xmlns:a16="http://schemas.microsoft.com/office/drawing/2014/main" id="{40BA9024-226C-4B57-B57E-78478D31D2AF}"/>
              </a:ext>
            </a:extLst>
          </p:cNvPr>
          <p:cNvSpPr>
            <a:spLocks noChangeArrowheads="1"/>
          </p:cNvSpPr>
          <p:nvPr/>
        </p:nvSpPr>
        <p:spPr bwMode="auto">
          <a:xfrm>
            <a:off x="7254875" y="2709863"/>
            <a:ext cx="525463" cy="479425"/>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12</a:t>
            </a:r>
          </a:p>
        </p:txBody>
      </p:sp>
      <p:sp>
        <p:nvSpPr>
          <p:cNvPr id="61455" name="Oval 22">
            <a:extLst>
              <a:ext uri="{FF2B5EF4-FFF2-40B4-BE49-F238E27FC236}">
                <a16:creationId xmlns:a16="http://schemas.microsoft.com/office/drawing/2014/main" id="{4C4EFD41-869E-4AF3-A05E-0F578E627D33}"/>
              </a:ext>
            </a:extLst>
          </p:cNvPr>
          <p:cNvSpPr>
            <a:spLocks noChangeArrowheads="1"/>
          </p:cNvSpPr>
          <p:nvPr/>
        </p:nvSpPr>
        <p:spPr bwMode="auto">
          <a:xfrm>
            <a:off x="6637338" y="3335338"/>
            <a:ext cx="525462" cy="476250"/>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3</a:t>
            </a:r>
          </a:p>
        </p:txBody>
      </p:sp>
      <p:sp>
        <p:nvSpPr>
          <p:cNvPr id="61456" name="Oval 25">
            <a:extLst>
              <a:ext uri="{FF2B5EF4-FFF2-40B4-BE49-F238E27FC236}">
                <a16:creationId xmlns:a16="http://schemas.microsoft.com/office/drawing/2014/main" id="{CD292FFD-48A8-4AF8-AE3F-59D780AC87DD}"/>
              </a:ext>
            </a:extLst>
          </p:cNvPr>
          <p:cNvSpPr>
            <a:spLocks noChangeArrowheads="1"/>
          </p:cNvSpPr>
          <p:nvPr/>
        </p:nvSpPr>
        <p:spPr bwMode="auto">
          <a:xfrm>
            <a:off x="7835900" y="3386138"/>
            <a:ext cx="525463" cy="476250"/>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37</a:t>
            </a:r>
          </a:p>
        </p:txBody>
      </p:sp>
      <p:sp>
        <p:nvSpPr>
          <p:cNvPr id="61457" name="Oval 28">
            <a:extLst>
              <a:ext uri="{FF2B5EF4-FFF2-40B4-BE49-F238E27FC236}">
                <a16:creationId xmlns:a16="http://schemas.microsoft.com/office/drawing/2014/main" id="{5BA39838-DBA3-48A3-9CDD-CFCD62AC150D}"/>
              </a:ext>
            </a:extLst>
          </p:cNvPr>
          <p:cNvSpPr>
            <a:spLocks noChangeArrowheads="1"/>
          </p:cNvSpPr>
          <p:nvPr/>
        </p:nvSpPr>
        <p:spPr bwMode="auto">
          <a:xfrm>
            <a:off x="8742363" y="3398838"/>
            <a:ext cx="525462" cy="476250"/>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53</a:t>
            </a:r>
          </a:p>
        </p:txBody>
      </p:sp>
      <p:sp>
        <p:nvSpPr>
          <p:cNvPr id="61458" name="Oval 31">
            <a:extLst>
              <a:ext uri="{FF2B5EF4-FFF2-40B4-BE49-F238E27FC236}">
                <a16:creationId xmlns:a16="http://schemas.microsoft.com/office/drawing/2014/main" id="{057C7DC3-96DF-49B0-A89F-C9F191E1F65D}"/>
              </a:ext>
            </a:extLst>
          </p:cNvPr>
          <p:cNvSpPr>
            <a:spLocks noChangeArrowheads="1"/>
          </p:cNvSpPr>
          <p:nvPr/>
        </p:nvSpPr>
        <p:spPr bwMode="auto">
          <a:xfrm>
            <a:off x="9948863" y="3424238"/>
            <a:ext cx="525462" cy="476250"/>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90</a:t>
            </a:r>
          </a:p>
        </p:txBody>
      </p:sp>
      <p:sp>
        <p:nvSpPr>
          <p:cNvPr id="61459" name="Oval 34">
            <a:extLst>
              <a:ext uri="{FF2B5EF4-FFF2-40B4-BE49-F238E27FC236}">
                <a16:creationId xmlns:a16="http://schemas.microsoft.com/office/drawing/2014/main" id="{8DD1E0C3-C2AD-41AC-BDC1-941C28F4AC89}"/>
              </a:ext>
            </a:extLst>
          </p:cNvPr>
          <p:cNvSpPr>
            <a:spLocks noChangeArrowheads="1"/>
          </p:cNvSpPr>
          <p:nvPr/>
        </p:nvSpPr>
        <p:spPr bwMode="auto">
          <a:xfrm>
            <a:off x="7470775" y="4033838"/>
            <a:ext cx="525463" cy="476250"/>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24</a:t>
            </a:r>
          </a:p>
        </p:txBody>
      </p:sp>
      <p:sp>
        <p:nvSpPr>
          <p:cNvPr id="61460" name="Oval 37">
            <a:extLst>
              <a:ext uri="{FF2B5EF4-FFF2-40B4-BE49-F238E27FC236}">
                <a16:creationId xmlns:a16="http://schemas.microsoft.com/office/drawing/2014/main" id="{84908B1C-7961-4EE8-96D6-B41A411B6B6F}"/>
              </a:ext>
            </a:extLst>
          </p:cNvPr>
          <p:cNvSpPr>
            <a:spLocks noChangeArrowheads="1"/>
          </p:cNvSpPr>
          <p:nvPr/>
        </p:nvSpPr>
        <p:spPr bwMode="auto">
          <a:xfrm>
            <a:off x="9601200" y="4097338"/>
            <a:ext cx="525463" cy="476250"/>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78</a:t>
            </a:r>
          </a:p>
        </p:txBody>
      </p:sp>
      <p:sp>
        <p:nvSpPr>
          <p:cNvPr id="61461" name="Oval 40">
            <a:extLst>
              <a:ext uri="{FF2B5EF4-FFF2-40B4-BE49-F238E27FC236}">
                <a16:creationId xmlns:a16="http://schemas.microsoft.com/office/drawing/2014/main" id="{614329F1-4E3A-4015-99FC-81ACBD2AAFA3}"/>
              </a:ext>
            </a:extLst>
          </p:cNvPr>
          <p:cNvSpPr>
            <a:spLocks noChangeArrowheads="1"/>
          </p:cNvSpPr>
          <p:nvPr/>
        </p:nvSpPr>
        <p:spPr bwMode="auto">
          <a:xfrm>
            <a:off x="10487025" y="4097338"/>
            <a:ext cx="525463" cy="476250"/>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98</a:t>
            </a:r>
          </a:p>
        </p:txBody>
      </p:sp>
      <p:sp>
        <p:nvSpPr>
          <p:cNvPr id="61462" name="Oval 43">
            <a:extLst>
              <a:ext uri="{FF2B5EF4-FFF2-40B4-BE49-F238E27FC236}">
                <a16:creationId xmlns:a16="http://schemas.microsoft.com/office/drawing/2014/main" id="{BB1C86D6-2AEE-4E8A-9CBD-4512D446F5C7}"/>
              </a:ext>
            </a:extLst>
          </p:cNvPr>
          <p:cNvSpPr>
            <a:spLocks noChangeArrowheads="1"/>
          </p:cNvSpPr>
          <p:nvPr/>
        </p:nvSpPr>
        <p:spPr bwMode="auto">
          <a:xfrm>
            <a:off x="9293225" y="2760663"/>
            <a:ext cx="525463" cy="479425"/>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61</a:t>
            </a:r>
          </a:p>
        </p:txBody>
      </p:sp>
      <p:sp>
        <p:nvSpPr>
          <p:cNvPr id="1067093" name="Rectangle 85">
            <a:extLst>
              <a:ext uri="{FF2B5EF4-FFF2-40B4-BE49-F238E27FC236}">
                <a16:creationId xmlns:a16="http://schemas.microsoft.com/office/drawing/2014/main" id="{5301E238-D2C8-44FA-A11C-698DB9F247A1}"/>
              </a:ext>
            </a:extLst>
          </p:cNvPr>
          <p:cNvSpPr>
            <a:spLocks noChangeArrowheads="1"/>
          </p:cNvSpPr>
          <p:nvPr/>
        </p:nvSpPr>
        <p:spPr bwMode="auto">
          <a:xfrm>
            <a:off x="473075" y="4913313"/>
            <a:ext cx="4027488" cy="10668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914400" indent="-4572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371600" indent="-4572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828800" indent="-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286000" indent="-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743200" indent="-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3200400" indent="-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657600" indent="-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4114800" indent="-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3200" dirty="0">
                <a:solidFill>
                  <a:schemeClr val="hlink"/>
                </a:solidFill>
                <a:latin typeface="宋体" panose="02010600030101010101" pitchFamily="2" charset="-122"/>
                <a:ea typeface="华康俪金黑W8(P)" panose="020B0800000000000000" pitchFamily="34" charset="-122"/>
              </a:rPr>
              <a:t>ASL=(1+2+3+4+5+6+7+8+9+10)/10=5.5</a:t>
            </a:r>
          </a:p>
        </p:txBody>
      </p:sp>
      <p:sp>
        <p:nvSpPr>
          <p:cNvPr id="1067094" name="Rectangle 86">
            <a:extLst>
              <a:ext uri="{FF2B5EF4-FFF2-40B4-BE49-F238E27FC236}">
                <a16:creationId xmlns:a16="http://schemas.microsoft.com/office/drawing/2014/main" id="{60FD3DEA-E95E-4E34-B20D-6A9D40458566}"/>
              </a:ext>
            </a:extLst>
          </p:cNvPr>
          <p:cNvSpPr>
            <a:spLocks noChangeArrowheads="1"/>
          </p:cNvSpPr>
          <p:nvPr/>
        </p:nvSpPr>
        <p:spPr bwMode="auto">
          <a:xfrm>
            <a:off x="6562725" y="4598988"/>
            <a:ext cx="4945063" cy="12509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914400" indent="-4572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371600" indent="-4572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828800" indent="-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286000" indent="-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743200" indent="-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3200400" indent="-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657600" indent="-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4114800" indent="-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5000"/>
              </a:spcBef>
              <a:buFontTx/>
              <a:buNone/>
            </a:pPr>
            <a:r>
              <a:rPr lang="en-US" altLang="zh-CN" sz="3200" dirty="0">
                <a:solidFill>
                  <a:schemeClr val="hlink"/>
                </a:solidFill>
                <a:latin typeface="宋体" panose="02010600030101010101" pitchFamily="2" charset="-122"/>
                <a:ea typeface="华康俪金黑W8(P)" panose="020B0800000000000000" pitchFamily="34" charset="-122"/>
              </a:rPr>
              <a:t>ASL=(1+2</a:t>
            </a:r>
            <a:r>
              <a:rPr lang="en-US" altLang="zh-CN" sz="3600" dirty="0">
                <a:solidFill>
                  <a:schemeClr val="hlink"/>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sz="3200" dirty="0">
                <a:solidFill>
                  <a:schemeClr val="hlink"/>
                </a:solidFill>
                <a:latin typeface="宋体" panose="02010600030101010101" pitchFamily="2" charset="-122"/>
                <a:ea typeface="华康俪金黑W8(P)" panose="020B0800000000000000" pitchFamily="34" charset="-122"/>
                <a:sym typeface="Symbol" panose="05050102010706020507" pitchFamily="18" charset="2"/>
              </a:rPr>
              <a:t>2</a:t>
            </a:r>
            <a:r>
              <a:rPr lang="en-US" altLang="zh-CN" sz="3200" dirty="0">
                <a:solidFill>
                  <a:schemeClr val="hlink"/>
                </a:solidFill>
                <a:latin typeface="宋体" panose="02010600030101010101" pitchFamily="2" charset="-122"/>
                <a:ea typeface="华康俪金黑W8(P)" panose="020B0800000000000000" pitchFamily="34" charset="-122"/>
              </a:rPr>
              <a:t>+3</a:t>
            </a:r>
            <a:r>
              <a:rPr lang="en-US" altLang="zh-CN" sz="3600" dirty="0">
                <a:solidFill>
                  <a:schemeClr val="hlink"/>
                </a:solidFill>
                <a:latin typeface="宋体" panose="02010600030101010101" pitchFamily="2" charset="-122"/>
                <a:ea typeface="华康俪金黑W8(P)" panose="020B0800000000000000" pitchFamily="34" charset="-122"/>
                <a:sym typeface="Symbol" panose="05050102010706020507" pitchFamily="18" charset="2"/>
              </a:rPr>
              <a:t></a:t>
            </a:r>
            <a:r>
              <a:rPr lang="en-US" altLang="zh-CN" sz="3200" dirty="0">
                <a:solidFill>
                  <a:schemeClr val="hlink"/>
                </a:solidFill>
                <a:latin typeface="宋体" panose="02010600030101010101" pitchFamily="2" charset="-122"/>
                <a:ea typeface="华康俪金黑W8(P)" panose="020B0800000000000000" pitchFamily="34" charset="-122"/>
              </a:rPr>
              <a:t>4+4</a:t>
            </a:r>
            <a:r>
              <a:rPr lang="en-US" altLang="zh-CN" sz="3600" dirty="0">
                <a:solidFill>
                  <a:schemeClr val="hlink"/>
                </a:solidFill>
                <a:latin typeface="宋体" panose="02010600030101010101" pitchFamily="2" charset="-122"/>
                <a:ea typeface="华康俪金黑W8(P)" panose="020B0800000000000000" pitchFamily="34" charset="-122"/>
                <a:sym typeface="Symbol" panose="05050102010706020507" pitchFamily="18" charset="2"/>
              </a:rPr>
              <a:t></a:t>
            </a:r>
            <a:r>
              <a:rPr lang="en-US" altLang="zh-CN" sz="3200" dirty="0">
                <a:solidFill>
                  <a:schemeClr val="hlink"/>
                </a:solidFill>
                <a:latin typeface="宋体" panose="02010600030101010101" pitchFamily="2" charset="-122"/>
                <a:ea typeface="华康俪金黑W8(P)" panose="020B0800000000000000" pitchFamily="34" charset="-122"/>
                <a:sym typeface="Symbol" panose="05050102010706020507" pitchFamily="18" charset="2"/>
              </a:rPr>
              <a:t>3</a:t>
            </a:r>
            <a:r>
              <a:rPr lang="en-US" altLang="zh-CN" sz="3200" dirty="0">
                <a:solidFill>
                  <a:schemeClr val="hlink"/>
                </a:solidFill>
                <a:latin typeface="宋体" panose="02010600030101010101" pitchFamily="2" charset="-122"/>
                <a:ea typeface="华康俪金黑W8(P)" panose="020B0800000000000000" pitchFamily="34" charset="-122"/>
              </a:rPr>
              <a:t>)/10</a:t>
            </a:r>
          </a:p>
          <a:p>
            <a:pPr>
              <a:lnSpc>
                <a:spcPct val="100000"/>
              </a:lnSpc>
              <a:spcBef>
                <a:spcPct val="25000"/>
              </a:spcBef>
              <a:buFontTx/>
              <a:buNone/>
            </a:pPr>
            <a:r>
              <a:rPr lang="en-US" altLang="zh-CN" sz="3200" dirty="0">
                <a:solidFill>
                  <a:schemeClr val="hlink"/>
                </a:solidFill>
                <a:latin typeface="宋体" panose="02010600030101010101" pitchFamily="2" charset="-122"/>
                <a:ea typeface="华康俪金黑W8(P)" panose="020B0800000000000000" pitchFamily="34" charset="-122"/>
              </a:rPr>
              <a:t>   =2.9</a:t>
            </a:r>
            <a:r>
              <a:rPr lang="en-US" altLang="zh-CN" sz="3200" dirty="0">
                <a:latin typeface="宋体" panose="02010600030101010101" pitchFamily="2" charset="-122"/>
                <a:ea typeface="华康俪金黑W8(P)" panose="020B0800000000000000" pitchFamily="34" charset="-122"/>
              </a:rPr>
              <a:t>   </a:t>
            </a:r>
          </a:p>
        </p:txBody>
      </p:sp>
      <p:grpSp>
        <p:nvGrpSpPr>
          <p:cNvPr id="61465" name="Group 88">
            <a:extLst>
              <a:ext uri="{FF2B5EF4-FFF2-40B4-BE49-F238E27FC236}">
                <a16:creationId xmlns:a16="http://schemas.microsoft.com/office/drawing/2014/main" id="{A148E840-B441-4383-ACE4-DD2A6F34D398}"/>
              </a:ext>
            </a:extLst>
          </p:cNvPr>
          <p:cNvGrpSpPr>
            <a:grpSpLocks/>
          </p:cNvGrpSpPr>
          <p:nvPr/>
        </p:nvGrpSpPr>
        <p:grpSpPr bwMode="auto">
          <a:xfrm>
            <a:off x="1020763" y="1576388"/>
            <a:ext cx="5218112" cy="4606925"/>
            <a:chOff x="-54" y="1270"/>
            <a:chExt cx="3287" cy="2901"/>
          </a:xfrm>
        </p:grpSpPr>
        <p:sp>
          <p:nvSpPr>
            <p:cNvPr id="61466" name="Line 46">
              <a:extLst>
                <a:ext uri="{FF2B5EF4-FFF2-40B4-BE49-F238E27FC236}">
                  <a16:creationId xmlns:a16="http://schemas.microsoft.com/office/drawing/2014/main" id="{3ABED800-4853-48E5-BFBB-BCA4A65DAC82}"/>
                </a:ext>
              </a:extLst>
            </p:cNvPr>
            <p:cNvSpPr>
              <a:spLocks noChangeShapeType="1"/>
            </p:cNvSpPr>
            <p:nvPr/>
          </p:nvSpPr>
          <p:spPr bwMode="auto">
            <a:xfrm>
              <a:off x="1158" y="2102"/>
              <a:ext cx="88" cy="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67" name="Line 47">
              <a:extLst>
                <a:ext uri="{FF2B5EF4-FFF2-40B4-BE49-F238E27FC236}">
                  <a16:creationId xmlns:a16="http://schemas.microsoft.com/office/drawing/2014/main" id="{2ED5F651-D4FB-4C5C-9CC9-7D529AB77A7B}"/>
                </a:ext>
              </a:extLst>
            </p:cNvPr>
            <p:cNvSpPr>
              <a:spLocks noChangeShapeType="1"/>
            </p:cNvSpPr>
            <p:nvPr/>
          </p:nvSpPr>
          <p:spPr bwMode="auto">
            <a:xfrm>
              <a:off x="834" y="1823"/>
              <a:ext cx="78" cy="72"/>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68" name="Line 48">
              <a:extLst>
                <a:ext uri="{FF2B5EF4-FFF2-40B4-BE49-F238E27FC236}">
                  <a16:creationId xmlns:a16="http://schemas.microsoft.com/office/drawing/2014/main" id="{21C852E2-2009-4032-B474-26EBA04DC2B7}"/>
                </a:ext>
              </a:extLst>
            </p:cNvPr>
            <p:cNvSpPr>
              <a:spLocks noChangeShapeType="1"/>
            </p:cNvSpPr>
            <p:nvPr/>
          </p:nvSpPr>
          <p:spPr bwMode="auto">
            <a:xfrm>
              <a:off x="509" y="1522"/>
              <a:ext cx="87" cy="93"/>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69" name="Line 49">
              <a:extLst>
                <a:ext uri="{FF2B5EF4-FFF2-40B4-BE49-F238E27FC236}">
                  <a16:creationId xmlns:a16="http://schemas.microsoft.com/office/drawing/2014/main" id="{442F4BC1-6E23-44AC-8720-AC9666EF4C08}"/>
                </a:ext>
              </a:extLst>
            </p:cNvPr>
            <p:cNvSpPr>
              <a:spLocks noChangeShapeType="1"/>
            </p:cNvSpPr>
            <p:nvPr/>
          </p:nvSpPr>
          <p:spPr bwMode="auto">
            <a:xfrm>
              <a:off x="1432" y="2388"/>
              <a:ext cx="87" cy="93"/>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70" name="Line 50">
              <a:extLst>
                <a:ext uri="{FF2B5EF4-FFF2-40B4-BE49-F238E27FC236}">
                  <a16:creationId xmlns:a16="http://schemas.microsoft.com/office/drawing/2014/main" id="{EE5C5EF1-7737-4E08-BB63-D4D4C889C570}"/>
                </a:ext>
              </a:extLst>
            </p:cNvPr>
            <p:cNvSpPr>
              <a:spLocks noChangeShapeType="1"/>
            </p:cNvSpPr>
            <p:nvPr/>
          </p:nvSpPr>
          <p:spPr bwMode="auto">
            <a:xfrm>
              <a:off x="1714" y="2681"/>
              <a:ext cx="87" cy="75"/>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71" name="Line 51">
              <a:extLst>
                <a:ext uri="{FF2B5EF4-FFF2-40B4-BE49-F238E27FC236}">
                  <a16:creationId xmlns:a16="http://schemas.microsoft.com/office/drawing/2014/main" id="{8A0FE5BD-B233-46C3-ACE7-12F6CE65BF75}"/>
                </a:ext>
              </a:extLst>
            </p:cNvPr>
            <p:cNvSpPr>
              <a:spLocks noChangeShapeType="1"/>
            </p:cNvSpPr>
            <p:nvPr/>
          </p:nvSpPr>
          <p:spPr bwMode="auto">
            <a:xfrm>
              <a:off x="2003" y="2953"/>
              <a:ext cx="86" cy="103"/>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72" name="Line 52">
              <a:extLst>
                <a:ext uri="{FF2B5EF4-FFF2-40B4-BE49-F238E27FC236}">
                  <a16:creationId xmlns:a16="http://schemas.microsoft.com/office/drawing/2014/main" id="{232786DA-9971-4DAF-9972-178BE7783FC8}"/>
                </a:ext>
              </a:extLst>
            </p:cNvPr>
            <p:cNvSpPr>
              <a:spLocks noChangeShapeType="1"/>
            </p:cNvSpPr>
            <p:nvPr/>
          </p:nvSpPr>
          <p:spPr bwMode="auto">
            <a:xfrm>
              <a:off x="2296" y="3274"/>
              <a:ext cx="59" cy="48"/>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73" name="Line 53">
              <a:extLst>
                <a:ext uri="{FF2B5EF4-FFF2-40B4-BE49-F238E27FC236}">
                  <a16:creationId xmlns:a16="http://schemas.microsoft.com/office/drawing/2014/main" id="{70B76C1A-910C-4CE7-8C01-F8C86A133DED}"/>
                </a:ext>
              </a:extLst>
            </p:cNvPr>
            <p:cNvSpPr>
              <a:spLocks noChangeShapeType="1"/>
            </p:cNvSpPr>
            <p:nvPr/>
          </p:nvSpPr>
          <p:spPr bwMode="auto">
            <a:xfrm>
              <a:off x="2583" y="3536"/>
              <a:ext cx="50" cy="56"/>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74" name="Line 54">
              <a:extLst>
                <a:ext uri="{FF2B5EF4-FFF2-40B4-BE49-F238E27FC236}">
                  <a16:creationId xmlns:a16="http://schemas.microsoft.com/office/drawing/2014/main" id="{850744B7-5265-4CC8-8865-AAA7EDBA7726}"/>
                </a:ext>
              </a:extLst>
            </p:cNvPr>
            <p:cNvSpPr>
              <a:spLocks noChangeShapeType="1"/>
            </p:cNvSpPr>
            <p:nvPr/>
          </p:nvSpPr>
          <p:spPr bwMode="auto">
            <a:xfrm>
              <a:off x="2873" y="3819"/>
              <a:ext cx="108" cy="84"/>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1475" name="Oval 56">
              <a:extLst>
                <a:ext uri="{FF2B5EF4-FFF2-40B4-BE49-F238E27FC236}">
                  <a16:creationId xmlns:a16="http://schemas.microsoft.com/office/drawing/2014/main" id="{14B57735-063C-43CE-8B54-8A96D85CECCA}"/>
                </a:ext>
              </a:extLst>
            </p:cNvPr>
            <p:cNvSpPr>
              <a:spLocks noChangeArrowheads="1"/>
            </p:cNvSpPr>
            <p:nvPr/>
          </p:nvSpPr>
          <p:spPr bwMode="auto">
            <a:xfrm>
              <a:off x="1464" y="2419"/>
              <a:ext cx="320" cy="293"/>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45</a:t>
              </a:r>
            </a:p>
          </p:txBody>
        </p:sp>
        <p:sp>
          <p:nvSpPr>
            <p:cNvPr id="61476" name="Oval 59">
              <a:extLst>
                <a:ext uri="{FF2B5EF4-FFF2-40B4-BE49-F238E27FC236}">
                  <a16:creationId xmlns:a16="http://schemas.microsoft.com/office/drawing/2014/main" id="{F6E19716-09A4-4C33-9138-1D3A875B50B5}"/>
                </a:ext>
              </a:extLst>
            </p:cNvPr>
            <p:cNvSpPr>
              <a:spLocks noChangeArrowheads="1"/>
            </p:cNvSpPr>
            <p:nvPr/>
          </p:nvSpPr>
          <p:spPr bwMode="auto">
            <a:xfrm>
              <a:off x="566" y="1553"/>
              <a:ext cx="320" cy="293"/>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12</a:t>
              </a:r>
            </a:p>
          </p:txBody>
        </p:sp>
        <p:sp>
          <p:nvSpPr>
            <p:cNvPr id="61477" name="Oval 62">
              <a:extLst>
                <a:ext uri="{FF2B5EF4-FFF2-40B4-BE49-F238E27FC236}">
                  <a16:creationId xmlns:a16="http://schemas.microsoft.com/office/drawing/2014/main" id="{E0394053-CA30-4D61-A9A2-D092A035DB61}"/>
                </a:ext>
              </a:extLst>
            </p:cNvPr>
            <p:cNvSpPr>
              <a:spLocks noChangeArrowheads="1"/>
            </p:cNvSpPr>
            <p:nvPr/>
          </p:nvSpPr>
          <p:spPr bwMode="auto">
            <a:xfrm>
              <a:off x="250" y="1270"/>
              <a:ext cx="320" cy="293"/>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3</a:t>
              </a:r>
            </a:p>
          </p:txBody>
        </p:sp>
        <p:sp>
          <p:nvSpPr>
            <p:cNvPr id="61478" name="Oval 65">
              <a:extLst>
                <a:ext uri="{FF2B5EF4-FFF2-40B4-BE49-F238E27FC236}">
                  <a16:creationId xmlns:a16="http://schemas.microsoft.com/office/drawing/2014/main" id="{2D0576AC-2B3E-4E1E-93A8-DC12B1E7C9DC}"/>
                </a:ext>
              </a:extLst>
            </p:cNvPr>
            <p:cNvSpPr>
              <a:spLocks noChangeArrowheads="1"/>
            </p:cNvSpPr>
            <p:nvPr/>
          </p:nvSpPr>
          <p:spPr bwMode="auto">
            <a:xfrm>
              <a:off x="1156" y="2154"/>
              <a:ext cx="320" cy="294"/>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37</a:t>
              </a:r>
            </a:p>
          </p:txBody>
        </p:sp>
        <p:sp>
          <p:nvSpPr>
            <p:cNvPr id="61479" name="Oval 68">
              <a:extLst>
                <a:ext uri="{FF2B5EF4-FFF2-40B4-BE49-F238E27FC236}">
                  <a16:creationId xmlns:a16="http://schemas.microsoft.com/office/drawing/2014/main" id="{1A54FB8E-6CB9-4C33-A2D1-922C32262B32}"/>
                </a:ext>
              </a:extLst>
            </p:cNvPr>
            <p:cNvSpPr>
              <a:spLocks noChangeArrowheads="1"/>
            </p:cNvSpPr>
            <p:nvPr/>
          </p:nvSpPr>
          <p:spPr bwMode="auto">
            <a:xfrm>
              <a:off x="1726" y="2729"/>
              <a:ext cx="320" cy="293"/>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53</a:t>
              </a:r>
            </a:p>
          </p:txBody>
        </p:sp>
        <p:sp>
          <p:nvSpPr>
            <p:cNvPr id="61480" name="Oval 71">
              <a:extLst>
                <a:ext uri="{FF2B5EF4-FFF2-40B4-BE49-F238E27FC236}">
                  <a16:creationId xmlns:a16="http://schemas.microsoft.com/office/drawing/2014/main" id="{BB6CA3DC-92EF-44C5-958F-7A52FE36C47D}"/>
                </a:ext>
              </a:extLst>
            </p:cNvPr>
            <p:cNvSpPr>
              <a:spLocks noChangeArrowheads="1"/>
            </p:cNvSpPr>
            <p:nvPr/>
          </p:nvSpPr>
          <p:spPr bwMode="auto">
            <a:xfrm>
              <a:off x="2606" y="3568"/>
              <a:ext cx="320" cy="293"/>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90</a:t>
              </a:r>
            </a:p>
          </p:txBody>
        </p:sp>
        <p:sp>
          <p:nvSpPr>
            <p:cNvPr id="61481" name="Oval 74">
              <a:extLst>
                <a:ext uri="{FF2B5EF4-FFF2-40B4-BE49-F238E27FC236}">
                  <a16:creationId xmlns:a16="http://schemas.microsoft.com/office/drawing/2014/main" id="{FD6F0FBA-E6FB-4AB3-92A2-D2FE2FC66944}"/>
                </a:ext>
              </a:extLst>
            </p:cNvPr>
            <p:cNvSpPr>
              <a:spLocks noChangeArrowheads="1"/>
            </p:cNvSpPr>
            <p:nvPr/>
          </p:nvSpPr>
          <p:spPr bwMode="auto">
            <a:xfrm>
              <a:off x="874" y="1863"/>
              <a:ext cx="320" cy="293"/>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24</a:t>
              </a:r>
            </a:p>
          </p:txBody>
        </p:sp>
        <p:sp>
          <p:nvSpPr>
            <p:cNvPr id="61482" name="Oval 77">
              <a:extLst>
                <a:ext uri="{FF2B5EF4-FFF2-40B4-BE49-F238E27FC236}">
                  <a16:creationId xmlns:a16="http://schemas.microsoft.com/office/drawing/2014/main" id="{55A3736B-6667-43F6-BDC3-BE96E2C9889B}"/>
                </a:ext>
              </a:extLst>
            </p:cNvPr>
            <p:cNvSpPr>
              <a:spLocks noChangeArrowheads="1"/>
            </p:cNvSpPr>
            <p:nvPr/>
          </p:nvSpPr>
          <p:spPr bwMode="auto">
            <a:xfrm>
              <a:off x="2298" y="3303"/>
              <a:ext cx="320" cy="294"/>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78</a:t>
              </a:r>
            </a:p>
          </p:txBody>
        </p:sp>
        <p:sp>
          <p:nvSpPr>
            <p:cNvPr id="61483" name="Oval 80">
              <a:extLst>
                <a:ext uri="{FF2B5EF4-FFF2-40B4-BE49-F238E27FC236}">
                  <a16:creationId xmlns:a16="http://schemas.microsoft.com/office/drawing/2014/main" id="{55827319-419D-41C4-9D4F-116E289D6908}"/>
                </a:ext>
              </a:extLst>
            </p:cNvPr>
            <p:cNvSpPr>
              <a:spLocks noChangeArrowheads="1"/>
            </p:cNvSpPr>
            <p:nvPr/>
          </p:nvSpPr>
          <p:spPr bwMode="auto">
            <a:xfrm>
              <a:off x="2913" y="3878"/>
              <a:ext cx="320" cy="293"/>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latin typeface="Times New Roman" panose="02020603050405020304" pitchFamily="18" charset="0"/>
                  <a:ea typeface="华康俪金黑W8(P)" panose="020B0800000000000000" pitchFamily="34" charset="-122"/>
                </a:rPr>
                <a:t>98</a:t>
              </a:r>
            </a:p>
          </p:txBody>
        </p:sp>
        <p:sp>
          <p:nvSpPr>
            <p:cNvPr id="61484" name="Oval 83">
              <a:extLst>
                <a:ext uri="{FF2B5EF4-FFF2-40B4-BE49-F238E27FC236}">
                  <a16:creationId xmlns:a16="http://schemas.microsoft.com/office/drawing/2014/main" id="{F090F29A-6C89-416B-8621-E218B74D0377}"/>
                </a:ext>
              </a:extLst>
            </p:cNvPr>
            <p:cNvSpPr>
              <a:spLocks noChangeArrowheads="1"/>
            </p:cNvSpPr>
            <p:nvPr/>
          </p:nvSpPr>
          <p:spPr bwMode="auto">
            <a:xfrm>
              <a:off x="2034" y="3037"/>
              <a:ext cx="320" cy="294"/>
            </a:xfrm>
            <a:prstGeom prst="ellipse">
              <a:avLst/>
            </a:prstGeom>
            <a:noFill/>
            <a:ln w="12700"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b="0" dirty="0">
                  <a:latin typeface="Times New Roman" panose="02020603050405020304" pitchFamily="18" charset="0"/>
                  <a:ea typeface="华康俪金黑W8(P)" panose="020B0800000000000000" pitchFamily="34" charset="-122"/>
                </a:rPr>
                <a:t>61</a:t>
              </a:r>
            </a:p>
          </p:txBody>
        </p:sp>
        <p:sp>
          <p:nvSpPr>
            <p:cNvPr id="61485" name="Text Box 87">
              <a:extLst>
                <a:ext uri="{FF2B5EF4-FFF2-40B4-BE49-F238E27FC236}">
                  <a16:creationId xmlns:a16="http://schemas.microsoft.com/office/drawing/2014/main" id="{267CF4B9-2E7D-4C4D-B6E3-481717BB2CF0}"/>
                </a:ext>
              </a:extLst>
            </p:cNvPr>
            <p:cNvSpPr txBox="1">
              <a:spLocks noChangeArrowheads="1"/>
            </p:cNvSpPr>
            <p:nvPr/>
          </p:nvSpPr>
          <p:spPr bwMode="auto">
            <a:xfrm>
              <a:off x="-54" y="2317"/>
              <a:ext cx="1104" cy="327"/>
            </a:xfrm>
            <a:prstGeom prst="rect">
              <a:avLst/>
            </a:prstGeom>
            <a:noFill/>
            <a:ln>
              <a:noFill/>
            </a:ln>
            <a:effectLst/>
            <a:extLst>
              <a:ext uri="{909E8E84-426E-40DD-AFC4-6F175D3DCCD1}">
                <a14:hiddenFill xmlns:a14="http://schemas.microsoft.com/office/drawing/2010/main">
                  <a:gradFill rotWithShape="0">
                    <a:gsLst>
                      <a:gs pos="0">
                        <a:srgbClr val="336600"/>
                      </a:gs>
                      <a:gs pos="100000">
                        <a:srgbClr val="0C1800"/>
                      </a:gs>
                    </a:gsLst>
                    <a:path path="shape">
                      <a:fillToRect l="50000" t="50000" r="50000" b="50000"/>
                    </a:path>
                  </a:gra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zh-CN" altLang="en-US" dirty="0">
                  <a:latin typeface="Times New Roman" panose="02020603050405020304" pitchFamily="18" charset="0"/>
                  <a:ea typeface="华康俪金黑W8(P)" panose="020B0800000000000000" pitchFamily="34" charset="-122"/>
                </a:rPr>
                <a:t>单支树</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7093"/>
                                        </p:tgtEl>
                                        <p:attrNameLst>
                                          <p:attrName>style.visibility</p:attrName>
                                        </p:attrNameLst>
                                      </p:cBhvr>
                                      <p:to>
                                        <p:strVal val="visible"/>
                                      </p:to>
                                    </p:set>
                                    <p:anim calcmode="lin" valueType="num">
                                      <p:cBhvr additive="base">
                                        <p:cTn id="7" dur="500" fill="hold"/>
                                        <p:tgtEl>
                                          <p:spTgt spid="1067093"/>
                                        </p:tgtEl>
                                        <p:attrNameLst>
                                          <p:attrName>ppt_x</p:attrName>
                                        </p:attrNameLst>
                                      </p:cBhvr>
                                      <p:tavLst>
                                        <p:tav tm="0">
                                          <p:val>
                                            <p:strVal val="0-#ppt_w/2"/>
                                          </p:val>
                                        </p:tav>
                                        <p:tav tm="100000">
                                          <p:val>
                                            <p:strVal val="#ppt_x"/>
                                          </p:val>
                                        </p:tav>
                                      </p:tavLst>
                                    </p:anim>
                                    <p:anim calcmode="lin" valueType="num">
                                      <p:cBhvr additive="base">
                                        <p:cTn id="8" dur="500" fill="hold"/>
                                        <p:tgtEl>
                                          <p:spTgt spid="10670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67094"/>
                                        </p:tgtEl>
                                        <p:attrNameLst>
                                          <p:attrName>style.visibility</p:attrName>
                                        </p:attrNameLst>
                                      </p:cBhvr>
                                      <p:to>
                                        <p:strVal val="visible"/>
                                      </p:to>
                                    </p:set>
                                    <p:anim calcmode="lin" valueType="num">
                                      <p:cBhvr additive="base">
                                        <p:cTn id="13" dur="500" fill="hold"/>
                                        <p:tgtEl>
                                          <p:spTgt spid="1067094"/>
                                        </p:tgtEl>
                                        <p:attrNameLst>
                                          <p:attrName>ppt_x</p:attrName>
                                        </p:attrNameLst>
                                      </p:cBhvr>
                                      <p:tavLst>
                                        <p:tav tm="0">
                                          <p:val>
                                            <p:strVal val="1+#ppt_w/2"/>
                                          </p:val>
                                        </p:tav>
                                        <p:tav tm="100000">
                                          <p:val>
                                            <p:strVal val="#ppt_x"/>
                                          </p:val>
                                        </p:tav>
                                      </p:tavLst>
                                    </p:anim>
                                    <p:anim calcmode="lin" valueType="num">
                                      <p:cBhvr additive="base">
                                        <p:cTn id="14" dur="500" fill="hold"/>
                                        <p:tgtEl>
                                          <p:spTgt spid="10670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93" grpId="0" autoUpdateAnimBg="0"/>
      <p:bldP spid="1067094"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48AB881C-6FA6-4F88-A13A-3566426161ED}"/>
              </a:ext>
            </a:extLst>
          </p:cNvPr>
          <p:cNvSpPr>
            <a:spLocks noGrp="1" noChangeArrowheads="1"/>
          </p:cNvSpPr>
          <p:nvPr>
            <p:ph type="title"/>
          </p:nvPr>
        </p:nvSpPr>
        <p:spPr>
          <a:xfrm>
            <a:off x="276225" y="-139700"/>
            <a:ext cx="10515600" cy="1325563"/>
          </a:xfrm>
        </p:spPr>
        <p:txBody>
          <a:bodyPr/>
          <a:lstStyle/>
          <a:p>
            <a:pPr eaLnBrk="1" hangingPunct="1"/>
            <a:r>
              <a:rPr lang="en-US" altLang="zh-CN" dirty="0"/>
              <a:t>8.2.1</a:t>
            </a:r>
            <a:r>
              <a:rPr lang="zh-CN" altLang="en-US" dirty="0"/>
              <a:t> 二叉排序树和平衡二叉树</a:t>
            </a:r>
          </a:p>
        </p:txBody>
      </p:sp>
      <p:sp>
        <p:nvSpPr>
          <p:cNvPr id="1129474" name="Rectangle 2">
            <a:extLst>
              <a:ext uri="{FF2B5EF4-FFF2-40B4-BE49-F238E27FC236}">
                <a16:creationId xmlns:a16="http://schemas.microsoft.com/office/drawing/2014/main" id="{A8E40A46-E0AF-4570-B9F1-7A1070BD3E76}"/>
              </a:ext>
            </a:extLst>
          </p:cNvPr>
          <p:cNvSpPr>
            <a:spLocks noGrp="1" noChangeArrowheads="1"/>
          </p:cNvSpPr>
          <p:nvPr>
            <p:ph idx="1"/>
          </p:nvPr>
        </p:nvSpPr>
        <p:spPr>
          <a:xfrm>
            <a:off x="793750" y="1257300"/>
            <a:ext cx="10515600" cy="4351338"/>
          </a:xfrm>
        </p:spPr>
        <p:txBody>
          <a:bodyPr rtlCol="0">
            <a:normAutofit lnSpcReduction="10000"/>
          </a:bodyPr>
          <a:lstStyle/>
          <a:p>
            <a:pPr eaLnBrk="1" fontAlgn="auto" hangingPunct="1">
              <a:lnSpc>
                <a:spcPct val="115000"/>
              </a:lnSpc>
              <a:spcBef>
                <a:spcPct val="0"/>
              </a:spcBef>
              <a:spcAft>
                <a:spcPts val="0"/>
              </a:spcAft>
              <a:buClr>
                <a:srgbClr val="C00000"/>
              </a:buClr>
              <a:buFont typeface="Wingdings" panose="05000000000000000000" pitchFamily="2" charset="2"/>
              <a:buChar char="n"/>
              <a:defRPr/>
            </a:pPr>
            <a:r>
              <a:rPr lang="zh-CN" altLang="en-US" dirty="0">
                <a:solidFill>
                  <a:srgbClr val="C00000"/>
                </a:solidFill>
              </a:rPr>
              <a:t>二叉排序树的特点</a:t>
            </a:r>
          </a:p>
          <a:p>
            <a:pPr eaLnBrk="1" fontAlgn="auto" hangingPunct="1">
              <a:lnSpc>
                <a:spcPct val="115000"/>
              </a:lnSpc>
              <a:spcBef>
                <a:spcPct val="0"/>
              </a:spcBef>
              <a:spcAft>
                <a:spcPts val="0"/>
              </a:spcAft>
              <a:buFont typeface="Wingdings" panose="05000000000000000000" pitchFamily="2" charset="2"/>
              <a:buNone/>
              <a:defRPr/>
            </a:pPr>
            <a:r>
              <a:rPr lang="zh-CN" altLang="en-US" sz="3200" dirty="0"/>
              <a:t>	含有</a:t>
            </a:r>
            <a:r>
              <a:rPr lang="en-US" altLang="zh-CN" sz="3200" dirty="0"/>
              <a:t>n</a:t>
            </a:r>
            <a:r>
              <a:rPr lang="zh-CN" altLang="en-US" sz="3200" dirty="0"/>
              <a:t>个结点的二叉排序树不唯一，与结点插入的顺序有直接关系。当查找失败后，在叶结点插入。</a:t>
            </a:r>
          </a:p>
          <a:p>
            <a:pPr eaLnBrk="1" fontAlgn="auto" hangingPunct="1">
              <a:lnSpc>
                <a:spcPct val="115000"/>
              </a:lnSpc>
              <a:spcBef>
                <a:spcPct val="0"/>
              </a:spcBef>
              <a:spcAft>
                <a:spcPts val="0"/>
              </a:spcAft>
              <a:buFont typeface="Wingdings" panose="05000000000000000000" pitchFamily="2" charset="2"/>
              <a:buNone/>
              <a:defRPr/>
            </a:pPr>
            <a:r>
              <a:rPr lang="zh-CN" altLang="en-US" sz="3200" dirty="0"/>
              <a:t>	删除某个结点后，二叉排序树要重组。</a:t>
            </a:r>
          </a:p>
          <a:p>
            <a:pPr eaLnBrk="1" fontAlgn="auto" hangingPunct="1">
              <a:lnSpc>
                <a:spcPct val="115000"/>
              </a:lnSpc>
              <a:spcBef>
                <a:spcPct val="0"/>
              </a:spcBef>
              <a:spcAft>
                <a:spcPts val="0"/>
              </a:spcAft>
              <a:buFont typeface="Wingdings" panose="05000000000000000000" pitchFamily="2" charset="2"/>
              <a:buNone/>
              <a:defRPr/>
            </a:pPr>
            <a:r>
              <a:rPr lang="zh-CN" altLang="en-US" sz="3200" dirty="0"/>
              <a:t>	没有对树的深度进行控制。</a:t>
            </a:r>
          </a:p>
          <a:p>
            <a:pPr eaLnBrk="1" fontAlgn="auto" hangingPunct="1">
              <a:lnSpc>
                <a:spcPct val="115000"/>
              </a:lnSpc>
              <a:spcBef>
                <a:spcPct val="0"/>
              </a:spcBef>
              <a:spcAft>
                <a:spcPts val="0"/>
              </a:spcAft>
              <a:buClr>
                <a:srgbClr val="C00000"/>
              </a:buClr>
              <a:buFont typeface="Wingdings" panose="05000000000000000000" pitchFamily="2" charset="2"/>
              <a:buChar char="n"/>
              <a:defRPr/>
            </a:pPr>
            <a:r>
              <a:rPr lang="zh-CN" altLang="en-US" dirty="0">
                <a:solidFill>
                  <a:srgbClr val="C00000"/>
                </a:solidFill>
              </a:rPr>
              <a:t>二叉排序树的适用范围</a:t>
            </a:r>
          </a:p>
          <a:p>
            <a:pPr eaLnBrk="1" fontAlgn="auto" hangingPunct="1">
              <a:lnSpc>
                <a:spcPct val="115000"/>
              </a:lnSpc>
              <a:spcBef>
                <a:spcPct val="0"/>
              </a:spcBef>
              <a:spcAft>
                <a:spcPts val="0"/>
              </a:spcAft>
              <a:buFont typeface="Wingdings" panose="05000000000000000000" pitchFamily="2" charset="2"/>
              <a:buNone/>
              <a:defRPr/>
            </a:pPr>
            <a:r>
              <a:rPr lang="zh-CN" altLang="en-US" sz="3200" dirty="0"/>
              <a:t>	用于组织规模较小的、内存中可以容纳的数据。对于数据量较大必须存放在外存中的数据，则无法快速处理。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29474">
                                            <p:txEl>
                                              <p:pRg st="0" end="0"/>
                                            </p:txEl>
                                          </p:spTgt>
                                        </p:tgtEl>
                                        <p:attrNameLst>
                                          <p:attrName>style.visibility</p:attrName>
                                        </p:attrNameLst>
                                      </p:cBhvr>
                                      <p:to>
                                        <p:strVal val="visible"/>
                                      </p:to>
                                    </p:set>
                                    <p:animEffect transition="in" filter="box(out)">
                                      <p:cBhvr>
                                        <p:cTn id="7" dur="500"/>
                                        <p:tgtEl>
                                          <p:spTgt spid="11294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29474">
                                            <p:txEl>
                                              <p:pRg st="1" end="1"/>
                                            </p:txEl>
                                          </p:spTgt>
                                        </p:tgtEl>
                                        <p:attrNameLst>
                                          <p:attrName>style.visibility</p:attrName>
                                        </p:attrNameLst>
                                      </p:cBhvr>
                                      <p:to>
                                        <p:strVal val="visible"/>
                                      </p:to>
                                    </p:set>
                                    <p:animEffect transition="in" filter="box(out)">
                                      <p:cBhvr>
                                        <p:cTn id="12" dur="500"/>
                                        <p:tgtEl>
                                          <p:spTgt spid="112947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29474">
                                            <p:txEl>
                                              <p:pRg st="2" end="2"/>
                                            </p:txEl>
                                          </p:spTgt>
                                        </p:tgtEl>
                                        <p:attrNameLst>
                                          <p:attrName>style.visibility</p:attrName>
                                        </p:attrNameLst>
                                      </p:cBhvr>
                                      <p:to>
                                        <p:strVal val="visible"/>
                                      </p:to>
                                    </p:set>
                                    <p:animEffect transition="in" filter="box(out)">
                                      <p:cBhvr>
                                        <p:cTn id="17" dur="500"/>
                                        <p:tgtEl>
                                          <p:spTgt spid="1129474">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29474">
                                            <p:txEl>
                                              <p:pRg st="3" end="3"/>
                                            </p:txEl>
                                          </p:spTgt>
                                        </p:tgtEl>
                                        <p:attrNameLst>
                                          <p:attrName>style.visibility</p:attrName>
                                        </p:attrNameLst>
                                      </p:cBhvr>
                                      <p:to>
                                        <p:strVal val="visible"/>
                                      </p:to>
                                    </p:set>
                                    <p:animEffect transition="in" filter="box(out)">
                                      <p:cBhvr>
                                        <p:cTn id="22" dur="500"/>
                                        <p:tgtEl>
                                          <p:spTgt spid="1129474">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29474">
                                            <p:txEl>
                                              <p:pRg st="4" end="4"/>
                                            </p:txEl>
                                          </p:spTgt>
                                        </p:tgtEl>
                                        <p:attrNameLst>
                                          <p:attrName>style.visibility</p:attrName>
                                        </p:attrNameLst>
                                      </p:cBhvr>
                                      <p:to>
                                        <p:strVal val="visible"/>
                                      </p:to>
                                    </p:set>
                                    <p:animEffect transition="in" filter="box(out)">
                                      <p:cBhvr>
                                        <p:cTn id="27" dur="500"/>
                                        <p:tgtEl>
                                          <p:spTgt spid="1129474">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29474">
                                            <p:txEl>
                                              <p:pRg st="5" end="5"/>
                                            </p:txEl>
                                          </p:spTgt>
                                        </p:tgtEl>
                                        <p:attrNameLst>
                                          <p:attrName>style.visibility</p:attrName>
                                        </p:attrNameLst>
                                      </p:cBhvr>
                                      <p:to>
                                        <p:strVal val="visible"/>
                                      </p:to>
                                    </p:set>
                                    <p:animEffect transition="in" filter="box(out)">
                                      <p:cBhvr>
                                        <p:cTn id="32" dur="500"/>
                                        <p:tgtEl>
                                          <p:spTgt spid="1129474">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4" grpId="0" build="p" bldLvl="5"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14250FE0-A22B-4507-95AE-DD544CFCBD88}"/>
              </a:ext>
            </a:extLst>
          </p:cNvPr>
          <p:cNvSpPr>
            <a:spLocks noGrp="1" noChangeArrowheads="1"/>
          </p:cNvSpPr>
          <p:nvPr>
            <p:ph type="title"/>
          </p:nvPr>
        </p:nvSpPr>
        <p:spPr>
          <a:xfrm>
            <a:off x="150813" y="-165100"/>
            <a:ext cx="10515600" cy="1325563"/>
          </a:xfrm>
        </p:spPr>
        <p:txBody>
          <a:bodyPr/>
          <a:lstStyle/>
          <a:p>
            <a:pPr eaLnBrk="1" hangingPunct="1"/>
            <a:r>
              <a:rPr lang="en-US" altLang="zh-CN" dirty="0"/>
              <a:t>8.2.1</a:t>
            </a:r>
            <a:r>
              <a:rPr lang="zh-CN" altLang="en-US" dirty="0"/>
              <a:t> 二叉排序树和平衡二叉树</a:t>
            </a:r>
          </a:p>
        </p:txBody>
      </p:sp>
      <p:sp>
        <p:nvSpPr>
          <p:cNvPr id="1149954" name="Rectangle 2">
            <a:extLst>
              <a:ext uri="{FF2B5EF4-FFF2-40B4-BE49-F238E27FC236}">
                <a16:creationId xmlns:a16="http://schemas.microsoft.com/office/drawing/2014/main" id="{7F2473F9-C3D4-4143-AE42-0F4C7B3CE378}"/>
              </a:ext>
            </a:extLst>
          </p:cNvPr>
          <p:cNvSpPr>
            <a:spLocks noGrp="1" noChangeArrowheads="1"/>
          </p:cNvSpPr>
          <p:nvPr>
            <p:ph idx="1"/>
          </p:nvPr>
        </p:nvSpPr>
        <p:spPr>
          <a:xfrm>
            <a:off x="838200" y="1160463"/>
            <a:ext cx="10515600" cy="4351337"/>
          </a:xfrm>
        </p:spPr>
        <p:txBody>
          <a:bodyPr rtlCol="0">
            <a:normAutofit fontScale="85000" lnSpcReduction="20000"/>
          </a:bodyPr>
          <a:lstStyle/>
          <a:p>
            <a:pPr eaLnBrk="1" fontAlgn="auto" hangingPunct="1">
              <a:lnSpc>
                <a:spcPct val="170000"/>
              </a:lnSpc>
              <a:spcBef>
                <a:spcPct val="0"/>
              </a:spcBef>
              <a:spcAft>
                <a:spcPts val="0"/>
              </a:spcAft>
              <a:buClr>
                <a:srgbClr val="C00000"/>
              </a:buClr>
              <a:buFont typeface="Wingdings" panose="05000000000000000000" pitchFamily="2" charset="2"/>
              <a:buChar char="n"/>
              <a:defRPr/>
            </a:pPr>
            <a:r>
              <a:rPr lang="zh-CN" altLang="en-US" dirty="0">
                <a:solidFill>
                  <a:srgbClr val="C00000"/>
                </a:solidFill>
              </a:rPr>
              <a:t>平衡二叉排序树产生的原因</a:t>
            </a:r>
          </a:p>
          <a:p>
            <a:pPr eaLnBrk="1" fontAlgn="auto" hangingPunct="1">
              <a:lnSpc>
                <a:spcPct val="170000"/>
              </a:lnSpc>
              <a:spcBef>
                <a:spcPct val="0"/>
              </a:spcBef>
              <a:spcAft>
                <a:spcPts val="0"/>
              </a:spcAft>
              <a:buFont typeface="Wingdings" panose="05000000000000000000" pitchFamily="2" charset="2"/>
              <a:buNone/>
              <a:defRPr/>
            </a:pPr>
            <a:r>
              <a:rPr lang="zh-CN" altLang="en-US" dirty="0"/>
              <a:t>	二叉排序树的特点之一（缺陷）：没有对树的深度进行控制。</a:t>
            </a:r>
          </a:p>
          <a:p>
            <a:pPr eaLnBrk="1" fontAlgn="auto" hangingPunct="1">
              <a:lnSpc>
                <a:spcPct val="170000"/>
              </a:lnSpc>
              <a:spcBef>
                <a:spcPct val="0"/>
              </a:spcBef>
              <a:spcAft>
                <a:spcPts val="0"/>
              </a:spcAft>
              <a:buClr>
                <a:srgbClr val="C00000"/>
              </a:buClr>
              <a:buFont typeface="Wingdings" panose="05000000000000000000" pitchFamily="2" charset="2"/>
              <a:buChar char="n"/>
              <a:defRPr/>
            </a:pPr>
            <a:r>
              <a:rPr lang="zh-CN" altLang="en-US" dirty="0">
                <a:solidFill>
                  <a:srgbClr val="C00000"/>
                </a:solidFill>
              </a:rPr>
              <a:t>解决方法是平衡二叉树</a:t>
            </a:r>
          </a:p>
          <a:p>
            <a:pPr eaLnBrk="1" fontAlgn="auto" hangingPunct="1">
              <a:lnSpc>
                <a:spcPct val="170000"/>
              </a:lnSpc>
              <a:spcBef>
                <a:spcPct val="0"/>
              </a:spcBef>
              <a:spcAft>
                <a:spcPts val="0"/>
              </a:spcAft>
              <a:buFont typeface="Wingdings" panose="05000000000000000000" pitchFamily="2" charset="2"/>
              <a:buNone/>
              <a:defRPr/>
            </a:pPr>
            <a:r>
              <a:rPr lang="zh-CN" altLang="en-US" dirty="0"/>
              <a:t>	</a:t>
            </a:r>
            <a:r>
              <a:rPr lang="zh-CN" altLang="en-US" dirty="0">
                <a:solidFill>
                  <a:srgbClr val="C00000"/>
                </a:solidFill>
              </a:rPr>
              <a:t>结点的平衡因子：</a:t>
            </a:r>
            <a:r>
              <a:rPr lang="zh-CN" altLang="en-US" dirty="0"/>
              <a:t>该结点左子树的高度减去右子树的高度。</a:t>
            </a:r>
          </a:p>
          <a:p>
            <a:pPr eaLnBrk="1" fontAlgn="auto" hangingPunct="1">
              <a:lnSpc>
                <a:spcPct val="170000"/>
              </a:lnSpc>
              <a:spcBef>
                <a:spcPct val="0"/>
              </a:spcBef>
              <a:spcAft>
                <a:spcPts val="0"/>
              </a:spcAft>
              <a:buFont typeface="Wingdings" panose="05000000000000000000" pitchFamily="2" charset="2"/>
              <a:buNone/>
              <a:defRPr/>
            </a:pPr>
            <a:r>
              <a:rPr lang="zh-CN" altLang="en-US" dirty="0"/>
              <a:t>	</a:t>
            </a:r>
            <a:r>
              <a:rPr lang="zh-CN" altLang="en-US" dirty="0">
                <a:solidFill>
                  <a:srgbClr val="C00000"/>
                </a:solidFill>
              </a:rPr>
              <a:t>平衡二叉排序树：</a:t>
            </a:r>
            <a:r>
              <a:rPr lang="zh-CN" altLang="en-US" dirty="0"/>
              <a:t>所有结点的平衡因子只可能是 </a:t>
            </a:r>
            <a:r>
              <a:rPr lang="en-US" altLang="zh-CN" dirty="0"/>
              <a:t>-1</a:t>
            </a:r>
            <a:r>
              <a:rPr lang="zh-CN" altLang="en-US" dirty="0"/>
              <a:t>、</a:t>
            </a:r>
            <a:r>
              <a:rPr lang="en-US" altLang="zh-CN" dirty="0"/>
              <a:t>0</a:t>
            </a:r>
            <a:r>
              <a:rPr lang="zh-CN" altLang="en-US" dirty="0"/>
              <a:t>、</a:t>
            </a:r>
            <a:r>
              <a:rPr lang="en-US" altLang="zh-CN" dirty="0"/>
              <a:t>1 </a:t>
            </a:r>
            <a:r>
              <a:rPr lang="zh-CN" altLang="en-US" dirty="0"/>
              <a:t>的二叉排序树，或者说每个结点的左、右子树高度差绝对值不超过</a:t>
            </a:r>
            <a:r>
              <a:rPr lang="en-US" altLang="zh-CN" dirty="0"/>
              <a:t>1</a:t>
            </a:r>
            <a:r>
              <a:rPr lang="zh-CN" altLang="en-US" dirty="0"/>
              <a:t>。</a:t>
            </a:r>
          </a:p>
          <a:p>
            <a:pPr eaLnBrk="1" fontAlgn="auto" hangingPunct="1">
              <a:lnSpc>
                <a:spcPct val="170000"/>
              </a:lnSpc>
              <a:spcBef>
                <a:spcPct val="0"/>
              </a:spcBef>
              <a:spcAft>
                <a:spcPts val="0"/>
              </a:spcAft>
              <a:buFont typeface="Wingdings" panose="05000000000000000000" pitchFamily="2" charset="2"/>
              <a:buNone/>
              <a:defRPr/>
            </a:pPr>
            <a:r>
              <a:rPr lang="zh-CN" altLang="en-US" dirty="0"/>
              <a:t>	平衡二叉树是对二叉排序树的改进。</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149954">
                                            <p:txEl>
                                              <p:pRg st="0" end="0"/>
                                            </p:txEl>
                                          </p:spTgt>
                                        </p:tgtEl>
                                        <p:attrNameLst>
                                          <p:attrName>style.visibility</p:attrName>
                                        </p:attrNameLst>
                                      </p:cBhvr>
                                      <p:to>
                                        <p:strVal val="visible"/>
                                      </p:to>
                                    </p:set>
                                    <p:animEffect transition="in" filter="box(out)">
                                      <p:cBhvr>
                                        <p:cTn id="7" dur="500"/>
                                        <p:tgtEl>
                                          <p:spTgt spid="114995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49954">
                                            <p:txEl>
                                              <p:pRg st="1" end="1"/>
                                            </p:txEl>
                                          </p:spTgt>
                                        </p:tgtEl>
                                        <p:attrNameLst>
                                          <p:attrName>style.visibility</p:attrName>
                                        </p:attrNameLst>
                                      </p:cBhvr>
                                      <p:to>
                                        <p:strVal val="visible"/>
                                      </p:to>
                                    </p:set>
                                    <p:animEffect transition="in" filter="box(out)">
                                      <p:cBhvr>
                                        <p:cTn id="12" dur="500"/>
                                        <p:tgtEl>
                                          <p:spTgt spid="114995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49954">
                                            <p:txEl>
                                              <p:pRg st="2" end="2"/>
                                            </p:txEl>
                                          </p:spTgt>
                                        </p:tgtEl>
                                        <p:attrNameLst>
                                          <p:attrName>style.visibility</p:attrName>
                                        </p:attrNameLst>
                                      </p:cBhvr>
                                      <p:to>
                                        <p:strVal val="visible"/>
                                      </p:to>
                                    </p:set>
                                    <p:animEffect transition="in" filter="box(out)">
                                      <p:cBhvr>
                                        <p:cTn id="17" dur="500"/>
                                        <p:tgtEl>
                                          <p:spTgt spid="1149954">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49954">
                                            <p:txEl>
                                              <p:pRg st="3" end="3"/>
                                            </p:txEl>
                                          </p:spTgt>
                                        </p:tgtEl>
                                        <p:attrNameLst>
                                          <p:attrName>style.visibility</p:attrName>
                                        </p:attrNameLst>
                                      </p:cBhvr>
                                      <p:to>
                                        <p:strVal val="visible"/>
                                      </p:to>
                                    </p:set>
                                    <p:animEffect transition="in" filter="box(out)">
                                      <p:cBhvr>
                                        <p:cTn id="22" dur="500"/>
                                        <p:tgtEl>
                                          <p:spTgt spid="1149954">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49954">
                                            <p:txEl>
                                              <p:pRg st="4" end="4"/>
                                            </p:txEl>
                                          </p:spTgt>
                                        </p:tgtEl>
                                        <p:attrNameLst>
                                          <p:attrName>style.visibility</p:attrName>
                                        </p:attrNameLst>
                                      </p:cBhvr>
                                      <p:to>
                                        <p:strVal val="visible"/>
                                      </p:to>
                                    </p:set>
                                    <p:animEffect transition="in" filter="box(out)">
                                      <p:cBhvr>
                                        <p:cTn id="27" dur="500"/>
                                        <p:tgtEl>
                                          <p:spTgt spid="1149954">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49954">
                                            <p:txEl>
                                              <p:pRg st="5" end="5"/>
                                            </p:txEl>
                                          </p:spTgt>
                                        </p:tgtEl>
                                        <p:attrNameLst>
                                          <p:attrName>style.visibility</p:attrName>
                                        </p:attrNameLst>
                                      </p:cBhvr>
                                      <p:to>
                                        <p:strVal val="visible"/>
                                      </p:to>
                                    </p:set>
                                    <p:animEffect transition="in" filter="box(out)">
                                      <p:cBhvr>
                                        <p:cTn id="32" dur="500"/>
                                        <p:tgtEl>
                                          <p:spTgt spid="1149954">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4" grpId="0" build="p" bldLvl="5"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D14946A4-D853-4379-B63A-A23B9DCE3B40}"/>
              </a:ext>
            </a:extLst>
          </p:cNvPr>
          <p:cNvSpPr>
            <a:spLocks noGrp="1" noChangeArrowheads="1"/>
          </p:cNvSpPr>
          <p:nvPr>
            <p:ph type="title"/>
          </p:nvPr>
        </p:nvSpPr>
        <p:spPr>
          <a:xfrm>
            <a:off x="158750" y="-171450"/>
            <a:ext cx="10515600" cy="1325563"/>
          </a:xfrm>
        </p:spPr>
        <p:txBody>
          <a:bodyPr/>
          <a:lstStyle/>
          <a:p>
            <a:pPr eaLnBrk="1" hangingPunct="1"/>
            <a:r>
              <a:rPr lang="en-US" altLang="zh-CN" dirty="0"/>
              <a:t>8.2.1</a:t>
            </a:r>
            <a:r>
              <a:rPr lang="zh-CN" altLang="en-US" dirty="0"/>
              <a:t> 二叉排序树和平衡二叉树</a:t>
            </a:r>
          </a:p>
        </p:txBody>
      </p:sp>
      <p:sp>
        <p:nvSpPr>
          <p:cNvPr id="59395" name="Rectangle 2">
            <a:extLst>
              <a:ext uri="{FF2B5EF4-FFF2-40B4-BE49-F238E27FC236}">
                <a16:creationId xmlns:a16="http://schemas.microsoft.com/office/drawing/2014/main" id="{52D24EFE-6856-4430-BF84-F0CC39AD82D8}"/>
              </a:ext>
            </a:extLst>
          </p:cNvPr>
          <p:cNvSpPr>
            <a:spLocks noGrp="1" noChangeArrowheads="1"/>
          </p:cNvSpPr>
          <p:nvPr>
            <p:ph idx="1"/>
          </p:nvPr>
        </p:nvSpPr>
        <p:spPr>
          <a:xfrm>
            <a:off x="838200" y="1217613"/>
            <a:ext cx="10515600" cy="1717675"/>
          </a:xfrm>
        </p:spPr>
        <p:txBody>
          <a:bodyPr/>
          <a:lstStyle/>
          <a:p>
            <a:pPr marL="0" indent="0" eaLnBrk="1" hangingPunct="1">
              <a:lnSpc>
                <a:spcPct val="110000"/>
              </a:lnSpc>
              <a:spcBef>
                <a:spcPct val="0"/>
              </a:spcBef>
              <a:buFont typeface="Arial" panose="020B0604020202020204" pitchFamily="34" charset="0"/>
              <a:buNone/>
              <a:defRPr/>
            </a:pPr>
            <a:r>
              <a:rPr lang="zh-CN" altLang="en-US" sz="3200" dirty="0">
                <a:solidFill>
                  <a:srgbClr val="C00000"/>
                </a:solidFill>
              </a:rPr>
              <a:t>平衡二叉树</a:t>
            </a:r>
          </a:p>
          <a:p>
            <a:pPr eaLnBrk="1" hangingPunct="1">
              <a:lnSpc>
                <a:spcPct val="110000"/>
              </a:lnSpc>
              <a:spcBef>
                <a:spcPct val="0"/>
              </a:spcBef>
              <a:buFont typeface="Wingdings" panose="05000000000000000000" pitchFamily="2" charset="2"/>
              <a:buNone/>
              <a:defRPr/>
            </a:pPr>
            <a:r>
              <a:rPr lang="zh-CN" altLang="en-US" dirty="0"/>
              <a:t>	所有结点的平衡因子只可能是 </a:t>
            </a:r>
            <a:r>
              <a:rPr lang="en-US" altLang="zh-CN" dirty="0"/>
              <a:t>-1</a:t>
            </a:r>
            <a:r>
              <a:rPr lang="zh-CN" altLang="en-US" dirty="0"/>
              <a:t>、</a:t>
            </a:r>
            <a:r>
              <a:rPr lang="en-US" altLang="zh-CN" dirty="0"/>
              <a:t>0</a:t>
            </a:r>
            <a:r>
              <a:rPr lang="zh-CN" altLang="en-US" dirty="0"/>
              <a:t>、</a:t>
            </a:r>
            <a:r>
              <a:rPr lang="en-US" altLang="zh-CN" dirty="0"/>
              <a:t>1 </a:t>
            </a:r>
            <a:r>
              <a:rPr lang="zh-CN" altLang="en-US" dirty="0"/>
              <a:t>的二叉排序树，或者说每个结点的左、右子树高度差绝对值不超过 </a:t>
            </a:r>
            <a:r>
              <a:rPr lang="en-US" altLang="zh-CN" dirty="0"/>
              <a:t>1</a:t>
            </a:r>
            <a:r>
              <a:rPr lang="zh-CN" altLang="en-US" dirty="0"/>
              <a:t>。</a:t>
            </a:r>
          </a:p>
        </p:txBody>
      </p:sp>
      <p:grpSp>
        <p:nvGrpSpPr>
          <p:cNvPr id="1150980" name="Group 4">
            <a:extLst>
              <a:ext uri="{FF2B5EF4-FFF2-40B4-BE49-F238E27FC236}">
                <a16:creationId xmlns:a16="http://schemas.microsoft.com/office/drawing/2014/main" id="{44467346-AFDD-43CF-AED1-4014D240652B}"/>
              </a:ext>
            </a:extLst>
          </p:cNvPr>
          <p:cNvGrpSpPr>
            <a:grpSpLocks/>
          </p:cNvGrpSpPr>
          <p:nvPr/>
        </p:nvGrpSpPr>
        <p:grpSpPr bwMode="auto">
          <a:xfrm>
            <a:off x="2378075" y="3270250"/>
            <a:ext cx="2362200" cy="1752600"/>
            <a:chOff x="1824" y="2640"/>
            <a:chExt cx="1488" cy="1104"/>
          </a:xfrm>
        </p:grpSpPr>
        <p:sp>
          <p:nvSpPr>
            <p:cNvPr id="64541" name="Oval 5">
              <a:extLst>
                <a:ext uri="{FF2B5EF4-FFF2-40B4-BE49-F238E27FC236}">
                  <a16:creationId xmlns:a16="http://schemas.microsoft.com/office/drawing/2014/main" id="{B5250BCE-8D85-4234-8998-164F290C82A5}"/>
                </a:ext>
              </a:extLst>
            </p:cNvPr>
            <p:cNvSpPr>
              <a:spLocks noChangeArrowheads="1"/>
            </p:cNvSpPr>
            <p:nvPr/>
          </p:nvSpPr>
          <p:spPr bwMode="auto">
            <a:xfrm>
              <a:off x="2592" y="2640"/>
              <a:ext cx="288" cy="240"/>
            </a:xfrm>
            <a:prstGeom prst="ellipse">
              <a:avLst/>
            </a:prstGeom>
            <a:solidFill>
              <a:schemeClr val="bg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sz="2400" u="sng" dirty="0">
                <a:latin typeface="华康俪金黑W8(P)" panose="020B0800000000000000" pitchFamily="34" charset="-122"/>
                <a:ea typeface="华康俪金黑W8(P)" panose="020B0800000000000000" pitchFamily="34" charset="-122"/>
              </a:endParaRPr>
            </a:p>
          </p:txBody>
        </p:sp>
        <p:sp>
          <p:nvSpPr>
            <p:cNvPr id="64542" name="Line 6">
              <a:extLst>
                <a:ext uri="{FF2B5EF4-FFF2-40B4-BE49-F238E27FC236}">
                  <a16:creationId xmlns:a16="http://schemas.microsoft.com/office/drawing/2014/main" id="{139BBA35-4CB9-42FF-BC60-16DCAABC993E}"/>
                </a:ext>
              </a:extLst>
            </p:cNvPr>
            <p:cNvSpPr>
              <a:spLocks noChangeShapeType="1"/>
            </p:cNvSpPr>
            <p:nvPr/>
          </p:nvSpPr>
          <p:spPr bwMode="auto">
            <a:xfrm flipH="1">
              <a:off x="2304" y="2832"/>
              <a:ext cx="336" cy="33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4543" name="Line 7">
              <a:extLst>
                <a:ext uri="{FF2B5EF4-FFF2-40B4-BE49-F238E27FC236}">
                  <a16:creationId xmlns:a16="http://schemas.microsoft.com/office/drawing/2014/main" id="{130C608F-C68B-4B9B-A472-F24685951DAC}"/>
                </a:ext>
              </a:extLst>
            </p:cNvPr>
            <p:cNvSpPr>
              <a:spLocks noChangeShapeType="1"/>
            </p:cNvSpPr>
            <p:nvPr/>
          </p:nvSpPr>
          <p:spPr bwMode="auto">
            <a:xfrm>
              <a:off x="2832" y="2832"/>
              <a:ext cx="288"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4544" name="Line 8">
              <a:extLst>
                <a:ext uri="{FF2B5EF4-FFF2-40B4-BE49-F238E27FC236}">
                  <a16:creationId xmlns:a16="http://schemas.microsoft.com/office/drawing/2014/main" id="{5B313E4F-6436-49CC-AAF0-8DC8C01C08D2}"/>
                </a:ext>
              </a:extLst>
            </p:cNvPr>
            <p:cNvSpPr>
              <a:spLocks noChangeShapeType="1"/>
            </p:cNvSpPr>
            <p:nvPr/>
          </p:nvSpPr>
          <p:spPr bwMode="auto">
            <a:xfrm flipH="1">
              <a:off x="2016" y="3264"/>
              <a:ext cx="240"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4545" name="Oval 9">
              <a:extLst>
                <a:ext uri="{FF2B5EF4-FFF2-40B4-BE49-F238E27FC236}">
                  <a16:creationId xmlns:a16="http://schemas.microsoft.com/office/drawing/2014/main" id="{3EBED576-FB22-4BE3-BD2E-31D40C9E70F3}"/>
                </a:ext>
              </a:extLst>
            </p:cNvPr>
            <p:cNvSpPr>
              <a:spLocks noChangeArrowheads="1"/>
            </p:cNvSpPr>
            <p:nvPr/>
          </p:nvSpPr>
          <p:spPr bwMode="auto">
            <a:xfrm>
              <a:off x="2160" y="3072"/>
              <a:ext cx="288" cy="240"/>
            </a:xfrm>
            <a:prstGeom prst="ellipse">
              <a:avLst/>
            </a:prstGeom>
            <a:solidFill>
              <a:schemeClr val="bg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sz="2400" u="sng" dirty="0">
                <a:latin typeface="华康俪金黑W8(P)" panose="020B0800000000000000" pitchFamily="34" charset="-122"/>
                <a:ea typeface="华康俪金黑W8(P)" panose="020B0800000000000000" pitchFamily="34" charset="-122"/>
              </a:endParaRPr>
            </a:p>
          </p:txBody>
        </p:sp>
        <p:sp>
          <p:nvSpPr>
            <p:cNvPr id="64546" name="Oval 10">
              <a:extLst>
                <a:ext uri="{FF2B5EF4-FFF2-40B4-BE49-F238E27FC236}">
                  <a16:creationId xmlns:a16="http://schemas.microsoft.com/office/drawing/2014/main" id="{9ACBFD18-C69B-41C4-B9CE-E1DB800D1D77}"/>
                </a:ext>
              </a:extLst>
            </p:cNvPr>
            <p:cNvSpPr>
              <a:spLocks noChangeArrowheads="1"/>
            </p:cNvSpPr>
            <p:nvPr/>
          </p:nvSpPr>
          <p:spPr bwMode="auto">
            <a:xfrm>
              <a:off x="1824" y="3504"/>
              <a:ext cx="288" cy="240"/>
            </a:xfrm>
            <a:prstGeom prst="ellipse">
              <a:avLst/>
            </a:prstGeom>
            <a:solidFill>
              <a:schemeClr val="bg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sz="2400" u="sng" dirty="0">
                <a:latin typeface="华康俪金黑W8(P)" panose="020B0800000000000000" pitchFamily="34" charset="-122"/>
                <a:ea typeface="华康俪金黑W8(P)" panose="020B0800000000000000" pitchFamily="34" charset="-122"/>
              </a:endParaRPr>
            </a:p>
          </p:txBody>
        </p:sp>
        <p:sp>
          <p:nvSpPr>
            <p:cNvPr id="64547" name="Oval 11">
              <a:extLst>
                <a:ext uri="{FF2B5EF4-FFF2-40B4-BE49-F238E27FC236}">
                  <a16:creationId xmlns:a16="http://schemas.microsoft.com/office/drawing/2014/main" id="{BEEB9BA9-2A92-4E55-A1D2-9116C3404DA9}"/>
                </a:ext>
              </a:extLst>
            </p:cNvPr>
            <p:cNvSpPr>
              <a:spLocks noChangeArrowheads="1"/>
            </p:cNvSpPr>
            <p:nvPr/>
          </p:nvSpPr>
          <p:spPr bwMode="auto">
            <a:xfrm>
              <a:off x="3024" y="3072"/>
              <a:ext cx="288" cy="240"/>
            </a:xfrm>
            <a:prstGeom prst="ellipse">
              <a:avLst/>
            </a:prstGeom>
            <a:solidFill>
              <a:schemeClr val="bg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sz="2400" u="sng" dirty="0">
                <a:latin typeface="华康俪金黑W8(P)" panose="020B0800000000000000" pitchFamily="34" charset="-122"/>
                <a:ea typeface="华康俪金黑W8(P)" panose="020B0800000000000000" pitchFamily="34" charset="-122"/>
              </a:endParaRPr>
            </a:p>
          </p:txBody>
        </p:sp>
      </p:grpSp>
      <p:grpSp>
        <p:nvGrpSpPr>
          <p:cNvPr id="1150988" name="Group 12">
            <a:extLst>
              <a:ext uri="{FF2B5EF4-FFF2-40B4-BE49-F238E27FC236}">
                <a16:creationId xmlns:a16="http://schemas.microsoft.com/office/drawing/2014/main" id="{AAE5B909-0717-4829-8D25-2DD0B7043429}"/>
              </a:ext>
            </a:extLst>
          </p:cNvPr>
          <p:cNvGrpSpPr>
            <a:grpSpLocks/>
          </p:cNvGrpSpPr>
          <p:nvPr/>
        </p:nvGrpSpPr>
        <p:grpSpPr bwMode="auto">
          <a:xfrm>
            <a:off x="6867525" y="3003550"/>
            <a:ext cx="2362200" cy="2362200"/>
            <a:chOff x="3120" y="2256"/>
            <a:chExt cx="1488" cy="1488"/>
          </a:xfrm>
        </p:grpSpPr>
        <p:sp>
          <p:nvSpPr>
            <p:cNvPr id="64530" name="Line 13">
              <a:extLst>
                <a:ext uri="{FF2B5EF4-FFF2-40B4-BE49-F238E27FC236}">
                  <a16:creationId xmlns:a16="http://schemas.microsoft.com/office/drawing/2014/main" id="{310677FC-88B4-434F-ADC3-8C65F85B03BC}"/>
                </a:ext>
              </a:extLst>
            </p:cNvPr>
            <p:cNvSpPr>
              <a:spLocks noChangeShapeType="1"/>
            </p:cNvSpPr>
            <p:nvPr/>
          </p:nvSpPr>
          <p:spPr bwMode="auto">
            <a:xfrm flipH="1">
              <a:off x="3696" y="2448"/>
              <a:ext cx="288"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4531" name="Line 14">
              <a:extLst>
                <a:ext uri="{FF2B5EF4-FFF2-40B4-BE49-F238E27FC236}">
                  <a16:creationId xmlns:a16="http://schemas.microsoft.com/office/drawing/2014/main" id="{6A61F5C9-34EC-4048-B22C-5026EBE9AE99}"/>
                </a:ext>
              </a:extLst>
            </p:cNvPr>
            <p:cNvSpPr>
              <a:spLocks noChangeShapeType="1"/>
            </p:cNvSpPr>
            <p:nvPr/>
          </p:nvSpPr>
          <p:spPr bwMode="auto">
            <a:xfrm>
              <a:off x="4128" y="2448"/>
              <a:ext cx="288"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4532" name="Line 15">
              <a:extLst>
                <a:ext uri="{FF2B5EF4-FFF2-40B4-BE49-F238E27FC236}">
                  <a16:creationId xmlns:a16="http://schemas.microsoft.com/office/drawing/2014/main" id="{FE248938-5A83-433A-BE57-82DD4E33F0CD}"/>
                </a:ext>
              </a:extLst>
            </p:cNvPr>
            <p:cNvSpPr>
              <a:spLocks noChangeShapeType="1"/>
            </p:cNvSpPr>
            <p:nvPr/>
          </p:nvSpPr>
          <p:spPr bwMode="auto">
            <a:xfrm flipH="1">
              <a:off x="3312" y="2880"/>
              <a:ext cx="24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4533" name="Oval 16">
              <a:extLst>
                <a:ext uri="{FF2B5EF4-FFF2-40B4-BE49-F238E27FC236}">
                  <a16:creationId xmlns:a16="http://schemas.microsoft.com/office/drawing/2014/main" id="{1958647C-630C-4D9A-BDF8-83B859847C0D}"/>
                </a:ext>
              </a:extLst>
            </p:cNvPr>
            <p:cNvSpPr>
              <a:spLocks noChangeArrowheads="1"/>
            </p:cNvSpPr>
            <p:nvPr/>
          </p:nvSpPr>
          <p:spPr bwMode="auto">
            <a:xfrm>
              <a:off x="3120" y="3120"/>
              <a:ext cx="288" cy="240"/>
            </a:xfrm>
            <a:prstGeom prst="ellipse">
              <a:avLst/>
            </a:prstGeom>
            <a:solidFill>
              <a:schemeClr val="bg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sz="2400" u="sng" dirty="0">
                <a:latin typeface="华康俪金黑W8(P)" panose="020B0800000000000000" pitchFamily="34" charset="-122"/>
                <a:ea typeface="华康俪金黑W8(P)" panose="020B0800000000000000" pitchFamily="34" charset="-122"/>
              </a:endParaRPr>
            </a:p>
          </p:txBody>
        </p:sp>
        <p:sp>
          <p:nvSpPr>
            <p:cNvPr id="64534" name="Oval 17">
              <a:extLst>
                <a:ext uri="{FF2B5EF4-FFF2-40B4-BE49-F238E27FC236}">
                  <a16:creationId xmlns:a16="http://schemas.microsoft.com/office/drawing/2014/main" id="{23BC35C1-FE3B-4924-909C-2BAD77C54AC1}"/>
                </a:ext>
              </a:extLst>
            </p:cNvPr>
            <p:cNvSpPr>
              <a:spLocks noChangeArrowheads="1"/>
            </p:cNvSpPr>
            <p:nvPr/>
          </p:nvSpPr>
          <p:spPr bwMode="auto">
            <a:xfrm>
              <a:off x="4320" y="2688"/>
              <a:ext cx="288" cy="240"/>
            </a:xfrm>
            <a:prstGeom prst="ellipse">
              <a:avLst/>
            </a:prstGeom>
            <a:solidFill>
              <a:schemeClr val="bg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sz="2400" u="sng" dirty="0">
                <a:latin typeface="华康俪金黑W8(P)" panose="020B0800000000000000" pitchFamily="34" charset="-122"/>
                <a:ea typeface="华康俪金黑W8(P)" panose="020B0800000000000000" pitchFamily="34" charset="-122"/>
              </a:endParaRPr>
            </a:p>
          </p:txBody>
        </p:sp>
        <p:sp>
          <p:nvSpPr>
            <p:cNvPr id="64535" name="Oval 18">
              <a:extLst>
                <a:ext uri="{FF2B5EF4-FFF2-40B4-BE49-F238E27FC236}">
                  <a16:creationId xmlns:a16="http://schemas.microsoft.com/office/drawing/2014/main" id="{C2649B5F-647F-4227-BB67-7352E1178BE8}"/>
                </a:ext>
              </a:extLst>
            </p:cNvPr>
            <p:cNvSpPr>
              <a:spLocks noChangeArrowheads="1"/>
            </p:cNvSpPr>
            <p:nvPr/>
          </p:nvSpPr>
          <p:spPr bwMode="auto">
            <a:xfrm>
              <a:off x="3888" y="2256"/>
              <a:ext cx="288" cy="240"/>
            </a:xfrm>
            <a:prstGeom prst="ellipse">
              <a:avLst/>
            </a:prstGeom>
            <a:solidFill>
              <a:schemeClr val="bg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sz="2400" u="sng" dirty="0">
                <a:latin typeface="华康俪金黑W8(P)" panose="020B0800000000000000" pitchFamily="34" charset="-122"/>
                <a:ea typeface="华康俪金黑W8(P)" panose="020B0800000000000000" pitchFamily="34" charset="-122"/>
              </a:endParaRPr>
            </a:p>
          </p:txBody>
        </p:sp>
        <p:sp>
          <p:nvSpPr>
            <p:cNvPr id="64536" name="Line 19">
              <a:extLst>
                <a:ext uri="{FF2B5EF4-FFF2-40B4-BE49-F238E27FC236}">
                  <a16:creationId xmlns:a16="http://schemas.microsoft.com/office/drawing/2014/main" id="{19914500-D157-4A1B-AB78-F18A52046BB9}"/>
                </a:ext>
              </a:extLst>
            </p:cNvPr>
            <p:cNvSpPr>
              <a:spLocks noChangeShapeType="1"/>
            </p:cNvSpPr>
            <p:nvPr/>
          </p:nvSpPr>
          <p:spPr bwMode="auto">
            <a:xfrm>
              <a:off x="3696" y="2880"/>
              <a:ext cx="288"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4537" name="Oval 20">
              <a:extLst>
                <a:ext uri="{FF2B5EF4-FFF2-40B4-BE49-F238E27FC236}">
                  <a16:creationId xmlns:a16="http://schemas.microsoft.com/office/drawing/2014/main" id="{480F88C8-1E23-4804-9677-0095EC6F01AE}"/>
                </a:ext>
              </a:extLst>
            </p:cNvPr>
            <p:cNvSpPr>
              <a:spLocks noChangeArrowheads="1"/>
            </p:cNvSpPr>
            <p:nvPr/>
          </p:nvSpPr>
          <p:spPr bwMode="auto">
            <a:xfrm>
              <a:off x="3456" y="2688"/>
              <a:ext cx="288" cy="240"/>
            </a:xfrm>
            <a:prstGeom prst="ellipse">
              <a:avLst/>
            </a:prstGeom>
            <a:solidFill>
              <a:schemeClr val="bg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sz="2400" u="sng" dirty="0">
                <a:latin typeface="华康俪金黑W8(P)" panose="020B0800000000000000" pitchFamily="34" charset="-122"/>
                <a:ea typeface="华康俪金黑W8(P)" panose="020B0800000000000000" pitchFamily="34" charset="-122"/>
              </a:endParaRPr>
            </a:p>
          </p:txBody>
        </p:sp>
        <p:sp>
          <p:nvSpPr>
            <p:cNvPr id="64538" name="Line 21">
              <a:extLst>
                <a:ext uri="{FF2B5EF4-FFF2-40B4-BE49-F238E27FC236}">
                  <a16:creationId xmlns:a16="http://schemas.microsoft.com/office/drawing/2014/main" id="{974CA8B1-3F50-4FC3-B459-55663F3D5DF7}"/>
                </a:ext>
              </a:extLst>
            </p:cNvPr>
            <p:cNvSpPr>
              <a:spLocks noChangeShapeType="1"/>
            </p:cNvSpPr>
            <p:nvPr/>
          </p:nvSpPr>
          <p:spPr bwMode="auto">
            <a:xfrm flipH="1">
              <a:off x="3696" y="3312"/>
              <a:ext cx="240"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4539" name="Oval 22">
              <a:extLst>
                <a:ext uri="{FF2B5EF4-FFF2-40B4-BE49-F238E27FC236}">
                  <a16:creationId xmlns:a16="http://schemas.microsoft.com/office/drawing/2014/main" id="{169D68D5-B8F1-48FA-9E4D-C986000DF9F4}"/>
                </a:ext>
              </a:extLst>
            </p:cNvPr>
            <p:cNvSpPr>
              <a:spLocks noChangeArrowheads="1"/>
            </p:cNvSpPr>
            <p:nvPr/>
          </p:nvSpPr>
          <p:spPr bwMode="auto">
            <a:xfrm>
              <a:off x="3840" y="3120"/>
              <a:ext cx="288" cy="240"/>
            </a:xfrm>
            <a:prstGeom prst="ellipse">
              <a:avLst/>
            </a:prstGeom>
            <a:solidFill>
              <a:schemeClr val="bg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sz="2400" u="sng" dirty="0">
                <a:latin typeface="华康俪金黑W8(P)" panose="020B0800000000000000" pitchFamily="34" charset="-122"/>
                <a:ea typeface="华康俪金黑W8(P)" panose="020B0800000000000000" pitchFamily="34" charset="-122"/>
              </a:endParaRPr>
            </a:p>
          </p:txBody>
        </p:sp>
        <p:sp>
          <p:nvSpPr>
            <p:cNvPr id="64540" name="Oval 23">
              <a:extLst>
                <a:ext uri="{FF2B5EF4-FFF2-40B4-BE49-F238E27FC236}">
                  <a16:creationId xmlns:a16="http://schemas.microsoft.com/office/drawing/2014/main" id="{511B46AD-FA55-4A64-8964-A51B63699BC6}"/>
                </a:ext>
              </a:extLst>
            </p:cNvPr>
            <p:cNvSpPr>
              <a:spLocks noChangeArrowheads="1"/>
            </p:cNvSpPr>
            <p:nvPr/>
          </p:nvSpPr>
          <p:spPr bwMode="auto">
            <a:xfrm>
              <a:off x="3552" y="3504"/>
              <a:ext cx="288" cy="240"/>
            </a:xfrm>
            <a:prstGeom prst="ellipse">
              <a:avLst/>
            </a:prstGeom>
            <a:solidFill>
              <a:schemeClr val="bg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CN" altLang="en-US" sz="2400" u="sng" dirty="0">
                <a:latin typeface="华康俪金黑W8(P)" panose="020B0800000000000000" pitchFamily="34" charset="-122"/>
                <a:ea typeface="华康俪金黑W8(P)" panose="020B0800000000000000" pitchFamily="34" charset="-122"/>
              </a:endParaRPr>
            </a:p>
          </p:txBody>
        </p:sp>
      </p:grpSp>
      <p:sp>
        <p:nvSpPr>
          <p:cNvPr id="1151000" name="Text Box 24">
            <a:extLst>
              <a:ext uri="{FF2B5EF4-FFF2-40B4-BE49-F238E27FC236}">
                <a16:creationId xmlns:a16="http://schemas.microsoft.com/office/drawing/2014/main" id="{13CE660E-486D-4C4D-BAAD-6A4E0995CA6D}"/>
              </a:ext>
            </a:extLst>
          </p:cNvPr>
          <p:cNvSpPr txBox="1">
            <a:spLocks noChangeArrowheads="1"/>
          </p:cNvSpPr>
          <p:nvPr/>
        </p:nvSpPr>
        <p:spPr bwMode="auto">
          <a:xfrm>
            <a:off x="2468563" y="4656138"/>
            <a:ext cx="3305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0</a:t>
            </a:r>
          </a:p>
        </p:txBody>
      </p:sp>
      <p:sp>
        <p:nvSpPr>
          <p:cNvPr id="1151001" name="Text Box 25">
            <a:extLst>
              <a:ext uri="{FF2B5EF4-FFF2-40B4-BE49-F238E27FC236}">
                <a16:creationId xmlns:a16="http://schemas.microsoft.com/office/drawing/2014/main" id="{594200CE-CE62-45E7-965D-DEACB6E710AE}"/>
              </a:ext>
            </a:extLst>
          </p:cNvPr>
          <p:cNvSpPr txBox="1">
            <a:spLocks noChangeArrowheads="1"/>
          </p:cNvSpPr>
          <p:nvPr/>
        </p:nvSpPr>
        <p:spPr bwMode="auto">
          <a:xfrm>
            <a:off x="3001963" y="3917950"/>
            <a:ext cx="3593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1</a:t>
            </a:r>
          </a:p>
        </p:txBody>
      </p:sp>
      <p:sp>
        <p:nvSpPr>
          <p:cNvPr id="1151002" name="Text Box 26">
            <a:extLst>
              <a:ext uri="{FF2B5EF4-FFF2-40B4-BE49-F238E27FC236}">
                <a16:creationId xmlns:a16="http://schemas.microsoft.com/office/drawing/2014/main" id="{F6361ADF-D312-4A96-A25F-E5469D445489}"/>
              </a:ext>
            </a:extLst>
          </p:cNvPr>
          <p:cNvSpPr txBox="1">
            <a:spLocks noChangeArrowheads="1"/>
          </p:cNvSpPr>
          <p:nvPr/>
        </p:nvSpPr>
        <p:spPr bwMode="auto">
          <a:xfrm>
            <a:off x="4373563" y="3917950"/>
            <a:ext cx="3593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0</a:t>
            </a:r>
          </a:p>
        </p:txBody>
      </p:sp>
      <p:sp>
        <p:nvSpPr>
          <p:cNvPr id="1151003" name="Text Box 27">
            <a:extLst>
              <a:ext uri="{FF2B5EF4-FFF2-40B4-BE49-F238E27FC236}">
                <a16:creationId xmlns:a16="http://schemas.microsoft.com/office/drawing/2014/main" id="{BB6EBDD2-F31D-432E-A58B-D5F11931C022}"/>
              </a:ext>
            </a:extLst>
          </p:cNvPr>
          <p:cNvSpPr txBox="1">
            <a:spLocks noChangeArrowheads="1"/>
          </p:cNvSpPr>
          <p:nvPr/>
        </p:nvSpPr>
        <p:spPr bwMode="auto">
          <a:xfrm>
            <a:off x="3687763" y="3232150"/>
            <a:ext cx="3593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1</a:t>
            </a:r>
          </a:p>
        </p:txBody>
      </p:sp>
      <p:sp>
        <p:nvSpPr>
          <p:cNvPr id="1151004" name="Text Box 28">
            <a:extLst>
              <a:ext uri="{FF2B5EF4-FFF2-40B4-BE49-F238E27FC236}">
                <a16:creationId xmlns:a16="http://schemas.microsoft.com/office/drawing/2014/main" id="{7EBD5E52-67DD-466C-84AC-4415DF052E83}"/>
              </a:ext>
            </a:extLst>
          </p:cNvPr>
          <p:cNvSpPr txBox="1">
            <a:spLocks noChangeArrowheads="1"/>
          </p:cNvSpPr>
          <p:nvPr/>
        </p:nvSpPr>
        <p:spPr bwMode="auto">
          <a:xfrm>
            <a:off x="7621588" y="4968875"/>
            <a:ext cx="3305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0</a:t>
            </a:r>
          </a:p>
        </p:txBody>
      </p:sp>
      <p:sp>
        <p:nvSpPr>
          <p:cNvPr id="1151005" name="Text Box 29">
            <a:extLst>
              <a:ext uri="{FF2B5EF4-FFF2-40B4-BE49-F238E27FC236}">
                <a16:creationId xmlns:a16="http://schemas.microsoft.com/office/drawing/2014/main" id="{0A444B3F-CB5A-48C5-AD19-F128FE91DB70}"/>
              </a:ext>
            </a:extLst>
          </p:cNvPr>
          <p:cNvSpPr txBox="1">
            <a:spLocks noChangeArrowheads="1"/>
          </p:cNvSpPr>
          <p:nvPr/>
        </p:nvSpPr>
        <p:spPr bwMode="auto">
          <a:xfrm>
            <a:off x="8078788" y="4359275"/>
            <a:ext cx="3305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a:t>
            </a:r>
          </a:p>
        </p:txBody>
      </p:sp>
      <p:sp>
        <p:nvSpPr>
          <p:cNvPr id="1151006" name="Text Box 30">
            <a:extLst>
              <a:ext uri="{FF2B5EF4-FFF2-40B4-BE49-F238E27FC236}">
                <a16:creationId xmlns:a16="http://schemas.microsoft.com/office/drawing/2014/main" id="{A661F9B7-D154-4109-925E-7C21DFB5CA6E}"/>
              </a:ext>
            </a:extLst>
          </p:cNvPr>
          <p:cNvSpPr txBox="1">
            <a:spLocks noChangeArrowheads="1"/>
          </p:cNvSpPr>
          <p:nvPr/>
        </p:nvSpPr>
        <p:spPr bwMode="auto">
          <a:xfrm>
            <a:off x="6935788" y="4359275"/>
            <a:ext cx="3305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0</a:t>
            </a:r>
          </a:p>
        </p:txBody>
      </p:sp>
      <p:sp>
        <p:nvSpPr>
          <p:cNvPr id="1151007" name="Text Box 31">
            <a:extLst>
              <a:ext uri="{FF2B5EF4-FFF2-40B4-BE49-F238E27FC236}">
                <a16:creationId xmlns:a16="http://schemas.microsoft.com/office/drawing/2014/main" id="{4845444D-75E6-43DC-A467-9BE3E3E09477}"/>
              </a:ext>
            </a:extLst>
          </p:cNvPr>
          <p:cNvSpPr txBox="1">
            <a:spLocks noChangeArrowheads="1"/>
          </p:cNvSpPr>
          <p:nvPr/>
        </p:nvSpPr>
        <p:spPr bwMode="auto">
          <a:xfrm>
            <a:off x="7416800" y="3673475"/>
            <a:ext cx="4154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000" dirty="0">
                <a:latin typeface="华康俪金黑W8(P)" panose="020B0800000000000000" pitchFamily="34" charset="-122"/>
                <a:ea typeface="华康俪金黑W8(P)" panose="020B0800000000000000" pitchFamily="34" charset="-122"/>
              </a:rPr>
              <a:t>-1</a:t>
            </a:r>
          </a:p>
        </p:txBody>
      </p:sp>
      <p:sp>
        <p:nvSpPr>
          <p:cNvPr id="1151008" name="Text Box 32">
            <a:extLst>
              <a:ext uri="{FF2B5EF4-FFF2-40B4-BE49-F238E27FC236}">
                <a16:creationId xmlns:a16="http://schemas.microsoft.com/office/drawing/2014/main" id="{77698715-43E6-461B-9E20-31136C3B7344}"/>
              </a:ext>
            </a:extLst>
          </p:cNvPr>
          <p:cNvSpPr txBox="1">
            <a:spLocks noChangeArrowheads="1"/>
          </p:cNvSpPr>
          <p:nvPr/>
        </p:nvSpPr>
        <p:spPr bwMode="auto">
          <a:xfrm>
            <a:off x="8840788" y="3621088"/>
            <a:ext cx="3593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0</a:t>
            </a:r>
          </a:p>
        </p:txBody>
      </p:sp>
      <p:sp>
        <p:nvSpPr>
          <p:cNvPr id="1151009" name="Text Box 33">
            <a:extLst>
              <a:ext uri="{FF2B5EF4-FFF2-40B4-BE49-F238E27FC236}">
                <a16:creationId xmlns:a16="http://schemas.microsoft.com/office/drawing/2014/main" id="{9FF48F86-05AF-4C1E-AC7F-C0BDEE5A19F2}"/>
              </a:ext>
            </a:extLst>
          </p:cNvPr>
          <p:cNvSpPr txBox="1">
            <a:spLocks noChangeArrowheads="1"/>
          </p:cNvSpPr>
          <p:nvPr/>
        </p:nvSpPr>
        <p:spPr bwMode="auto">
          <a:xfrm>
            <a:off x="8154988" y="2935288"/>
            <a:ext cx="3593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2</a:t>
            </a:r>
          </a:p>
        </p:txBody>
      </p:sp>
      <p:sp>
        <p:nvSpPr>
          <p:cNvPr id="1151010" name="Text Box 34">
            <a:extLst>
              <a:ext uri="{FF2B5EF4-FFF2-40B4-BE49-F238E27FC236}">
                <a16:creationId xmlns:a16="http://schemas.microsoft.com/office/drawing/2014/main" id="{E968ADBA-173A-4BEB-9C54-DE690BBBA4FB}"/>
              </a:ext>
            </a:extLst>
          </p:cNvPr>
          <p:cNvSpPr txBox="1">
            <a:spLocks noChangeArrowheads="1"/>
          </p:cNvSpPr>
          <p:nvPr/>
        </p:nvSpPr>
        <p:spPr bwMode="auto">
          <a:xfrm>
            <a:off x="2416175" y="530225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2400" dirty="0">
                <a:latin typeface="Arial" panose="020B0604020202020204" pitchFamily="34" charset="0"/>
                <a:ea typeface="华康俪金黑W8(P)" panose="020B0800000000000000" pitchFamily="34" charset="-122"/>
              </a:rPr>
              <a:t>平衡二叉排序树</a:t>
            </a:r>
          </a:p>
        </p:txBody>
      </p:sp>
      <p:sp>
        <p:nvSpPr>
          <p:cNvPr id="1151011" name="Text Box 35">
            <a:extLst>
              <a:ext uri="{FF2B5EF4-FFF2-40B4-BE49-F238E27FC236}">
                <a16:creationId xmlns:a16="http://schemas.microsoft.com/office/drawing/2014/main" id="{D19865D0-BF7D-40E1-A335-239100BC1B3F}"/>
              </a:ext>
            </a:extLst>
          </p:cNvPr>
          <p:cNvSpPr txBox="1">
            <a:spLocks noChangeArrowheads="1"/>
          </p:cNvSpPr>
          <p:nvPr/>
        </p:nvSpPr>
        <p:spPr bwMode="auto">
          <a:xfrm>
            <a:off x="7000875" y="544988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2400" dirty="0">
                <a:latin typeface="Arial" panose="020B0604020202020204" pitchFamily="34" charset="0"/>
                <a:ea typeface="华康俪金黑W8(P)" panose="020B0800000000000000" pitchFamily="34" charset="-122"/>
              </a:rPr>
              <a:t>非平衡二叉排序树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0980"/>
                                        </p:tgtEl>
                                        <p:attrNameLst>
                                          <p:attrName>style.visibility</p:attrName>
                                        </p:attrNameLst>
                                      </p:cBhvr>
                                      <p:to>
                                        <p:strVal val="visible"/>
                                      </p:to>
                                    </p:set>
                                    <p:animEffect transition="in" filter="dissolve">
                                      <p:cBhvr>
                                        <p:cTn id="7" dur="500"/>
                                        <p:tgtEl>
                                          <p:spTgt spid="1150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51000"/>
                                        </p:tgtEl>
                                        <p:attrNameLst>
                                          <p:attrName>style.visibility</p:attrName>
                                        </p:attrNameLst>
                                      </p:cBhvr>
                                      <p:to>
                                        <p:strVal val="visible"/>
                                      </p:to>
                                    </p:set>
                                    <p:animEffect transition="in" filter="dissolve">
                                      <p:cBhvr>
                                        <p:cTn id="12" dur="500"/>
                                        <p:tgtEl>
                                          <p:spTgt spid="11510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51001"/>
                                        </p:tgtEl>
                                        <p:attrNameLst>
                                          <p:attrName>style.visibility</p:attrName>
                                        </p:attrNameLst>
                                      </p:cBhvr>
                                      <p:to>
                                        <p:strVal val="visible"/>
                                      </p:to>
                                    </p:set>
                                    <p:animEffect transition="in" filter="dissolve">
                                      <p:cBhvr>
                                        <p:cTn id="17" dur="500"/>
                                        <p:tgtEl>
                                          <p:spTgt spid="11510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51002"/>
                                        </p:tgtEl>
                                        <p:attrNameLst>
                                          <p:attrName>style.visibility</p:attrName>
                                        </p:attrNameLst>
                                      </p:cBhvr>
                                      <p:to>
                                        <p:strVal val="visible"/>
                                      </p:to>
                                    </p:set>
                                    <p:animEffect transition="in" filter="dissolve">
                                      <p:cBhvr>
                                        <p:cTn id="22" dur="500"/>
                                        <p:tgtEl>
                                          <p:spTgt spid="11510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51003"/>
                                        </p:tgtEl>
                                        <p:attrNameLst>
                                          <p:attrName>style.visibility</p:attrName>
                                        </p:attrNameLst>
                                      </p:cBhvr>
                                      <p:to>
                                        <p:strVal val="visible"/>
                                      </p:to>
                                    </p:set>
                                    <p:animEffect transition="in" filter="dissolve">
                                      <p:cBhvr>
                                        <p:cTn id="27" dur="500"/>
                                        <p:tgtEl>
                                          <p:spTgt spid="11510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51010"/>
                                        </p:tgtEl>
                                        <p:attrNameLst>
                                          <p:attrName>style.visibility</p:attrName>
                                        </p:attrNameLst>
                                      </p:cBhvr>
                                      <p:to>
                                        <p:strVal val="visible"/>
                                      </p:to>
                                    </p:set>
                                    <p:animEffect transition="in" filter="box(in)">
                                      <p:cBhvr>
                                        <p:cTn id="32" dur="500"/>
                                        <p:tgtEl>
                                          <p:spTgt spid="11510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50988"/>
                                        </p:tgtEl>
                                        <p:attrNameLst>
                                          <p:attrName>style.visibility</p:attrName>
                                        </p:attrNameLst>
                                      </p:cBhvr>
                                      <p:to>
                                        <p:strVal val="visible"/>
                                      </p:to>
                                    </p:set>
                                    <p:animEffect transition="in" filter="dissolve">
                                      <p:cBhvr>
                                        <p:cTn id="37" dur="500"/>
                                        <p:tgtEl>
                                          <p:spTgt spid="11509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51004"/>
                                        </p:tgtEl>
                                        <p:attrNameLst>
                                          <p:attrName>style.visibility</p:attrName>
                                        </p:attrNameLst>
                                      </p:cBhvr>
                                      <p:to>
                                        <p:strVal val="visible"/>
                                      </p:to>
                                    </p:set>
                                    <p:animEffect transition="in" filter="dissolve">
                                      <p:cBhvr>
                                        <p:cTn id="42" dur="500"/>
                                        <p:tgtEl>
                                          <p:spTgt spid="11510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51005"/>
                                        </p:tgtEl>
                                        <p:attrNameLst>
                                          <p:attrName>style.visibility</p:attrName>
                                        </p:attrNameLst>
                                      </p:cBhvr>
                                      <p:to>
                                        <p:strVal val="visible"/>
                                      </p:to>
                                    </p:set>
                                    <p:animEffect transition="in" filter="dissolve">
                                      <p:cBhvr>
                                        <p:cTn id="47" dur="500"/>
                                        <p:tgtEl>
                                          <p:spTgt spid="11510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151006"/>
                                        </p:tgtEl>
                                        <p:attrNameLst>
                                          <p:attrName>style.visibility</p:attrName>
                                        </p:attrNameLst>
                                      </p:cBhvr>
                                      <p:to>
                                        <p:strVal val="visible"/>
                                      </p:to>
                                    </p:set>
                                    <p:animEffect transition="in" filter="dissolve">
                                      <p:cBhvr>
                                        <p:cTn id="52" dur="500"/>
                                        <p:tgtEl>
                                          <p:spTgt spid="11510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151007"/>
                                        </p:tgtEl>
                                        <p:attrNameLst>
                                          <p:attrName>style.visibility</p:attrName>
                                        </p:attrNameLst>
                                      </p:cBhvr>
                                      <p:to>
                                        <p:strVal val="visible"/>
                                      </p:to>
                                    </p:set>
                                    <p:animEffect transition="in" filter="dissolve">
                                      <p:cBhvr>
                                        <p:cTn id="57" dur="500"/>
                                        <p:tgtEl>
                                          <p:spTgt spid="11510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51008"/>
                                        </p:tgtEl>
                                        <p:attrNameLst>
                                          <p:attrName>style.visibility</p:attrName>
                                        </p:attrNameLst>
                                      </p:cBhvr>
                                      <p:to>
                                        <p:strVal val="visible"/>
                                      </p:to>
                                    </p:set>
                                    <p:animEffect transition="in" filter="dissolve">
                                      <p:cBhvr>
                                        <p:cTn id="62" dur="500"/>
                                        <p:tgtEl>
                                          <p:spTgt spid="11510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151009"/>
                                        </p:tgtEl>
                                        <p:attrNameLst>
                                          <p:attrName>style.visibility</p:attrName>
                                        </p:attrNameLst>
                                      </p:cBhvr>
                                      <p:to>
                                        <p:strVal val="visible"/>
                                      </p:to>
                                    </p:set>
                                    <p:animEffect transition="in" filter="dissolve">
                                      <p:cBhvr>
                                        <p:cTn id="67" dur="500"/>
                                        <p:tgtEl>
                                          <p:spTgt spid="115100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151011"/>
                                        </p:tgtEl>
                                        <p:attrNameLst>
                                          <p:attrName>style.visibility</p:attrName>
                                        </p:attrNameLst>
                                      </p:cBhvr>
                                      <p:to>
                                        <p:strVal val="visible"/>
                                      </p:to>
                                    </p:set>
                                    <p:animEffect transition="in" filter="box(in)">
                                      <p:cBhvr>
                                        <p:cTn id="72" dur="500"/>
                                        <p:tgtEl>
                                          <p:spTgt spid="115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1000" grpId="0" autoUpdateAnimBg="0"/>
      <p:bldP spid="1151001" grpId="0" autoUpdateAnimBg="0"/>
      <p:bldP spid="1151002" grpId="0" autoUpdateAnimBg="0"/>
      <p:bldP spid="1151003" grpId="0" autoUpdateAnimBg="0"/>
      <p:bldP spid="1151004" grpId="0" autoUpdateAnimBg="0"/>
      <p:bldP spid="1151005" grpId="0" autoUpdateAnimBg="0"/>
      <p:bldP spid="1151006" grpId="0" autoUpdateAnimBg="0"/>
      <p:bldP spid="1151007" grpId="0" autoUpdateAnimBg="0"/>
      <p:bldP spid="1151008" grpId="0" autoUpdateAnimBg="0"/>
      <p:bldP spid="1151009" grpId="0" autoUpdateAnimBg="0"/>
      <p:bldP spid="1151010" grpId="0" autoUpdateAnimBg="0"/>
      <p:bldP spid="1151011"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AAED812D-778E-45AB-98C4-AD57397078FD}"/>
              </a:ext>
            </a:extLst>
          </p:cNvPr>
          <p:cNvSpPr>
            <a:spLocks noGrp="1" noChangeArrowheads="1"/>
          </p:cNvSpPr>
          <p:nvPr>
            <p:ph type="title"/>
          </p:nvPr>
        </p:nvSpPr>
        <p:spPr>
          <a:xfrm>
            <a:off x="295275" y="-152400"/>
            <a:ext cx="10515600" cy="1325563"/>
          </a:xfrm>
        </p:spPr>
        <p:txBody>
          <a:bodyPr/>
          <a:lstStyle/>
          <a:p>
            <a:pPr eaLnBrk="1" hangingPunct="1"/>
            <a:r>
              <a:rPr lang="en-US" altLang="zh-CN" dirty="0"/>
              <a:t>8.2.1</a:t>
            </a:r>
            <a:r>
              <a:rPr lang="zh-CN" altLang="en-US" dirty="0"/>
              <a:t> 二叉排序树和平衡二叉树</a:t>
            </a:r>
          </a:p>
        </p:txBody>
      </p:sp>
      <p:sp>
        <p:nvSpPr>
          <p:cNvPr id="61443" name="Rectangle 2">
            <a:extLst>
              <a:ext uri="{FF2B5EF4-FFF2-40B4-BE49-F238E27FC236}">
                <a16:creationId xmlns:a16="http://schemas.microsoft.com/office/drawing/2014/main" id="{1E1265B5-E3AA-4106-9D3B-CC30C213CEF3}"/>
              </a:ext>
            </a:extLst>
          </p:cNvPr>
          <p:cNvSpPr>
            <a:spLocks noGrp="1" noChangeArrowheads="1"/>
          </p:cNvSpPr>
          <p:nvPr>
            <p:ph idx="1"/>
          </p:nvPr>
        </p:nvSpPr>
        <p:spPr>
          <a:xfrm>
            <a:off x="642938" y="949325"/>
            <a:ext cx="10515600" cy="1270000"/>
          </a:xfrm>
        </p:spPr>
        <p:txBody>
          <a:bodyPr>
            <a:normAutofit fontScale="85000" lnSpcReduction="20000"/>
          </a:bodyPr>
          <a:lstStyle/>
          <a:p>
            <a:pPr marL="0" indent="0" eaLnBrk="1" hangingPunct="1">
              <a:spcBef>
                <a:spcPct val="0"/>
              </a:spcBef>
              <a:buFont typeface="Arial" panose="020B0604020202020204" pitchFamily="34" charset="0"/>
              <a:buNone/>
              <a:defRPr/>
            </a:pPr>
            <a:r>
              <a:rPr lang="zh-CN" altLang="en-US" dirty="0">
                <a:solidFill>
                  <a:srgbClr val="C00000"/>
                </a:solidFill>
              </a:rPr>
              <a:t>平衡二叉树</a:t>
            </a:r>
            <a:r>
              <a:rPr lang="en-US" altLang="zh-CN" dirty="0">
                <a:solidFill>
                  <a:srgbClr val="C00000"/>
                </a:solidFill>
              </a:rPr>
              <a:t>——LL</a:t>
            </a:r>
            <a:r>
              <a:rPr lang="zh-CN" altLang="en-US" dirty="0">
                <a:solidFill>
                  <a:srgbClr val="C00000"/>
                </a:solidFill>
              </a:rPr>
              <a:t>调整</a:t>
            </a:r>
          </a:p>
          <a:p>
            <a:pPr eaLnBrk="1" hangingPunct="1">
              <a:buFont typeface="Wingdings" panose="05000000000000000000" pitchFamily="2" charset="2"/>
              <a:buNone/>
              <a:defRPr/>
            </a:pPr>
            <a:r>
              <a:rPr lang="zh-CN" altLang="en-US" dirty="0"/>
              <a:t>	新插入结点在 </a:t>
            </a:r>
            <a:r>
              <a:rPr lang="en-US" altLang="zh-CN" dirty="0"/>
              <a:t>A </a:t>
            </a:r>
            <a:r>
              <a:rPr lang="zh-CN" altLang="en-US" dirty="0"/>
              <a:t>的 左子树的左子树 上。</a:t>
            </a:r>
          </a:p>
          <a:p>
            <a:pPr eaLnBrk="1" hangingPunct="1">
              <a:buFont typeface="Wingdings" panose="05000000000000000000" pitchFamily="2" charset="2"/>
              <a:buNone/>
              <a:defRPr/>
            </a:pPr>
            <a:r>
              <a:rPr lang="en-US" altLang="zh-CN" dirty="0"/>
              <a:t>	A </a:t>
            </a:r>
            <a:r>
              <a:rPr lang="zh-CN" altLang="en-US" dirty="0"/>
              <a:t>的平衡因子由 </a:t>
            </a:r>
            <a:r>
              <a:rPr lang="en-US" altLang="zh-CN" dirty="0"/>
              <a:t>1 </a:t>
            </a:r>
            <a:r>
              <a:rPr lang="zh-CN" altLang="en-US" dirty="0"/>
              <a:t>增至 </a:t>
            </a:r>
            <a:r>
              <a:rPr lang="en-US" altLang="zh-CN" dirty="0"/>
              <a:t>2</a:t>
            </a:r>
            <a:r>
              <a:rPr lang="zh-CN" altLang="en-US" dirty="0"/>
              <a:t>，导致失衡。</a:t>
            </a:r>
            <a:endParaRPr lang="en-US" altLang="zh-CN" dirty="0"/>
          </a:p>
        </p:txBody>
      </p:sp>
      <p:grpSp>
        <p:nvGrpSpPr>
          <p:cNvPr id="1153092" name="Group 68">
            <a:extLst>
              <a:ext uri="{FF2B5EF4-FFF2-40B4-BE49-F238E27FC236}">
                <a16:creationId xmlns:a16="http://schemas.microsoft.com/office/drawing/2014/main" id="{A8176714-AD8B-42B6-AF6E-E22083EB9A2D}"/>
              </a:ext>
            </a:extLst>
          </p:cNvPr>
          <p:cNvGrpSpPr>
            <a:grpSpLocks/>
          </p:cNvGrpSpPr>
          <p:nvPr/>
        </p:nvGrpSpPr>
        <p:grpSpPr bwMode="auto">
          <a:xfrm>
            <a:off x="5816600" y="3636963"/>
            <a:ext cx="1409700" cy="782637"/>
            <a:chOff x="2704" y="2291"/>
            <a:chExt cx="888" cy="493"/>
          </a:xfrm>
        </p:grpSpPr>
        <p:sp>
          <p:nvSpPr>
            <p:cNvPr id="66622" name="AutoShape 5">
              <a:extLst>
                <a:ext uri="{FF2B5EF4-FFF2-40B4-BE49-F238E27FC236}">
                  <a16:creationId xmlns:a16="http://schemas.microsoft.com/office/drawing/2014/main" id="{DBA97D2B-031C-4EF9-8BA8-17E91281DCA6}"/>
                </a:ext>
              </a:extLst>
            </p:cNvPr>
            <p:cNvSpPr>
              <a:spLocks noChangeArrowheads="1"/>
            </p:cNvSpPr>
            <p:nvPr/>
          </p:nvSpPr>
          <p:spPr bwMode="auto">
            <a:xfrm>
              <a:off x="2704" y="2544"/>
              <a:ext cx="888" cy="240"/>
            </a:xfrm>
            <a:prstGeom prst="rightArrow">
              <a:avLst>
                <a:gd name="adj1" fmla="val 50000"/>
                <a:gd name="adj2" fmla="val 92500"/>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623" name="Text Box 6">
              <a:extLst>
                <a:ext uri="{FF2B5EF4-FFF2-40B4-BE49-F238E27FC236}">
                  <a16:creationId xmlns:a16="http://schemas.microsoft.com/office/drawing/2014/main" id="{87562A90-C485-45AF-BA36-3E6AA4E9BA30}"/>
                </a:ext>
              </a:extLst>
            </p:cNvPr>
            <p:cNvSpPr txBox="1">
              <a:spLocks noChangeArrowheads="1"/>
            </p:cNvSpPr>
            <p:nvPr/>
          </p:nvSpPr>
          <p:spPr bwMode="auto">
            <a:xfrm>
              <a:off x="2832" y="2291"/>
              <a:ext cx="62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LL</a:t>
              </a:r>
              <a:r>
                <a:rPr lang="zh-CN" altLang="en-US" sz="2400" dirty="0">
                  <a:latin typeface="华康俪金黑W8(P)" panose="020B0800000000000000" pitchFamily="34" charset="-122"/>
                  <a:ea typeface="华康俪金黑W8(P)" panose="020B0800000000000000" pitchFamily="34" charset="-122"/>
                </a:rPr>
                <a:t>调整</a:t>
              </a:r>
            </a:p>
          </p:txBody>
        </p:sp>
      </p:grpSp>
      <p:sp>
        <p:nvSpPr>
          <p:cNvPr id="1153036" name="Text Box 12">
            <a:extLst>
              <a:ext uri="{FF2B5EF4-FFF2-40B4-BE49-F238E27FC236}">
                <a16:creationId xmlns:a16="http://schemas.microsoft.com/office/drawing/2014/main" id="{EE5AD0DF-D556-4166-812F-6ACC177DC600}"/>
              </a:ext>
            </a:extLst>
          </p:cNvPr>
          <p:cNvSpPr txBox="1">
            <a:spLocks noChangeArrowheads="1"/>
          </p:cNvSpPr>
          <p:nvPr/>
        </p:nvSpPr>
        <p:spPr bwMode="auto">
          <a:xfrm>
            <a:off x="3879850" y="2298700"/>
            <a:ext cx="582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+1</a:t>
            </a:r>
          </a:p>
        </p:txBody>
      </p:sp>
      <p:sp>
        <p:nvSpPr>
          <p:cNvPr id="1153038" name="Text Box 14">
            <a:extLst>
              <a:ext uri="{FF2B5EF4-FFF2-40B4-BE49-F238E27FC236}">
                <a16:creationId xmlns:a16="http://schemas.microsoft.com/office/drawing/2014/main" id="{E45159E8-AEEA-47D1-894C-AF94A97D9FFE}"/>
              </a:ext>
            </a:extLst>
          </p:cNvPr>
          <p:cNvSpPr txBox="1">
            <a:spLocks noChangeArrowheads="1"/>
          </p:cNvSpPr>
          <p:nvPr/>
        </p:nvSpPr>
        <p:spPr bwMode="auto">
          <a:xfrm>
            <a:off x="3498850" y="2974975"/>
            <a:ext cx="428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0</a:t>
            </a:r>
          </a:p>
        </p:txBody>
      </p:sp>
      <p:sp>
        <p:nvSpPr>
          <p:cNvPr id="1153046" name="Text Box 22">
            <a:extLst>
              <a:ext uri="{FF2B5EF4-FFF2-40B4-BE49-F238E27FC236}">
                <a16:creationId xmlns:a16="http://schemas.microsoft.com/office/drawing/2014/main" id="{5EF6A31A-3D35-42AF-A13A-BEBB3EEDF2F6}"/>
              </a:ext>
            </a:extLst>
          </p:cNvPr>
          <p:cNvSpPr txBox="1">
            <a:spLocks noChangeArrowheads="1"/>
          </p:cNvSpPr>
          <p:nvPr/>
        </p:nvSpPr>
        <p:spPr bwMode="auto">
          <a:xfrm>
            <a:off x="2787650" y="2332038"/>
            <a:ext cx="6207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+2</a:t>
            </a:r>
          </a:p>
        </p:txBody>
      </p:sp>
      <p:sp>
        <p:nvSpPr>
          <p:cNvPr id="1153047" name="Text Box 23">
            <a:extLst>
              <a:ext uri="{FF2B5EF4-FFF2-40B4-BE49-F238E27FC236}">
                <a16:creationId xmlns:a16="http://schemas.microsoft.com/office/drawing/2014/main" id="{9F4A3FBB-B824-460D-94B2-7775F5F997C3}"/>
              </a:ext>
            </a:extLst>
          </p:cNvPr>
          <p:cNvSpPr txBox="1">
            <a:spLocks noChangeArrowheads="1"/>
          </p:cNvSpPr>
          <p:nvPr/>
        </p:nvSpPr>
        <p:spPr bwMode="auto">
          <a:xfrm>
            <a:off x="2500313" y="2927350"/>
            <a:ext cx="530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+1</a:t>
            </a:r>
          </a:p>
        </p:txBody>
      </p:sp>
      <p:sp>
        <p:nvSpPr>
          <p:cNvPr id="1153049" name="AutoShape 25">
            <a:extLst>
              <a:ext uri="{FF2B5EF4-FFF2-40B4-BE49-F238E27FC236}">
                <a16:creationId xmlns:a16="http://schemas.microsoft.com/office/drawing/2014/main" id="{DD8C306E-5364-4B55-AF88-8EFDC4E02432}"/>
              </a:ext>
            </a:extLst>
          </p:cNvPr>
          <p:cNvSpPr>
            <a:spLocks/>
          </p:cNvSpPr>
          <p:nvPr/>
        </p:nvSpPr>
        <p:spPr bwMode="auto">
          <a:xfrm>
            <a:off x="2085975" y="4479925"/>
            <a:ext cx="171450" cy="1146175"/>
          </a:xfrm>
          <a:prstGeom prst="leftBrace">
            <a:avLst>
              <a:gd name="adj1" fmla="val 55710"/>
              <a:gd name="adj2" fmla="val 50000"/>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zh-CN" altLang="en-US" sz="2000" dirty="0">
              <a:solidFill>
                <a:schemeClr val="folHlink"/>
              </a:solidFill>
              <a:latin typeface="Arial" panose="020B0604020202020204" pitchFamily="34" charset="0"/>
              <a:ea typeface="华康俪金黑W8(P)" panose="020B0800000000000000" pitchFamily="34" charset="-122"/>
            </a:endParaRPr>
          </a:p>
        </p:txBody>
      </p:sp>
      <p:sp>
        <p:nvSpPr>
          <p:cNvPr id="1153050" name="Text Box 26">
            <a:extLst>
              <a:ext uri="{FF2B5EF4-FFF2-40B4-BE49-F238E27FC236}">
                <a16:creationId xmlns:a16="http://schemas.microsoft.com/office/drawing/2014/main" id="{0B794BEE-C20F-43B0-A8DA-786A8CFF932F}"/>
              </a:ext>
            </a:extLst>
          </p:cNvPr>
          <p:cNvSpPr txBox="1">
            <a:spLocks noChangeArrowheads="1"/>
          </p:cNvSpPr>
          <p:nvPr/>
        </p:nvSpPr>
        <p:spPr bwMode="auto">
          <a:xfrm>
            <a:off x="1676400" y="4719638"/>
            <a:ext cx="5159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h</a:t>
            </a:r>
          </a:p>
        </p:txBody>
      </p:sp>
      <p:sp>
        <p:nvSpPr>
          <p:cNvPr id="1153056" name="AutoShape 32">
            <a:extLst>
              <a:ext uri="{FF2B5EF4-FFF2-40B4-BE49-F238E27FC236}">
                <a16:creationId xmlns:a16="http://schemas.microsoft.com/office/drawing/2014/main" id="{D00D8B6C-8170-4365-9408-7A84733C733C}"/>
              </a:ext>
            </a:extLst>
          </p:cNvPr>
          <p:cNvSpPr>
            <a:spLocks noChangeArrowheads="1"/>
          </p:cNvSpPr>
          <p:nvPr/>
        </p:nvSpPr>
        <p:spPr bwMode="auto">
          <a:xfrm flipV="1">
            <a:off x="2235200" y="4859338"/>
            <a:ext cx="230188" cy="128587"/>
          </a:xfrm>
          <a:prstGeom prst="leftArrow">
            <a:avLst>
              <a:gd name="adj1" fmla="val 50000"/>
              <a:gd name="adj2" fmla="val 44753"/>
            </a:avLst>
          </a:prstGeom>
          <a:solidFill>
            <a:srgbClr val="0070C0"/>
          </a:solidFill>
          <a:ln w="9525">
            <a:solidFill>
              <a:srgbClr val="0070C0"/>
            </a:solidFill>
            <a:miter lim="800000"/>
            <a:headEnd/>
            <a:tailEnd/>
          </a:ln>
        </p:spPr>
        <p:txBody>
          <a:bodyPr rot="10800000"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zh-CN" altLang="en-US" sz="2000" dirty="0">
              <a:solidFill>
                <a:schemeClr val="folHlink"/>
              </a:solidFill>
              <a:latin typeface="Arial" panose="020B0604020202020204" pitchFamily="34" charset="0"/>
              <a:ea typeface="华康俪金黑W8(P)" panose="020B0800000000000000" pitchFamily="34" charset="-122"/>
            </a:endParaRPr>
          </a:p>
        </p:txBody>
      </p:sp>
      <p:sp>
        <p:nvSpPr>
          <p:cNvPr id="1153057" name="AutoShape 33">
            <a:extLst>
              <a:ext uri="{FF2B5EF4-FFF2-40B4-BE49-F238E27FC236}">
                <a16:creationId xmlns:a16="http://schemas.microsoft.com/office/drawing/2014/main" id="{E0B68AB1-1AE1-4C49-AF44-2CE81582B88E}"/>
              </a:ext>
            </a:extLst>
          </p:cNvPr>
          <p:cNvSpPr>
            <a:spLocks noChangeArrowheads="1"/>
          </p:cNvSpPr>
          <p:nvPr/>
        </p:nvSpPr>
        <p:spPr bwMode="auto">
          <a:xfrm>
            <a:off x="3008313" y="3157538"/>
            <a:ext cx="461962" cy="141287"/>
          </a:xfrm>
          <a:prstGeom prst="leftArrow">
            <a:avLst>
              <a:gd name="adj1" fmla="val 50000"/>
              <a:gd name="adj2" fmla="val 81742"/>
            </a:avLst>
          </a:prstGeom>
          <a:solidFill>
            <a:srgbClr val="0070C0"/>
          </a:solidFill>
          <a:ln w="9525">
            <a:solidFill>
              <a:srgbClr val="0070C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zh-CN" altLang="en-US" sz="2000" dirty="0">
              <a:solidFill>
                <a:schemeClr val="folHlink"/>
              </a:solidFill>
              <a:latin typeface="Arial" panose="020B0604020202020204" pitchFamily="34" charset="0"/>
              <a:ea typeface="华康俪金黑W8(P)" panose="020B0800000000000000" pitchFamily="34" charset="-122"/>
            </a:endParaRPr>
          </a:p>
        </p:txBody>
      </p:sp>
      <p:sp>
        <p:nvSpPr>
          <p:cNvPr id="1153058" name="AutoShape 34">
            <a:extLst>
              <a:ext uri="{FF2B5EF4-FFF2-40B4-BE49-F238E27FC236}">
                <a16:creationId xmlns:a16="http://schemas.microsoft.com/office/drawing/2014/main" id="{8B86D38B-36FE-4529-AE61-C7E9B89C00CE}"/>
              </a:ext>
            </a:extLst>
          </p:cNvPr>
          <p:cNvSpPr>
            <a:spLocks noChangeArrowheads="1"/>
          </p:cNvSpPr>
          <p:nvPr/>
        </p:nvSpPr>
        <p:spPr bwMode="auto">
          <a:xfrm>
            <a:off x="3292475" y="2481263"/>
            <a:ext cx="561975" cy="155575"/>
          </a:xfrm>
          <a:prstGeom prst="leftArrow">
            <a:avLst>
              <a:gd name="adj1" fmla="val 50000"/>
              <a:gd name="adj2" fmla="val 90306"/>
            </a:avLst>
          </a:prstGeom>
          <a:solidFill>
            <a:srgbClr val="0070C0"/>
          </a:solidFill>
          <a:ln w="9525">
            <a:solidFill>
              <a:srgbClr val="0070C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zh-CN" altLang="en-US" sz="2000" dirty="0">
              <a:solidFill>
                <a:schemeClr val="folHlink"/>
              </a:solidFill>
              <a:latin typeface="Arial" panose="020B0604020202020204" pitchFamily="34" charset="0"/>
              <a:ea typeface="华康俪金黑W8(P)" panose="020B0800000000000000" pitchFamily="34" charset="-122"/>
            </a:endParaRPr>
          </a:p>
        </p:txBody>
      </p:sp>
      <p:grpSp>
        <p:nvGrpSpPr>
          <p:cNvPr id="1153090" name="Group 66">
            <a:extLst>
              <a:ext uri="{FF2B5EF4-FFF2-40B4-BE49-F238E27FC236}">
                <a16:creationId xmlns:a16="http://schemas.microsoft.com/office/drawing/2014/main" id="{4BC3DB2D-8D1F-4C96-A20D-1B5BDB01C3B8}"/>
              </a:ext>
            </a:extLst>
          </p:cNvPr>
          <p:cNvGrpSpPr>
            <a:grpSpLocks/>
          </p:cNvGrpSpPr>
          <p:nvPr/>
        </p:nvGrpSpPr>
        <p:grpSpPr bwMode="auto">
          <a:xfrm>
            <a:off x="2405063" y="2789238"/>
            <a:ext cx="3360737" cy="2557462"/>
            <a:chOff x="555" y="1757"/>
            <a:chExt cx="2117" cy="1611"/>
          </a:xfrm>
        </p:grpSpPr>
        <p:sp>
          <p:nvSpPr>
            <p:cNvPr id="66605" name="Line 8">
              <a:extLst>
                <a:ext uri="{FF2B5EF4-FFF2-40B4-BE49-F238E27FC236}">
                  <a16:creationId xmlns:a16="http://schemas.microsoft.com/office/drawing/2014/main" id="{43D236EA-BA77-42A0-968B-75B4C2153951}"/>
                </a:ext>
              </a:extLst>
            </p:cNvPr>
            <p:cNvSpPr>
              <a:spLocks noChangeShapeType="1"/>
            </p:cNvSpPr>
            <p:nvPr/>
          </p:nvSpPr>
          <p:spPr bwMode="auto">
            <a:xfrm>
              <a:off x="1749" y="1912"/>
              <a:ext cx="216" cy="394"/>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6606" name="Line 9">
              <a:extLst>
                <a:ext uri="{FF2B5EF4-FFF2-40B4-BE49-F238E27FC236}">
                  <a16:creationId xmlns:a16="http://schemas.microsoft.com/office/drawing/2014/main" id="{8357CCD3-6A52-4D6A-9A28-69C3BD1CE7A2}"/>
                </a:ext>
              </a:extLst>
            </p:cNvPr>
            <p:cNvSpPr>
              <a:spLocks noChangeShapeType="1"/>
            </p:cNvSpPr>
            <p:nvPr/>
          </p:nvSpPr>
          <p:spPr bwMode="auto">
            <a:xfrm flipH="1">
              <a:off x="1154" y="2043"/>
              <a:ext cx="378" cy="984"/>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6607" name="Oval 10">
              <a:extLst>
                <a:ext uri="{FF2B5EF4-FFF2-40B4-BE49-F238E27FC236}">
                  <a16:creationId xmlns:a16="http://schemas.microsoft.com/office/drawing/2014/main" id="{3EA2DBC6-55D3-4A0E-A3D5-D211E128A214}"/>
                </a:ext>
              </a:extLst>
            </p:cNvPr>
            <p:cNvSpPr>
              <a:spLocks noChangeArrowheads="1"/>
            </p:cNvSpPr>
            <p:nvPr/>
          </p:nvSpPr>
          <p:spPr bwMode="auto">
            <a:xfrm>
              <a:off x="1486" y="1757"/>
              <a:ext cx="325" cy="328"/>
            </a:xfrm>
            <a:prstGeom prst="ellipse">
              <a:avLst/>
            </a:prstGeom>
            <a:solidFill>
              <a:srgbClr val="FFFF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solidFill>
                    <a:srgbClr val="C00000"/>
                  </a:solidFill>
                  <a:latin typeface="华康俪金黑W8(P)" panose="020B0800000000000000" pitchFamily="34" charset="-122"/>
                  <a:ea typeface="华康俪金黑W8(P)" panose="020B0800000000000000" pitchFamily="34" charset="-122"/>
                </a:rPr>
                <a:t>A</a:t>
              </a:r>
              <a:endParaRPr lang="en-US" altLang="zh-CN" u="sng" dirty="0">
                <a:solidFill>
                  <a:srgbClr val="C00000"/>
                </a:solidFill>
                <a:latin typeface="华康俪金黑W8(P)" panose="020B0800000000000000" pitchFamily="34" charset="-122"/>
                <a:ea typeface="华康俪金黑W8(P)" panose="020B0800000000000000" pitchFamily="34" charset="-122"/>
              </a:endParaRPr>
            </a:p>
          </p:txBody>
        </p:sp>
        <p:sp>
          <p:nvSpPr>
            <p:cNvPr id="66608" name="Oval 11">
              <a:extLst>
                <a:ext uri="{FF2B5EF4-FFF2-40B4-BE49-F238E27FC236}">
                  <a16:creationId xmlns:a16="http://schemas.microsoft.com/office/drawing/2014/main" id="{A290DE22-89FC-4F2B-9778-D700F7119166}"/>
                </a:ext>
              </a:extLst>
            </p:cNvPr>
            <p:cNvSpPr>
              <a:spLocks noChangeArrowheads="1"/>
            </p:cNvSpPr>
            <p:nvPr/>
          </p:nvSpPr>
          <p:spPr bwMode="auto">
            <a:xfrm>
              <a:off x="1262" y="2174"/>
              <a:ext cx="324" cy="328"/>
            </a:xfrm>
            <a:prstGeom prst="ellipse">
              <a:avLst/>
            </a:prstGeom>
            <a:solidFill>
              <a:srgbClr val="99FF33"/>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dirty="0">
                  <a:solidFill>
                    <a:srgbClr val="0070C0"/>
                  </a:solidFill>
                  <a:latin typeface="华康俪金黑W8(P)" panose="020B0800000000000000" pitchFamily="34" charset="-122"/>
                  <a:ea typeface="华康俪金黑W8(P)" panose="020B0800000000000000" pitchFamily="34" charset="-122"/>
                </a:rPr>
                <a:t>B</a:t>
              </a:r>
              <a:endParaRPr lang="en-US" altLang="zh-CN" u="sng" dirty="0">
                <a:solidFill>
                  <a:srgbClr val="0070C0"/>
                </a:solidFill>
                <a:latin typeface="华康俪金黑W8(P)" panose="020B0800000000000000" pitchFamily="34" charset="-122"/>
                <a:ea typeface="华康俪金黑W8(P)" panose="020B0800000000000000" pitchFamily="34" charset="-122"/>
              </a:endParaRPr>
            </a:p>
          </p:txBody>
        </p:sp>
        <p:sp>
          <p:nvSpPr>
            <p:cNvPr id="66609" name="Text Box 13">
              <a:extLst>
                <a:ext uri="{FF2B5EF4-FFF2-40B4-BE49-F238E27FC236}">
                  <a16:creationId xmlns:a16="http://schemas.microsoft.com/office/drawing/2014/main" id="{EA3E057E-E712-4B6F-AA0C-4427C9D9C25C}"/>
                </a:ext>
              </a:extLst>
            </p:cNvPr>
            <p:cNvSpPr txBox="1">
              <a:spLocks noChangeArrowheads="1"/>
            </p:cNvSpPr>
            <p:nvPr/>
          </p:nvSpPr>
          <p:spPr bwMode="auto">
            <a:xfrm>
              <a:off x="555" y="2931"/>
              <a:ext cx="4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h-1</a:t>
              </a:r>
            </a:p>
          </p:txBody>
        </p:sp>
        <p:sp>
          <p:nvSpPr>
            <p:cNvPr id="66610" name="Rectangle 16">
              <a:extLst>
                <a:ext uri="{FF2B5EF4-FFF2-40B4-BE49-F238E27FC236}">
                  <a16:creationId xmlns:a16="http://schemas.microsoft.com/office/drawing/2014/main" id="{C1694157-0DBB-44AC-9AEA-8A6EAA77B2F6}"/>
                </a:ext>
              </a:extLst>
            </p:cNvPr>
            <p:cNvSpPr>
              <a:spLocks noChangeArrowheads="1"/>
            </p:cNvSpPr>
            <p:nvPr/>
          </p:nvSpPr>
          <p:spPr bwMode="auto">
            <a:xfrm>
              <a:off x="1045" y="2830"/>
              <a:ext cx="271" cy="538"/>
            </a:xfrm>
            <a:prstGeom prst="rect">
              <a:avLst/>
            </a:prstGeom>
            <a:solidFill>
              <a:schemeClr val="accent1"/>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611" name="Line 20">
              <a:extLst>
                <a:ext uri="{FF2B5EF4-FFF2-40B4-BE49-F238E27FC236}">
                  <a16:creationId xmlns:a16="http://schemas.microsoft.com/office/drawing/2014/main" id="{48F729AE-3C0A-40CB-8FDE-1F191F206384}"/>
                </a:ext>
              </a:extLst>
            </p:cNvPr>
            <p:cNvSpPr>
              <a:spLocks noChangeShapeType="1"/>
            </p:cNvSpPr>
            <p:nvPr/>
          </p:nvSpPr>
          <p:spPr bwMode="auto">
            <a:xfrm>
              <a:off x="1424" y="2502"/>
              <a:ext cx="162" cy="460"/>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6612" name="Rectangle 21">
              <a:extLst>
                <a:ext uri="{FF2B5EF4-FFF2-40B4-BE49-F238E27FC236}">
                  <a16:creationId xmlns:a16="http://schemas.microsoft.com/office/drawing/2014/main" id="{5D2CCE1A-1438-46DC-848E-457076619C8B}"/>
                </a:ext>
              </a:extLst>
            </p:cNvPr>
            <p:cNvSpPr>
              <a:spLocks noChangeArrowheads="1"/>
            </p:cNvSpPr>
            <p:nvPr/>
          </p:nvSpPr>
          <p:spPr bwMode="auto">
            <a:xfrm>
              <a:off x="1424" y="2830"/>
              <a:ext cx="270" cy="525"/>
            </a:xfrm>
            <a:prstGeom prst="rect">
              <a:avLst/>
            </a:prstGeom>
            <a:solidFill>
              <a:srgbClr val="FFFFFF"/>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613" name="AutoShape 24">
              <a:extLst>
                <a:ext uri="{FF2B5EF4-FFF2-40B4-BE49-F238E27FC236}">
                  <a16:creationId xmlns:a16="http://schemas.microsoft.com/office/drawing/2014/main" id="{892B0CEA-41BA-4DE4-8367-AEE46E2BDBC7}"/>
                </a:ext>
              </a:extLst>
            </p:cNvPr>
            <p:cNvSpPr>
              <a:spLocks/>
            </p:cNvSpPr>
            <p:nvPr/>
          </p:nvSpPr>
          <p:spPr bwMode="auto">
            <a:xfrm>
              <a:off x="905" y="2830"/>
              <a:ext cx="102" cy="525"/>
            </a:xfrm>
            <a:prstGeom prst="leftBrace">
              <a:avLst>
                <a:gd name="adj1" fmla="val 42892"/>
                <a:gd name="adj2" fmla="val 50000"/>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614" name="Rectangle 27">
              <a:extLst>
                <a:ext uri="{FF2B5EF4-FFF2-40B4-BE49-F238E27FC236}">
                  <a16:creationId xmlns:a16="http://schemas.microsoft.com/office/drawing/2014/main" id="{F830DE72-8404-444B-B7A1-F8A632EF98D9}"/>
                </a:ext>
              </a:extLst>
            </p:cNvPr>
            <p:cNvSpPr>
              <a:spLocks noChangeArrowheads="1"/>
            </p:cNvSpPr>
            <p:nvPr/>
          </p:nvSpPr>
          <p:spPr bwMode="auto">
            <a:xfrm>
              <a:off x="1857" y="2240"/>
              <a:ext cx="270" cy="525"/>
            </a:xfrm>
            <a:prstGeom prst="rect">
              <a:avLst/>
            </a:prstGeom>
            <a:solidFill>
              <a:srgbClr val="FFFFFF"/>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615" name="AutoShape 28">
              <a:extLst>
                <a:ext uri="{FF2B5EF4-FFF2-40B4-BE49-F238E27FC236}">
                  <a16:creationId xmlns:a16="http://schemas.microsoft.com/office/drawing/2014/main" id="{0BEA619F-C7C5-45F1-B806-11C495B5AF1F}"/>
                </a:ext>
              </a:extLst>
            </p:cNvPr>
            <p:cNvSpPr>
              <a:spLocks/>
            </p:cNvSpPr>
            <p:nvPr/>
          </p:nvSpPr>
          <p:spPr bwMode="auto">
            <a:xfrm>
              <a:off x="1749" y="2830"/>
              <a:ext cx="54" cy="525"/>
            </a:xfrm>
            <a:prstGeom prst="rightBrace">
              <a:avLst>
                <a:gd name="adj1" fmla="val 81019"/>
                <a:gd name="adj2" fmla="val 50000"/>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616" name="Text Box 29">
              <a:extLst>
                <a:ext uri="{FF2B5EF4-FFF2-40B4-BE49-F238E27FC236}">
                  <a16:creationId xmlns:a16="http://schemas.microsoft.com/office/drawing/2014/main" id="{4187A61C-027D-4D0D-AD58-BC702E1103A8}"/>
                </a:ext>
              </a:extLst>
            </p:cNvPr>
            <p:cNvSpPr txBox="1">
              <a:spLocks noChangeArrowheads="1"/>
            </p:cNvSpPr>
            <p:nvPr/>
          </p:nvSpPr>
          <p:spPr bwMode="auto">
            <a:xfrm>
              <a:off x="1789" y="2922"/>
              <a:ext cx="4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h-1</a:t>
              </a:r>
            </a:p>
          </p:txBody>
        </p:sp>
        <p:sp>
          <p:nvSpPr>
            <p:cNvPr id="66617" name="AutoShape 30">
              <a:extLst>
                <a:ext uri="{FF2B5EF4-FFF2-40B4-BE49-F238E27FC236}">
                  <a16:creationId xmlns:a16="http://schemas.microsoft.com/office/drawing/2014/main" id="{29C68D38-7498-49B3-B9C9-4807BED89B23}"/>
                </a:ext>
              </a:extLst>
            </p:cNvPr>
            <p:cNvSpPr>
              <a:spLocks/>
            </p:cNvSpPr>
            <p:nvPr/>
          </p:nvSpPr>
          <p:spPr bwMode="auto">
            <a:xfrm>
              <a:off x="2181" y="2240"/>
              <a:ext cx="54" cy="525"/>
            </a:xfrm>
            <a:prstGeom prst="rightBrace">
              <a:avLst>
                <a:gd name="adj1" fmla="val 81019"/>
                <a:gd name="adj2" fmla="val 50000"/>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618" name="Text Box 31">
              <a:extLst>
                <a:ext uri="{FF2B5EF4-FFF2-40B4-BE49-F238E27FC236}">
                  <a16:creationId xmlns:a16="http://schemas.microsoft.com/office/drawing/2014/main" id="{4F55527E-A2D5-442D-B8C0-969377156788}"/>
                </a:ext>
              </a:extLst>
            </p:cNvPr>
            <p:cNvSpPr txBox="1">
              <a:spLocks noChangeArrowheads="1"/>
            </p:cNvSpPr>
            <p:nvPr/>
          </p:nvSpPr>
          <p:spPr bwMode="auto">
            <a:xfrm>
              <a:off x="2243" y="2339"/>
              <a:ext cx="4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h-1</a:t>
              </a:r>
            </a:p>
          </p:txBody>
        </p:sp>
        <p:sp>
          <p:nvSpPr>
            <p:cNvPr id="66619" name="Text Box 35">
              <a:extLst>
                <a:ext uri="{FF2B5EF4-FFF2-40B4-BE49-F238E27FC236}">
                  <a16:creationId xmlns:a16="http://schemas.microsoft.com/office/drawing/2014/main" id="{6FA354FF-1970-4BF2-AB29-CDD2504A9799}"/>
                </a:ext>
              </a:extLst>
            </p:cNvPr>
            <p:cNvSpPr txBox="1">
              <a:spLocks noChangeArrowheads="1"/>
            </p:cNvSpPr>
            <p:nvPr/>
          </p:nvSpPr>
          <p:spPr bwMode="auto">
            <a:xfrm>
              <a:off x="1045" y="2906"/>
              <a:ext cx="3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chemeClr val="bg2"/>
                  </a:solidFill>
                  <a:latin typeface="华康俪金黑W8(P)" panose="020B0800000000000000" pitchFamily="34" charset="-122"/>
                  <a:ea typeface="华康俪金黑W8(P)" panose="020B0800000000000000" pitchFamily="34" charset="-122"/>
                </a:rPr>
                <a:t>B</a:t>
              </a:r>
              <a:r>
                <a:rPr lang="en-US" altLang="zh-CN" sz="2400" baseline="-10000" dirty="0">
                  <a:solidFill>
                    <a:schemeClr val="bg2"/>
                  </a:solidFill>
                  <a:latin typeface="华康俪金黑W8(P)" panose="020B0800000000000000" pitchFamily="34" charset="-122"/>
                  <a:ea typeface="华康俪金黑W8(P)" panose="020B0800000000000000" pitchFamily="34" charset="-122"/>
                </a:rPr>
                <a:t>L</a:t>
              </a:r>
              <a:endParaRPr lang="en-US" altLang="zh-CN" sz="2400" dirty="0">
                <a:solidFill>
                  <a:schemeClr val="bg2"/>
                </a:solidFill>
                <a:latin typeface="华康俪金黑W8(P)" panose="020B0800000000000000" pitchFamily="34" charset="-122"/>
                <a:ea typeface="华康俪金黑W8(P)" panose="020B0800000000000000" pitchFamily="34" charset="-122"/>
              </a:endParaRPr>
            </a:p>
          </p:txBody>
        </p:sp>
        <p:sp>
          <p:nvSpPr>
            <p:cNvPr id="66620" name="Text Box 36">
              <a:extLst>
                <a:ext uri="{FF2B5EF4-FFF2-40B4-BE49-F238E27FC236}">
                  <a16:creationId xmlns:a16="http://schemas.microsoft.com/office/drawing/2014/main" id="{1D497D28-8CFE-4309-943F-F1B00A609EBA}"/>
                </a:ext>
              </a:extLst>
            </p:cNvPr>
            <p:cNvSpPr txBox="1">
              <a:spLocks noChangeArrowheads="1"/>
            </p:cNvSpPr>
            <p:nvPr/>
          </p:nvSpPr>
          <p:spPr bwMode="auto">
            <a:xfrm>
              <a:off x="1424" y="2906"/>
              <a:ext cx="3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B</a:t>
              </a:r>
              <a:r>
                <a:rPr lang="en-US" altLang="zh-CN" sz="2400" baseline="-10000" dirty="0">
                  <a:latin typeface="华康俪金黑W8(P)" panose="020B0800000000000000" pitchFamily="34" charset="-122"/>
                  <a:ea typeface="华康俪金黑W8(P)" panose="020B0800000000000000" pitchFamily="34" charset="-122"/>
                </a:rPr>
                <a:t>R</a:t>
              </a:r>
              <a:endParaRPr lang="en-US" altLang="zh-CN" sz="2400" dirty="0">
                <a:latin typeface="华康俪金黑W8(P)" panose="020B0800000000000000" pitchFamily="34" charset="-122"/>
                <a:ea typeface="华康俪金黑W8(P)" panose="020B0800000000000000" pitchFamily="34" charset="-122"/>
              </a:endParaRPr>
            </a:p>
          </p:txBody>
        </p:sp>
        <p:sp>
          <p:nvSpPr>
            <p:cNvPr id="66621" name="Text Box 37">
              <a:extLst>
                <a:ext uri="{FF2B5EF4-FFF2-40B4-BE49-F238E27FC236}">
                  <a16:creationId xmlns:a16="http://schemas.microsoft.com/office/drawing/2014/main" id="{238BF924-7CE0-4923-B17D-65D332F24944}"/>
                </a:ext>
              </a:extLst>
            </p:cNvPr>
            <p:cNvSpPr txBox="1">
              <a:spLocks noChangeArrowheads="1"/>
            </p:cNvSpPr>
            <p:nvPr/>
          </p:nvSpPr>
          <p:spPr bwMode="auto">
            <a:xfrm>
              <a:off x="1857" y="2323"/>
              <a:ext cx="324"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A</a:t>
              </a:r>
              <a:r>
                <a:rPr lang="en-US" altLang="zh-CN" sz="2400" baseline="-10000" dirty="0">
                  <a:latin typeface="华康俪金黑W8(P)" panose="020B0800000000000000" pitchFamily="34" charset="-122"/>
                  <a:ea typeface="华康俪金黑W8(P)" panose="020B0800000000000000" pitchFamily="34" charset="-122"/>
                </a:rPr>
                <a:t>R</a:t>
              </a:r>
              <a:endParaRPr lang="en-US" altLang="zh-CN" sz="2400" dirty="0">
                <a:latin typeface="华康俪金黑W8(P)" panose="020B0800000000000000" pitchFamily="34" charset="-122"/>
                <a:ea typeface="华康俪金黑W8(P)" panose="020B0800000000000000" pitchFamily="34" charset="-122"/>
              </a:endParaRPr>
            </a:p>
          </p:txBody>
        </p:sp>
      </p:grpSp>
      <p:grpSp>
        <p:nvGrpSpPr>
          <p:cNvPr id="1153091" name="Group 67">
            <a:extLst>
              <a:ext uri="{FF2B5EF4-FFF2-40B4-BE49-F238E27FC236}">
                <a16:creationId xmlns:a16="http://schemas.microsoft.com/office/drawing/2014/main" id="{C12FD9BE-7ED2-4FB6-88BA-1E7447A44C98}"/>
              </a:ext>
            </a:extLst>
          </p:cNvPr>
          <p:cNvGrpSpPr>
            <a:grpSpLocks/>
          </p:cNvGrpSpPr>
          <p:nvPr/>
        </p:nvGrpSpPr>
        <p:grpSpPr bwMode="auto">
          <a:xfrm>
            <a:off x="3184525" y="5338763"/>
            <a:ext cx="430213" cy="301625"/>
            <a:chOff x="1510" y="3827"/>
            <a:chExt cx="271" cy="190"/>
          </a:xfrm>
        </p:grpSpPr>
        <p:sp>
          <p:nvSpPr>
            <p:cNvPr id="66602" name="Rectangle 63">
              <a:extLst>
                <a:ext uri="{FF2B5EF4-FFF2-40B4-BE49-F238E27FC236}">
                  <a16:creationId xmlns:a16="http://schemas.microsoft.com/office/drawing/2014/main" id="{E3B18033-1B46-4839-8988-CDB31660BADB}"/>
                </a:ext>
              </a:extLst>
            </p:cNvPr>
            <p:cNvSpPr>
              <a:spLocks noChangeArrowheads="1"/>
            </p:cNvSpPr>
            <p:nvPr/>
          </p:nvSpPr>
          <p:spPr bwMode="auto">
            <a:xfrm>
              <a:off x="1510" y="3831"/>
              <a:ext cx="271" cy="186"/>
            </a:xfrm>
            <a:prstGeom prst="rect">
              <a:avLst/>
            </a:prstGeom>
            <a:noFill/>
            <a:ln w="381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603" name="Line 64">
              <a:extLst>
                <a:ext uri="{FF2B5EF4-FFF2-40B4-BE49-F238E27FC236}">
                  <a16:creationId xmlns:a16="http://schemas.microsoft.com/office/drawing/2014/main" id="{D123C72F-741E-4893-9C02-E763DAF0DFFC}"/>
                </a:ext>
              </a:extLst>
            </p:cNvPr>
            <p:cNvSpPr>
              <a:spLocks noChangeShapeType="1"/>
            </p:cNvSpPr>
            <p:nvPr/>
          </p:nvSpPr>
          <p:spPr bwMode="auto">
            <a:xfrm flipH="1">
              <a:off x="1510" y="3827"/>
              <a:ext cx="271" cy="19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6604" name="Line 65">
              <a:extLst>
                <a:ext uri="{FF2B5EF4-FFF2-40B4-BE49-F238E27FC236}">
                  <a16:creationId xmlns:a16="http://schemas.microsoft.com/office/drawing/2014/main" id="{AE7B3604-A298-4DA6-85D3-74F0D8815FF8}"/>
                </a:ext>
              </a:extLst>
            </p:cNvPr>
            <p:cNvSpPr>
              <a:spLocks noChangeShapeType="1"/>
            </p:cNvSpPr>
            <p:nvPr/>
          </p:nvSpPr>
          <p:spPr bwMode="auto">
            <a:xfrm>
              <a:off x="1510" y="3827"/>
              <a:ext cx="271" cy="19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153069" name="Text Box 45">
            <a:extLst>
              <a:ext uri="{FF2B5EF4-FFF2-40B4-BE49-F238E27FC236}">
                <a16:creationId xmlns:a16="http://schemas.microsoft.com/office/drawing/2014/main" id="{8400E4F5-60CE-4C5F-B635-889C627BCD8B}"/>
              </a:ext>
            </a:extLst>
          </p:cNvPr>
          <p:cNvSpPr txBox="1">
            <a:spLocks noChangeArrowheads="1"/>
          </p:cNvSpPr>
          <p:nvPr/>
        </p:nvSpPr>
        <p:spPr bwMode="auto">
          <a:xfrm>
            <a:off x="8348663" y="2451100"/>
            <a:ext cx="4413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0</a:t>
            </a:r>
          </a:p>
        </p:txBody>
      </p:sp>
      <p:sp>
        <p:nvSpPr>
          <p:cNvPr id="1153071" name="Text Box 47">
            <a:extLst>
              <a:ext uri="{FF2B5EF4-FFF2-40B4-BE49-F238E27FC236}">
                <a16:creationId xmlns:a16="http://schemas.microsoft.com/office/drawing/2014/main" id="{47DD0356-5129-4703-8EA9-2B6A915DBDB0}"/>
              </a:ext>
            </a:extLst>
          </p:cNvPr>
          <p:cNvSpPr txBox="1">
            <a:spLocks noChangeArrowheads="1"/>
          </p:cNvSpPr>
          <p:nvPr/>
        </p:nvSpPr>
        <p:spPr bwMode="auto">
          <a:xfrm>
            <a:off x="8991600" y="3090863"/>
            <a:ext cx="439738"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0</a:t>
            </a:r>
          </a:p>
        </p:txBody>
      </p:sp>
      <p:grpSp>
        <p:nvGrpSpPr>
          <p:cNvPr id="1153099" name="Group 75">
            <a:extLst>
              <a:ext uri="{FF2B5EF4-FFF2-40B4-BE49-F238E27FC236}">
                <a16:creationId xmlns:a16="http://schemas.microsoft.com/office/drawing/2014/main" id="{B791324B-0924-4796-9920-CC68D45E4195}"/>
              </a:ext>
            </a:extLst>
          </p:cNvPr>
          <p:cNvGrpSpPr>
            <a:grpSpLocks/>
          </p:cNvGrpSpPr>
          <p:nvPr/>
        </p:nvGrpSpPr>
        <p:grpSpPr bwMode="auto">
          <a:xfrm>
            <a:off x="7399338" y="2841625"/>
            <a:ext cx="3098800" cy="2484438"/>
            <a:chOff x="3696" y="1818"/>
            <a:chExt cx="1952" cy="1565"/>
          </a:xfrm>
        </p:grpSpPr>
        <p:sp>
          <p:nvSpPr>
            <p:cNvPr id="66580" name="Line 39">
              <a:extLst>
                <a:ext uri="{FF2B5EF4-FFF2-40B4-BE49-F238E27FC236}">
                  <a16:creationId xmlns:a16="http://schemas.microsoft.com/office/drawing/2014/main" id="{C6DAE749-E697-4841-8DBD-5849C685D195}"/>
                </a:ext>
              </a:extLst>
            </p:cNvPr>
            <p:cNvSpPr>
              <a:spLocks noChangeShapeType="1"/>
            </p:cNvSpPr>
            <p:nvPr/>
          </p:nvSpPr>
          <p:spPr bwMode="auto">
            <a:xfrm flipH="1">
              <a:off x="4632" y="2355"/>
              <a:ext cx="111" cy="538"/>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6581" name="Line 40">
              <a:extLst>
                <a:ext uri="{FF2B5EF4-FFF2-40B4-BE49-F238E27FC236}">
                  <a16:creationId xmlns:a16="http://schemas.microsoft.com/office/drawing/2014/main" id="{F875D3C4-8F93-4A05-A2C3-E08DF6A852C1}"/>
                </a:ext>
              </a:extLst>
            </p:cNvPr>
            <p:cNvSpPr>
              <a:spLocks noChangeShapeType="1"/>
            </p:cNvSpPr>
            <p:nvPr/>
          </p:nvSpPr>
          <p:spPr bwMode="auto">
            <a:xfrm>
              <a:off x="4799" y="2423"/>
              <a:ext cx="166" cy="403"/>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6582" name="Line 41">
              <a:extLst>
                <a:ext uri="{FF2B5EF4-FFF2-40B4-BE49-F238E27FC236}">
                  <a16:creationId xmlns:a16="http://schemas.microsoft.com/office/drawing/2014/main" id="{0A440727-E5D9-418F-834E-D403D612A96D}"/>
                </a:ext>
              </a:extLst>
            </p:cNvPr>
            <p:cNvSpPr>
              <a:spLocks noChangeShapeType="1"/>
            </p:cNvSpPr>
            <p:nvPr/>
          </p:nvSpPr>
          <p:spPr bwMode="auto">
            <a:xfrm>
              <a:off x="4521" y="1952"/>
              <a:ext cx="222" cy="403"/>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6583" name="Line 42">
              <a:extLst>
                <a:ext uri="{FF2B5EF4-FFF2-40B4-BE49-F238E27FC236}">
                  <a16:creationId xmlns:a16="http://schemas.microsoft.com/office/drawing/2014/main" id="{ECFAD07F-5214-4AD1-A827-43BF414C6B21}"/>
                </a:ext>
              </a:extLst>
            </p:cNvPr>
            <p:cNvSpPr>
              <a:spLocks noChangeShapeType="1"/>
            </p:cNvSpPr>
            <p:nvPr/>
          </p:nvSpPr>
          <p:spPr bwMode="auto">
            <a:xfrm flipH="1">
              <a:off x="4188" y="2087"/>
              <a:ext cx="111" cy="336"/>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6584" name="Oval 43">
              <a:extLst>
                <a:ext uri="{FF2B5EF4-FFF2-40B4-BE49-F238E27FC236}">
                  <a16:creationId xmlns:a16="http://schemas.microsoft.com/office/drawing/2014/main" id="{F70FC826-D3AD-4088-91B3-A25C539ACACF}"/>
                </a:ext>
              </a:extLst>
            </p:cNvPr>
            <p:cNvSpPr>
              <a:spLocks noChangeArrowheads="1"/>
            </p:cNvSpPr>
            <p:nvPr/>
          </p:nvSpPr>
          <p:spPr bwMode="auto">
            <a:xfrm>
              <a:off x="4244" y="1818"/>
              <a:ext cx="333" cy="336"/>
            </a:xfrm>
            <a:prstGeom prst="ellipse">
              <a:avLst/>
            </a:prstGeom>
            <a:solidFill>
              <a:srgbClr val="99FF33"/>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0070C0"/>
                  </a:solidFill>
                  <a:latin typeface="华康俪金黑W8(P)" panose="020B0800000000000000" pitchFamily="34" charset="-122"/>
                  <a:ea typeface="华康俪金黑W8(P)" panose="020B0800000000000000" pitchFamily="34" charset="-122"/>
                </a:rPr>
                <a:t>B</a:t>
              </a:r>
              <a:endParaRPr lang="en-US" altLang="zh-CN" sz="2400" u="sng" dirty="0">
                <a:solidFill>
                  <a:srgbClr val="0070C0"/>
                </a:solidFill>
                <a:latin typeface="华康俪金黑W8(P)" panose="020B0800000000000000" pitchFamily="34" charset="-122"/>
                <a:ea typeface="华康俪金黑W8(P)" panose="020B0800000000000000" pitchFamily="34" charset="-122"/>
              </a:endParaRPr>
            </a:p>
          </p:txBody>
        </p:sp>
        <p:sp>
          <p:nvSpPr>
            <p:cNvPr id="66585" name="Oval 44">
              <a:extLst>
                <a:ext uri="{FF2B5EF4-FFF2-40B4-BE49-F238E27FC236}">
                  <a16:creationId xmlns:a16="http://schemas.microsoft.com/office/drawing/2014/main" id="{658D383E-99D9-4487-94AF-45ADB4DA0474}"/>
                </a:ext>
              </a:extLst>
            </p:cNvPr>
            <p:cNvSpPr>
              <a:spLocks noChangeArrowheads="1"/>
            </p:cNvSpPr>
            <p:nvPr/>
          </p:nvSpPr>
          <p:spPr bwMode="auto">
            <a:xfrm>
              <a:off x="4577" y="2221"/>
              <a:ext cx="333" cy="336"/>
            </a:xfrm>
            <a:prstGeom prst="ellipse">
              <a:avLst/>
            </a:prstGeom>
            <a:solidFill>
              <a:srgbClr val="FFFF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A</a:t>
              </a:r>
              <a:endParaRPr lang="en-US" altLang="zh-CN" sz="2400" u="sng" dirty="0">
                <a:solidFill>
                  <a:srgbClr val="C00000"/>
                </a:solidFill>
                <a:latin typeface="华康俪金黑W8(P)" panose="020B0800000000000000" pitchFamily="34" charset="-122"/>
                <a:ea typeface="华康俪金黑W8(P)" panose="020B0800000000000000" pitchFamily="34" charset="-122"/>
              </a:endParaRPr>
            </a:p>
          </p:txBody>
        </p:sp>
        <p:sp>
          <p:nvSpPr>
            <p:cNvPr id="66586" name="Text Box 46">
              <a:extLst>
                <a:ext uri="{FF2B5EF4-FFF2-40B4-BE49-F238E27FC236}">
                  <a16:creationId xmlns:a16="http://schemas.microsoft.com/office/drawing/2014/main" id="{396C7C77-FB57-4E33-9C9B-9AC926C4BBD1}"/>
                </a:ext>
              </a:extLst>
            </p:cNvPr>
            <p:cNvSpPr txBox="1">
              <a:spLocks noChangeArrowheads="1"/>
            </p:cNvSpPr>
            <p:nvPr/>
          </p:nvSpPr>
          <p:spPr bwMode="auto">
            <a:xfrm>
              <a:off x="3696" y="2560"/>
              <a:ext cx="3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h</a:t>
              </a:r>
            </a:p>
          </p:txBody>
        </p:sp>
        <p:sp>
          <p:nvSpPr>
            <p:cNvPr id="66587" name="Rectangle 49">
              <a:extLst>
                <a:ext uri="{FF2B5EF4-FFF2-40B4-BE49-F238E27FC236}">
                  <a16:creationId xmlns:a16="http://schemas.microsoft.com/office/drawing/2014/main" id="{57701D07-1783-4FF9-8780-0C85D485B7F0}"/>
                </a:ext>
              </a:extLst>
            </p:cNvPr>
            <p:cNvSpPr>
              <a:spLocks noChangeArrowheads="1"/>
            </p:cNvSpPr>
            <p:nvPr/>
          </p:nvSpPr>
          <p:spPr bwMode="auto">
            <a:xfrm>
              <a:off x="4022" y="2355"/>
              <a:ext cx="277" cy="572"/>
            </a:xfrm>
            <a:prstGeom prst="rect">
              <a:avLst/>
            </a:prstGeom>
            <a:solidFill>
              <a:schemeClr val="accent1"/>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588" name="Rectangle 53">
              <a:extLst>
                <a:ext uri="{FF2B5EF4-FFF2-40B4-BE49-F238E27FC236}">
                  <a16:creationId xmlns:a16="http://schemas.microsoft.com/office/drawing/2014/main" id="{2890554D-1BC3-4C27-8C51-1834BE31C56D}"/>
                </a:ext>
              </a:extLst>
            </p:cNvPr>
            <p:cNvSpPr>
              <a:spLocks noChangeArrowheads="1"/>
            </p:cNvSpPr>
            <p:nvPr/>
          </p:nvSpPr>
          <p:spPr bwMode="auto">
            <a:xfrm>
              <a:off x="4521" y="2759"/>
              <a:ext cx="278" cy="538"/>
            </a:xfrm>
            <a:prstGeom prst="rect">
              <a:avLst/>
            </a:prstGeom>
            <a:solidFill>
              <a:srgbClr val="FFFFFF"/>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589" name="AutoShape 54">
              <a:extLst>
                <a:ext uri="{FF2B5EF4-FFF2-40B4-BE49-F238E27FC236}">
                  <a16:creationId xmlns:a16="http://schemas.microsoft.com/office/drawing/2014/main" id="{B99D6B03-874F-4F56-A0A7-240844B86F3B}"/>
                </a:ext>
              </a:extLst>
            </p:cNvPr>
            <p:cNvSpPr>
              <a:spLocks/>
            </p:cNvSpPr>
            <p:nvPr/>
          </p:nvSpPr>
          <p:spPr bwMode="auto">
            <a:xfrm>
              <a:off x="3895" y="2355"/>
              <a:ext cx="55" cy="740"/>
            </a:xfrm>
            <a:prstGeom prst="leftBrace">
              <a:avLst>
                <a:gd name="adj1" fmla="val 112121"/>
                <a:gd name="adj2" fmla="val 50000"/>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590" name="Rectangle 55">
              <a:extLst>
                <a:ext uri="{FF2B5EF4-FFF2-40B4-BE49-F238E27FC236}">
                  <a16:creationId xmlns:a16="http://schemas.microsoft.com/office/drawing/2014/main" id="{4C353B00-FDDE-43B9-82AD-E6F0BC2CA5EE}"/>
                </a:ext>
              </a:extLst>
            </p:cNvPr>
            <p:cNvSpPr>
              <a:spLocks noChangeArrowheads="1"/>
            </p:cNvSpPr>
            <p:nvPr/>
          </p:nvSpPr>
          <p:spPr bwMode="auto">
            <a:xfrm>
              <a:off x="4854" y="2759"/>
              <a:ext cx="278" cy="538"/>
            </a:xfrm>
            <a:prstGeom prst="rect">
              <a:avLst/>
            </a:prstGeom>
            <a:solidFill>
              <a:srgbClr val="FFFFFF"/>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591" name="Text Box 56">
              <a:extLst>
                <a:ext uri="{FF2B5EF4-FFF2-40B4-BE49-F238E27FC236}">
                  <a16:creationId xmlns:a16="http://schemas.microsoft.com/office/drawing/2014/main" id="{95BE4B1B-FD9A-44C9-90D1-5A82EEA3F597}"/>
                </a:ext>
              </a:extLst>
            </p:cNvPr>
            <p:cNvSpPr txBox="1">
              <a:spLocks noChangeArrowheads="1"/>
            </p:cNvSpPr>
            <p:nvPr/>
          </p:nvSpPr>
          <p:spPr bwMode="auto">
            <a:xfrm>
              <a:off x="4068" y="3095"/>
              <a:ext cx="4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h-1</a:t>
              </a:r>
            </a:p>
          </p:txBody>
        </p:sp>
        <p:sp>
          <p:nvSpPr>
            <p:cNvPr id="66592" name="AutoShape 57">
              <a:extLst>
                <a:ext uri="{FF2B5EF4-FFF2-40B4-BE49-F238E27FC236}">
                  <a16:creationId xmlns:a16="http://schemas.microsoft.com/office/drawing/2014/main" id="{4855A9F9-0B87-4F23-82D5-6E535C12FC05}"/>
                </a:ext>
              </a:extLst>
            </p:cNvPr>
            <p:cNvSpPr>
              <a:spLocks/>
            </p:cNvSpPr>
            <p:nvPr/>
          </p:nvSpPr>
          <p:spPr bwMode="auto">
            <a:xfrm>
              <a:off x="5187" y="2759"/>
              <a:ext cx="56" cy="538"/>
            </a:xfrm>
            <a:prstGeom prst="rightBrace">
              <a:avLst>
                <a:gd name="adj1" fmla="val 80060"/>
                <a:gd name="adj2" fmla="val 50000"/>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593" name="Text Box 58">
              <a:extLst>
                <a:ext uri="{FF2B5EF4-FFF2-40B4-BE49-F238E27FC236}">
                  <a16:creationId xmlns:a16="http://schemas.microsoft.com/office/drawing/2014/main" id="{5EFD5504-706A-49DE-B76E-F75928914BC0}"/>
                </a:ext>
              </a:extLst>
            </p:cNvPr>
            <p:cNvSpPr txBox="1">
              <a:spLocks noChangeArrowheads="1"/>
            </p:cNvSpPr>
            <p:nvPr/>
          </p:nvSpPr>
          <p:spPr bwMode="auto">
            <a:xfrm>
              <a:off x="5219" y="2877"/>
              <a:ext cx="4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h-1</a:t>
              </a:r>
            </a:p>
          </p:txBody>
        </p:sp>
        <p:sp>
          <p:nvSpPr>
            <p:cNvPr id="66594" name="Text Box 59">
              <a:extLst>
                <a:ext uri="{FF2B5EF4-FFF2-40B4-BE49-F238E27FC236}">
                  <a16:creationId xmlns:a16="http://schemas.microsoft.com/office/drawing/2014/main" id="{6251F3E6-ACB5-4A74-96D2-DAF11A11379C}"/>
                </a:ext>
              </a:extLst>
            </p:cNvPr>
            <p:cNvSpPr txBox="1">
              <a:spLocks noChangeArrowheads="1"/>
            </p:cNvSpPr>
            <p:nvPr/>
          </p:nvSpPr>
          <p:spPr bwMode="auto">
            <a:xfrm>
              <a:off x="4022" y="2490"/>
              <a:ext cx="3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chemeClr val="bg2"/>
                  </a:solidFill>
                  <a:latin typeface="华康俪金黑W8(P)" panose="020B0800000000000000" pitchFamily="34" charset="-122"/>
                  <a:ea typeface="华康俪金黑W8(P)" panose="020B0800000000000000" pitchFamily="34" charset="-122"/>
                </a:rPr>
                <a:t>B</a:t>
              </a:r>
              <a:r>
                <a:rPr lang="en-US" altLang="zh-CN" sz="2400" baseline="-10000" dirty="0">
                  <a:solidFill>
                    <a:schemeClr val="bg2"/>
                  </a:solidFill>
                  <a:latin typeface="华康俪金黑W8(P)" panose="020B0800000000000000" pitchFamily="34" charset="-122"/>
                  <a:ea typeface="华康俪金黑W8(P)" panose="020B0800000000000000" pitchFamily="34" charset="-122"/>
                </a:rPr>
                <a:t>L</a:t>
              </a:r>
              <a:endParaRPr lang="en-US" altLang="zh-CN" sz="2400" dirty="0">
                <a:solidFill>
                  <a:schemeClr val="bg2"/>
                </a:solidFill>
                <a:latin typeface="华康俪金黑W8(P)" panose="020B0800000000000000" pitchFamily="34" charset="-122"/>
                <a:ea typeface="华康俪金黑W8(P)" panose="020B0800000000000000" pitchFamily="34" charset="-122"/>
              </a:endParaRPr>
            </a:p>
          </p:txBody>
        </p:sp>
        <p:sp>
          <p:nvSpPr>
            <p:cNvPr id="66595" name="Text Box 60">
              <a:extLst>
                <a:ext uri="{FF2B5EF4-FFF2-40B4-BE49-F238E27FC236}">
                  <a16:creationId xmlns:a16="http://schemas.microsoft.com/office/drawing/2014/main" id="{29BE5446-D0C1-490C-A822-E5616AAF7946}"/>
                </a:ext>
              </a:extLst>
            </p:cNvPr>
            <p:cNvSpPr txBox="1">
              <a:spLocks noChangeArrowheads="1"/>
            </p:cNvSpPr>
            <p:nvPr/>
          </p:nvSpPr>
          <p:spPr bwMode="auto">
            <a:xfrm>
              <a:off x="4521" y="2845"/>
              <a:ext cx="33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B</a:t>
              </a:r>
              <a:r>
                <a:rPr lang="en-US" altLang="zh-CN" sz="2400" baseline="-10000" dirty="0">
                  <a:latin typeface="华康俪金黑W8(P)" panose="020B0800000000000000" pitchFamily="34" charset="-122"/>
                  <a:ea typeface="华康俪金黑W8(P)" panose="020B0800000000000000" pitchFamily="34" charset="-122"/>
                </a:rPr>
                <a:t>R</a:t>
              </a:r>
              <a:endParaRPr lang="en-US" altLang="zh-CN" sz="2400" dirty="0">
                <a:latin typeface="华康俪金黑W8(P)" panose="020B0800000000000000" pitchFamily="34" charset="-122"/>
                <a:ea typeface="华康俪金黑W8(P)" panose="020B0800000000000000" pitchFamily="34" charset="-122"/>
              </a:endParaRPr>
            </a:p>
          </p:txBody>
        </p:sp>
        <p:sp>
          <p:nvSpPr>
            <p:cNvPr id="66596" name="Text Box 61">
              <a:extLst>
                <a:ext uri="{FF2B5EF4-FFF2-40B4-BE49-F238E27FC236}">
                  <a16:creationId xmlns:a16="http://schemas.microsoft.com/office/drawing/2014/main" id="{65FB84B4-B90F-449D-AB87-5888231A732F}"/>
                </a:ext>
              </a:extLst>
            </p:cNvPr>
            <p:cNvSpPr txBox="1">
              <a:spLocks noChangeArrowheads="1"/>
            </p:cNvSpPr>
            <p:nvPr/>
          </p:nvSpPr>
          <p:spPr bwMode="auto">
            <a:xfrm>
              <a:off x="4854" y="2845"/>
              <a:ext cx="33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A</a:t>
              </a:r>
              <a:r>
                <a:rPr lang="en-US" altLang="zh-CN" sz="2400" baseline="-10000" dirty="0">
                  <a:latin typeface="华康俪金黑W8(P)" panose="020B0800000000000000" pitchFamily="34" charset="-122"/>
                  <a:ea typeface="华康俪金黑W8(P)" panose="020B0800000000000000" pitchFamily="34" charset="-122"/>
                </a:rPr>
                <a:t>R</a:t>
              </a:r>
              <a:endParaRPr lang="en-US" altLang="zh-CN" sz="2400" dirty="0">
                <a:latin typeface="华康俪金黑W8(P)" panose="020B0800000000000000" pitchFamily="34" charset="-122"/>
                <a:ea typeface="华康俪金黑W8(P)" panose="020B0800000000000000" pitchFamily="34" charset="-122"/>
              </a:endParaRPr>
            </a:p>
          </p:txBody>
        </p:sp>
        <p:sp>
          <p:nvSpPr>
            <p:cNvPr id="66597" name="AutoShape 62">
              <a:extLst>
                <a:ext uri="{FF2B5EF4-FFF2-40B4-BE49-F238E27FC236}">
                  <a16:creationId xmlns:a16="http://schemas.microsoft.com/office/drawing/2014/main" id="{569C86E8-12E7-4BB1-BDFF-13E5DD3BA380}"/>
                </a:ext>
              </a:extLst>
            </p:cNvPr>
            <p:cNvSpPr>
              <a:spLocks/>
            </p:cNvSpPr>
            <p:nvPr/>
          </p:nvSpPr>
          <p:spPr bwMode="auto">
            <a:xfrm>
              <a:off x="4410" y="2759"/>
              <a:ext cx="56" cy="538"/>
            </a:xfrm>
            <a:prstGeom prst="leftBrace">
              <a:avLst>
                <a:gd name="adj1" fmla="val 80060"/>
                <a:gd name="adj2" fmla="val 50000"/>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grpSp>
          <p:nvGrpSpPr>
            <p:cNvPr id="66598" name="Group 69">
              <a:extLst>
                <a:ext uri="{FF2B5EF4-FFF2-40B4-BE49-F238E27FC236}">
                  <a16:creationId xmlns:a16="http://schemas.microsoft.com/office/drawing/2014/main" id="{F9006BDA-04DE-439E-A23F-FD4306FF605A}"/>
                </a:ext>
              </a:extLst>
            </p:cNvPr>
            <p:cNvGrpSpPr>
              <a:grpSpLocks/>
            </p:cNvGrpSpPr>
            <p:nvPr/>
          </p:nvGrpSpPr>
          <p:grpSpPr bwMode="auto">
            <a:xfrm>
              <a:off x="4023" y="2924"/>
              <a:ext cx="271" cy="190"/>
              <a:chOff x="1510" y="3827"/>
              <a:chExt cx="271" cy="190"/>
            </a:xfrm>
          </p:grpSpPr>
          <p:sp>
            <p:nvSpPr>
              <p:cNvPr id="66599" name="Rectangle 70">
                <a:extLst>
                  <a:ext uri="{FF2B5EF4-FFF2-40B4-BE49-F238E27FC236}">
                    <a16:creationId xmlns:a16="http://schemas.microsoft.com/office/drawing/2014/main" id="{64B342DD-31C0-4318-93BC-851747E56741}"/>
                  </a:ext>
                </a:extLst>
              </p:cNvPr>
              <p:cNvSpPr>
                <a:spLocks noChangeArrowheads="1"/>
              </p:cNvSpPr>
              <p:nvPr/>
            </p:nvSpPr>
            <p:spPr bwMode="auto">
              <a:xfrm>
                <a:off x="1510" y="3831"/>
                <a:ext cx="271" cy="186"/>
              </a:xfrm>
              <a:prstGeom prst="rect">
                <a:avLst/>
              </a:prstGeom>
              <a:noFill/>
              <a:ln w="381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6600" name="Line 71">
                <a:extLst>
                  <a:ext uri="{FF2B5EF4-FFF2-40B4-BE49-F238E27FC236}">
                    <a16:creationId xmlns:a16="http://schemas.microsoft.com/office/drawing/2014/main" id="{23AF5675-555F-431A-BBF4-8DF2324BEFE7}"/>
                  </a:ext>
                </a:extLst>
              </p:cNvPr>
              <p:cNvSpPr>
                <a:spLocks noChangeShapeType="1"/>
              </p:cNvSpPr>
              <p:nvPr/>
            </p:nvSpPr>
            <p:spPr bwMode="auto">
              <a:xfrm flipH="1">
                <a:off x="1510" y="3827"/>
                <a:ext cx="271" cy="19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6601" name="Line 72">
                <a:extLst>
                  <a:ext uri="{FF2B5EF4-FFF2-40B4-BE49-F238E27FC236}">
                    <a16:creationId xmlns:a16="http://schemas.microsoft.com/office/drawing/2014/main" id="{CF74B06D-6442-4363-9284-E5B91EC6AAEF}"/>
                  </a:ext>
                </a:extLst>
              </p:cNvPr>
              <p:cNvSpPr>
                <a:spLocks noChangeShapeType="1"/>
              </p:cNvSpPr>
              <p:nvPr/>
            </p:nvSpPr>
            <p:spPr bwMode="auto">
              <a:xfrm>
                <a:off x="1510" y="3827"/>
                <a:ext cx="271" cy="19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grpSp>
      <p:sp>
        <p:nvSpPr>
          <p:cNvPr id="1153098" name="Text Box 74">
            <a:extLst>
              <a:ext uri="{FF2B5EF4-FFF2-40B4-BE49-F238E27FC236}">
                <a16:creationId xmlns:a16="http://schemas.microsoft.com/office/drawing/2014/main" id="{780B41D1-90DC-4C17-8286-879F579E5ADA}"/>
              </a:ext>
            </a:extLst>
          </p:cNvPr>
          <p:cNvSpPr txBox="1">
            <a:spLocks noChangeArrowheads="1"/>
          </p:cNvSpPr>
          <p:nvPr/>
        </p:nvSpPr>
        <p:spPr bwMode="auto">
          <a:xfrm>
            <a:off x="4900613" y="6180138"/>
            <a:ext cx="2705100" cy="58102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zh-CN" altLang="en-US" sz="3200" dirty="0">
                <a:latin typeface="Times New Roman" panose="02020603050405020304" pitchFamily="18" charset="0"/>
                <a:ea typeface="华康俪金黑W8(P)" panose="020B0800000000000000" pitchFamily="34" charset="-122"/>
              </a:rPr>
              <a:t>向右旋转</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30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30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30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1153091"/>
                                        </p:tgtEl>
                                        <p:attrNameLst>
                                          <p:attrName>style.visibility</p:attrName>
                                        </p:attrNameLst>
                                      </p:cBhvr>
                                      <p:to>
                                        <p:strVal val="visible"/>
                                      </p:to>
                                    </p:set>
                                    <p:animEffect transition="in" filter="wipe(down)">
                                      <p:cBhvr>
                                        <p:cTn id="19" dur="500"/>
                                        <p:tgtEl>
                                          <p:spTgt spid="115309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5305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53049"/>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5305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5305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53047"/>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53058"/>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5304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153092"/>
                                        </p:tgtEl>
                                        <p:attrNameLst>
                                          <p:attrName>style.visibility</p:attrName>
                                        </p:attrNameLst>
                                      </p:cBhvr>
                                      <p:to>
                                        <p:strVal val="visible"/>
                                      </p:to>
                                    </p:set>
                                    <p:animEffect transition="in" filter="wipe(down)">
                                      <p:cBhvr>
                                        <p:cTn id="52" dur="500"/>
                                        <p:tgtEl>
                                          <p:spTgt spid="11530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5309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115309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53071"/>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53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3036" grpId="0"/>
      <p:bldP spid="1153038" grpId="0"/>
      <p:bldP spid="1153046" grpId="0"/>
      <p:bldP spid="1153047" grpId="0"/>
      <p:bldP spid="1153049" grpId="0" animBg="1"/>
      <p:bldP spid="1153050" grpId="0"/>
      <p:bldP spid="1153056" grpId="0" animBg="1"/>
      <p:bldP spid="1153057" grpId="0" animBg="1"/>
      <p:bldP spid="1153058" grpId="0" animBg="1"/>
      <p:bldP spid="1153069" grpId="0"/>
      <p:bldP spid="1153071" grpId="0"/>
      <p:bldP spid="11530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D3E75DC-4894-4C9A-8F9B-9E03ABDBE881}"/>
              </a:ext>
            </a:extLst>
          </p:cNvPr>
          <p:cNvSpPr>
            <a:spLocks noGrp="1" noChangeArrowheads="1"/>
          </p:cNvSpPr>
          <p:nvPr>
            <p:ph type="title"/>
          </p:nvPr>
        </p:nvSpPr>
        <p:spPr>
          <a:xfrm>
            <a:off x="119063" y="-101600"/>
            <a:ext cx="10515600" cy="1325563"/>
          </a:xfrm>
        </p:spPr>
        <p:txBody>
          <a:bodyPr/>
          <a:lstStyle/>
          <a:p>
            <a:pPr eaLnBrk="1" hangingPunct="1"/>
            <a:r>
              <a:rPr lang="zh-CN" altLang="en-US" dirty="0"/>
              <a:t>第</a:t>
            </a:r>
            <a:r>
              <a:rPr lang="en-US" altLang="zh-CN" dirty="0"/>
              <a:t>7</a:t>
            </a:r>
            <a:r>
              <a:rPr lang="zh-CN" altLang="en-US" dirty="0"/>
              <a:t>章 查找</a:t>
            </a:r>
          </a:p>
        </p:txBody>
      </p:sp>
      <p:sp>
        <p:nvSpPr>
          <p:cNvPr id="1111043" name="Rectangle 3">
            <a:extLst>
              <a:ext uri="{FF2B5EF4-FFF2-40B4-BE49-F238E27FC236}">
                <a16:creationId xmlns:a16="http://schemas.microsoft.com/office/drawing/2014/main" id="{2F02A81A-8D84-4A59-9AA4-D771FAAFB755}"/>
              </a:ext>
            </a:extLst>
          </p:cNvPr>
          <p:cNvSpPr>
            <a:spLocks noGrp="1" noChangeArrowheads="1"/>
          </p:cNvSpPr>
          <p:nvPr>
            <p:ph idx="1"/>
          </p:nvPr>
        </p:nvSpPr>
        <p:spPr>
          <a:xfrm>
            <a:off x="774700" y="1157288"/>
            <a:ext cx="10515600" cy="4351337"/>
          </a:xfrm>
        </p:spPr>
        <p:txBody>
          <a:bodyPr/>
          <a:lstStyle/>
          <a:p>
            <a:pPr eaLnBrk="1" hangingPunct="1">
              <a:spcBef>
                <a:spcPct val="5000"/>
              </a:spcBef>
              <a:buFont typeface="Wingdings" panose="05000000000000000000" pitchFamily="2" charset="2"/>
              <a:buChar char="n"/>
            </a:pPr>
            <a:r>
              <a:rPr lang="zh-CN" altLang="en-US" sz="3200" dirty="0">
                <a:solidFill>
                  <a:srgbClr val="C00000"/>
                </a:solidFill>
              </a:rPr>
              <a:t>记录</a:t>
            </a:r>
            <a:r>
              <a:rPr lang="zh-CN" altLang="en-US" sz="3200" dirty="0"/>
              <a:t>：由若干数据项构成的数据元素。</a:t>
            </a:r>
            <a:endParaRPr lang="en-US" altLang="zh-CN" sz="3200" dirty="0"/>
          </a:p>
          <a:p>
            <a:pPr eaLnBrk="1" hangingPunct="1">
              <a:spcBef>
                <a:spcPct val="5000"/>
              </a:spcBef>
              <a:buFont typeface="Wingdings" panose="05000000000000000000" pitchFamily="2" charset="2"/>
              <a:buChar char="n"/>
            </a:pPr>
            <a:r>
              <a:rPr lang="zh-CN" altLang="en-US" sz="3200" dirty="0">
                <a:solidFill>
                  <a:srgbClr val="C00000"/>
                </a:solidFill>
              </a:rPr>
              <a:t>关键字</a:t>
            </a:r>
            <a:r>
              <a:rPr lang="zh-CN" altLang="en-US" sz="3200" dirty="0"/>
              <a:t>：能标识一个数据元素（或记录）的数据项。</a:t>
            </a:r>
          </a:p>
          <a:p>
            <a:pPr eaLnBrk="1" hangingPunct="1">
              <a:spcBef>
                <a:spcPct val="5000"/>
              </a:spcBef>
              <a:buFont typeface="Wingdings" panose="05000000000000000000" pitchFamily="2" charset="2"/>
              <a:buChar char="n"/>
            </a:pPr>
            <a:r>
              <a:rPr lang="zh-CN" altLang="en-US" sz="3200" dirty="0">
                <a:solidFill>
                  <a:srgbClr val="C00000"/>
                </a:solidFill>
              </a:rPr>
              <a:t>主关键字</a:t>
            </a:r>
            <a:r>
              <a:rPr lang="zh-CN" altLang="en-US" sz="3200" dirty="0"/>
              <a:t>：能唯一地标识一个记录的关键字。</a:t>
            </a:r>
          </a:p>
          <a:p>
            <a:pPr eaLnBrk="1" hangingPunct="1">
              <a:spcBef>
                <a:spcPct val="5000"/>
              </a:spcBef>
              <a:buFont typeface="Wingdings" panose="05000000000000000000" pitchFamily="2" charset="2"/>
              <a:buChar char="n"/>
            </a:pPr>
            <a:r>
              <a:rPr lang="zh-CN" altLang="en-US" sz="3200" dirty="0">
                <a:solidFill>
                  <a:srgbClr val="C00000"/>
                </a:solidFill>
              </a:rPr>
              <a:t>次关键字</a:t>
            </a:r>
            <a:r>
              <a:rPr lang="zh-CN" altLang="en-US" sz="3200" dirty="0"/>
              <a:t>：用以识别若干记录的关键字。</a:t>
            </a:r>
            <a:endParaRPr lang="en-US" altLang="zh-CN" sz="3200" dirty="0"/>
          </a:p>
        </p:txBody>
      </p:sp>
      <p:sp useBgFill="1">
        <p:nvSpPr>
          <p:cNvPr id="1111044" name="Text Box 4">
            <a:extLst>
              <a:ext uri="{FF2B5EF4-FFF2-40B4-BE49-F238E27FC236}">
                <a16:creationId xmlns:a16="http://schemas.microsoft.com/office/drawing/2014/main" id="{77DD22DD-39B0-408A-A9BC-806CC47888C7}"/>
              </a:ext>
            </a:extLst>
          </p:cNvPr>
          <p:cNvSpPr txBox="1">
            <a:spLocks noChangeArrowheads="1"/>
          </p:cNvSpPr>
          <p:nvPr/>
        </p:nvSpPr>
        <p:spPr bwMode="auto">
          <a:xfrm>
            <a:off x="2506663" y="3106738"/>
            <a:ext cx="7053262" cy="3046412"/>
          </a:xfrm>
          <a:prstGeom prst="rect">
            <a:avLst/>
          </a:prstGeom>
          <a:ln w="12700"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200" dirty="0">
                <a:latin typeface="宋体" panose="02010600030101010101" pitchFamily="2" charset="-122"/>
                <a:ea typeface="华康俪金黑W8(P)" panose="020B0800000000000000" pitchFamily="34" charset="-122"/>
              </a:rPr>
              <a:t>  学号     姓名    专业     年龄</a:t>
            </a:r>
            <a:br>
              <a:rPr lang="zh-CN" altLang="en-US" sz="3200" dirty="0">
                <a:latin typeface="宋体" panose="02010600030101010101" pitchFamily="2" charset="-122"/>
                <a:ea typeface="华康俪金黑W8(P)" panose="020B0800000000000000" pitchFamily="34" charset="-122"/>
              </a:rPr>
            </a:br>
            <a:r>
              <a:rPr lang="zh-CN" altLang="en-US" sz="3200" dirty="0">
                <a:latin typeface="宋体" panose="02010600030101010101" pitchFamily="2" charset="-122"/>
                <a:ea typeface="华康俪金黑W8(P)" panose="020B0800000000000000" pitchFamily="34" charset="-122"/>
              </a:rPr>
              <a:t> </a:t>
            </a:r>
            <a:r>
              <a:rPr lang="en-US" altLang="zh-CN" sz="3200" dirty="0">
                <a:latin typeface="宋体" panose="02010600030101010101" pitchFamily="2" charset="-122"/>
                <a:ea typeface="华康俪金黑W8(P)" panose="020B0800000000000000" pitchFamily="34" charset="-122"/>
              </a:rPr>
              <a:t>20190001  </a:t>
            </a:r>
            <a:r>
              <a:rPr lang="zh-CN" altLang="en-US" sz="3200" dirty="0">
                <a:latin typeface="宋体" panose="02010600030101010101" pitchFamily="2" charset="-122"/>
                <a:ea typeface="华康俪金黑W8(P)" panose="020B0800000000000000" pitchFamily="34" charset="-122"/>
              </a:rPr>
              <a:t>王洪   睿信书院   </a:t>
            </a:r>
            <a:r>
              <a:rPr lang="en-US" altLang="zh-CN" sz="3200" dirty="0">
                <a:latin typeface="宋体" panose="02010600030101010101" pitchFamily="2" charset="-122"/>
                <a:ea typeface="华康俪金黑W8(P)" panose="020B0800000000000000" pitchFamily="34" charset="-122"/>
              </a:rPr>
              <a:t>17</a:t>
            </a:r>
          </a:p>
          <a:p>
            <a:pPr eaLnBrk="1" hangingPunct="1">
              <a:lnSpc>
                <a:spcPct val="100000"/>
              </a:lnSpc>
              <a:spcBef>
                <a:spcPct val="0"/>
              </a:spcBef>
              <a:buFontTx/>
              <a:buNone/>
            </a:pPr>
            <a:r>
              <a:rPr lang="en-US" altLang="zh-CN" sz="3200" dirty="0">
                <a:latin typeface="宋体" panose="02010600030101010101" pitchFamily="2" charset="-122"/>
                <a:ea typeface="华康俪金黑W8(P)" panose="020B0800000000000000" pitchFamily="34" charset="-122"/>
              </a:rPr>
              <a:t> 20190002  </a:t>
            </a:r>
            <a:r>
              <a:rPr lang="zh-CN" altLang="en-US" sz="3200" dirty="0">
                <a:latin typeface="宋体" panose="02010600030101010101" pitchFamily="2" charset="-122"/>
                <a:ea typeface="华康俪金黑W8(P)" panose="020B0800000000000000" pitchFamily="34" charset="-122"/>
              </a:rPr>
              <a:t>李文   睿信书院   </a:t>
            </a:r>
            <a:r>
              <a:rPr lang="en-US" altLang="zh-CN" sz="3200" dirty="0">
                <a:latin typeface="宋体" panose="02010600030101010101" pitchFamily="2" charset="-122"/>
                <a:ea typeface="华康俪金黑W8(P)" panose="020B0800000000000000" pitchFamily="34" charset="-122"/>
              </a:rPr>
              <a:t>18</a:t>
            </a:r>
          </a:p>
          <a:p>
            <a:pPr eaLnBrk="1" hangingPunct="1">
              <a:lnSpc>
                <a:spcPct val="100000"/>
              </a:lnSpc>
              <a:spcBef>
                <a:spcPct val="0"/>
              </a:spcBef>
              <a:buFontTx/>
              <a:buNone/>
            </a:pPr>
            <a:r>
              <a:rPr lang="en-US" altLang="zh-CN" sz="3200" dirty="0">
                <a:latin typeface="宋体" panose="02010600030101010101" pitchFamily="2" charset="-122"/>
                <a:ea typeface="华康俪金黑W8(P)" panose="020B0800000000000000" pitchFamily="34" charset="-122"/>
              </a:rPr>
              <a:t> 20190003  </a:t>
            </a:r>
            <a:r>
              <a:rPr lang="zh-CN" altLang="en-US" sz="3200" dirty="0">
                <a:latin typeface="宋体" panose="02010600030101010101" pitchFamily="2" charset="-122"/>
                <a:ea typeface="华康俪金黑W8(P)" panose="020B0800000000000000" pitchFamily="34" charset="-122"/>
              </a:rPr>
              <a:t>谢军   睿信书院   </a:t>
            </a:r>
            <a:r>
              <a:rPr lang="en-US" altLang="zh-CN" sz="3200" dirty="0">
                <a:latin typeface="宋体" panose="02010600030101010101" pitchFamily="2" charset="-122"/>
                <a:ea typeface="华康俪金黑W8(P)" panose="020B0800000000000000" pitchFamily="34" charset="-122"/>
              </a:rPr>
              <a:t>18</a:t>
            </a:r>
          </a:p>
          <a:p>
            <a:pPr eaLnBrk="1" hangingPunct="1">
              <a:lnSpc>
                <a:spcPct val="100000"/>
              </a:lnSpc>
              <a:spcBef>
                <a:spcPct val="0"/>
              </a:spcBef>
              <a:buFontTx/>
              <a:buNone/>
            </a:pPr>
            <a:r>
              <a:rPr lang="en-US" altLang="zh-CN" sz="3200" dirty="0">
                <a:latin typeface="宋体" panose="02010600030101010101" pitchFamily="2" charset="-122"/>
                <a:ea typeface="华康俪金黑W8(P)" panose="020B0800000000000000" pitchFamily="34" charset="-122"/>
              </a:rPr>
              <a:t> 20190004  </a:t>
            </a:r>
            <a:r>
              <a:rPr lang="zh-CN" altLang="en-US" sz="3200" dirty="0">
                <a:latin typeface="宋体" panose="02010600030101010101" pitchFamily="2" charset="-122"/>
                <a:ea typeface="华康俪金黑W8(P)" panose="020B0800000000000000" pitchFamily="34" charset="-122"/>
              </a:rPr>
              <a:t>张辉   睿信书院   </a:t>
            </a:r>
            <a:r>
              <a:rPr lang="en-US" altLang="zh-CN" sz="3200" dirty="0">
                <a:latin typeface="宋体" panose="02010600030101010101" pitchFamily="2" charset="-122"/>
                <a:ea typeface="华康俪金黑W8(P)" panose="020B0800000000000000" pitchFamily="34" charset="-122"/>
              </a:rPr>
              <a:t>20</a:t>
            </a:r>
          </a:p>
          <a:p>
            <a:pPr eaLnBrk="1" hangingPunct="1">
              <a:lnSpc>
                <a:spcPct val="100000"/>
              </a:lnSpc>
              <a:spcBef>
                <a:spcPct val="0"/>
              </a:spcBef>
              <a:buFontTx/>
              <a:buNone/>
            </a:pPr>
            <a:r>
              <a:rPr lang="en-US" altLang="zh-CN" sz="3200" dirty="0">
                <a:latin typeface="宋体" panose="02010600030101010101" pitchFamily="2" charset="-122"/>
                <a:ea typeface="华康俪金黑W8(P)" panose="020B0800000000000000" pitchFamily="34" charset="-122"/>
              </a:rPr>
              <a:t> 20190005  </a:t>
            </a:r>
            <a:r>
              <a:rPr lang="zh-CN" altLang="en-US" sz="3200" dirty="0">
                <a:latin typeface="宋体" panose="02010600030101010101" pitchFamily="2" charset="-122"/>
                <a:ea typeface="华康俪金黑W8(P)" panose="020B0800000000000000" pitchFamily="34" charset="-122"/>
              </a:rPr>
              <a:t>李文   睿信书院   </a:t>
            </a:r>
            <a:r>
              <a:rPr lang="en-US" altLang="zh-CN" sz="3200" dirty="0">
                <a:latin typeface="宋体" panose="02010600030101010101" pitchFamily="2" charset="-122"/>
                <a:ea typeface="华康俪金黑W8(P)" panose="020B0800000000000000" pitchFamily="34" charset="-122"/>
              </a:rPr>
              <a:t>19</a:t>
            </a:r>
            <a:endParaRPr lang="en-US" altLang="zh-CN" sz="3600" dirty="0">
              <a:solidFill>
                <a:srgbClr val="FFFF00"/>
              </a:solidFill>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1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1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1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1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1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043" grpId="0" build="p"/>
      <p:bldP spid="1111044"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5DA23C22-3064-4AB4-B482-F08E2949CA33}"/>
              </a:ext>
            </a:extLst>
          </p:cNvPr>
          <p:cNvSpPr>
            <a:spLocks noGrp="1" noChangeArrowheads="1"/>
          </p:cNvSpPr>
          <p:nvPr>
            <p:ph type="title"/>
          </p:nvPr>
        </p:nvSpPr>
        <p:spPr>
          <a:xfrm>
            <a:off x="358775" y="-160338"/>
            <a:ext cx="10515600" cy="1325563"/>
          </a:xfrm>
        </p:spPr>
        <p:txBody>
          <a:bodyPr/>
          <a:lstStyle/>
          <a:p>
            <a:pPr eaLnBrk="1" hangingPunct="1"/>
            <a:r>
              <a:rPr lang="en-US" altLang="zh-CN" dirty="0"/>
              <a:t>8.2.1</a:t>
            </a:r>
            <a:r>
              <a:rPr lang="zh-CN" altLang="en-US" dirty="0"/>
              <a:t> 二叉排序树和平衡二叉树</a:t>
            </a:r>
          </a:p>
        </p:txBody>
      </p:sp>
      <p:sp>
        <p:nvSpPr>
          <p:cNvPr id="63491" name="Rectangle 2">
            <a:extLst>
              <a:ext uri="{FF2B5EF4-FFF2-40B4-BE49-F238E27FC236}">
                <a16:creationId xmlns:a16="http://schemas.microsoft.com/office/drawing/2014/main" id="{342268FC-A5D0-4560-9F5B-B10708405853}"/>
              </a:ext>
            </a:extLst>
          </p:cNvPr>
          <p:cNvSpPr>
            <a:spLocks noGrp="1" noChangeArrowheads="1"/>
          </p:cNvSpPr>
          <p:nvPr>
            <p:ph idx="1"/>
          </p:nvPr>
        </p:nvSpPr>
        <p:spPr>
          <a:xfrm>
            <a:off x="882650" y="981075"/>
            <a:ext cx="10515600" cy="4351338"/>
          </a:xfrm>
        </p:spPr>
        <p:txBody>
          <a:bodyPr/>
          <a:lstStyle/>
          <a:p>
            <a:pPr marL="0" indent="0" eaLnBrk="1" hangingPunct="1">
              <a:spcBef>
                <a:spcPct val="0"/>
              </a:spcBef>
              <a:buFont typeface="Arial" panose="020B0604020202020204" pitchFamily="34" charset="0"/>
              <a:buNone/>
              <a:defRPr/>
            </a:pPr>
            <a:r>
              <a:rPr lang="zh-CN" altLang="en-US" dirty="0">
                <a:solidFill>
                  <a:srgbClr val="C00000"/>
                </a:solidFill>
              </a:rPr>
              <a:t>平衡二叉树</a:t>
            </a:r>
            <a:r>
              <a:rPr lang="en-US" altLang="zh-CN" dirty="0">
                <a:solidFill>
                  <a:srgbClr val="C00000"/>
                </a:solidFill>
              </a:rPr>
              <a:t>——RR</a:t>
            </a:r>
            <a:r>
              <a:rPr lang="zh-CN" altLang="en-US" dirty="0">
                <a:solidFill>
                  <a:srgbClr val="C00000"/>
                </a:solidFill>
              </a:rPr>
              <a:t>调整</a:t>
            </a:r>
          </a:p>
          <a:p>
            <a:pPr eaLnBrk="1" hangingPunct="1">
              <a:buFont typeface="Wingdings" panose="05000000000000000000" pitchFamily="2" charset="2"/>
              <a:buNone/>
              <a:defRPr/>
            </a:pPr>
            <a:r>
              <a:rPr lang="zh-CN" altLang="en-US" dirty="0"/>
              <a:t>	新插入结点在</a:t>
            </a:r>
            <a:r>
              <a:rPr lang="en-US" altLang="zh-CN" dirty="0"/>
              <a:t>A</a:t>
            </a:r>
            <a:r>
              <a:rPr lang="zh-CN" altLang="en-US" dirty="0"/>
              <a:t>的右子树的右子树上。</a:t>
            </a:r>
          </a:p>
          <a:p>
            <a:pPr eaLnBrk="1" hangingPunct="1">
              <a:buFont typeface="Wingdings" panose="05000000000000000000" pitchFamily="2" charset="2"/>
              <a:buNone/>
              <a:defRPr/>
            </a:pPr>
            <a:r>
              <a:rPr lang="en-US" altLang="zh-CN" dirty="0"/>
              <a:t>	A</a:t>
            </a:r>
            <a:r>
              <a:rPr lang="zh-CN" altLang="en-US" dirty="0"/>
              <a:t>的平衡因子由 </a:t>
            </a:r>
            <a:r>
              <a:rPr lang="en-US" altLang="zh-CN" dirty="0"/>
              <a:t>-1 </a:t>
            </a:r>
            <a:r>
              <a:rPr lang="zh-CN" altLang="en-US" dirty="0"/>
              <a:t>增至 </a:t>
            </a:r>
            <a:r>
              <a:rPr lang="en-US" altLang="zh-CN" dirty="0"/>
              <a:t>-2</a:t>
            </a:r>
            <a:r>
              <a:rPr lang="zh-CN" altLang="en-US" dirty="0"/>
              <a:t>，导致失衡。</a:t>
            </a:r>
          </a:p>
        </p:txBody>
      </p:sp>
      <p:grpSp>
        <p:nvGrpSpPr>
          <p:cNvPr id="1155145" name="Group 73">
            <a:extLst>
              <a:ext uri="{FF2B5EF4-FFF2-40B4-BE49-F238E27FC236}">
                <a16:creationId xmlns:a16="http://schemas.microsoft.com/office/drawing/2014/main" id="{43B888A8-27EA-4361-8F7B-D70DA725BEAC}"/>
              </a:ext>
            </a:extLst>
          </p:cNvPr>
          <p:cNvGrpSpPr>
            <a:grpSpLocks/>
          </p:cNvGrpSpPr>
          <p:nvPr/>
        </p:nvGrpSpPr>
        <p:grpSpPr bwMode="auto">
          <a:xfrm>
            <a:off x="5778500" y="3476625"/>
            <a:ext cx="1384300" cy="854075"/>
            <a:chOff x="2680" y="2190"/>
            <a:chExt cx="872" cy="538"/>
          </a:xfrm>
        </p:grpSpPr>
        <p:sp>
          <p:nvSpPr>
            <p:cNvPr id="68671" name="AutoShape 5">
              <a:extLst>
                <a:ext uri="{FF2B5EF4-FFF2-40B4-BE49-F238E27FC236}">
                  <a16:creationId xmlns:a16="http://schemas.microsoft.com/office/drawing/2014/main" id="{A26D3D00-2653-40D2-AF1F-98A20F131814}"/>
                </a:ext>
              </a:extLst>
            </p:cNvPr>
            <p:cNvSpPr>
              <a:spLocks noChangeArrowheads="1"/>
            </p:cNvSpPr>
            <p:nvPr/>
          </p:nvSpPr>
          <p:spPr bwMode="auto">
            <a:xfrm>
              <a:off x="2680" y="2488"/>
              <a:ext cx="872" cy="240"/>
            </a:xfrm>
            <a:prstGeom prst="rightArrow">
              <a:avLst>
                <a:gd name="adj1" fmla="val 50000"/>
                <a:gd name="adj2" fmla="val 90833"/>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72" name="Text Box 6">
              <a:extLst>
                <a:ext uri="{FF2B5EF4-FFF2-40B4-BE49-F238E27FC236}">
                  <a16:creationId xmlns:a16="http://schemas.microsoft.com/office/drawing/2014/main" id="{6DF5610F-E929-4DB4-A7CF-DD7FBB558E5D}"/>
                </a:ext>
              </a:extLst>
            </p:cNvPr>
            <p:cNvSpPr txBox="1">
              <a:spLocks noChangeArrowheads="1"/>
            </p:cNvSpPr>
            <p:nvPr/>
          </p:nvSpPr>
          <p:spPr bwMode="auto">
            <a:xfrm>
              <a:off x="2696" y="2190"/>
              <a:ext cx="7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RR</a:t>
              </a:r>
              <a:r>
                <a:rPr lang="zh-CN" altLang="en-US" sz="2400" dirty="0">
                  <a:latin typeface="华康俪金黑W8(P)" panose="020B0800000000000000" pitchFamily="34" charset="-122"/>
                  <a:ea typeface="华康俪金黑W8(P)" panose="020B0800000000000000" pitchFamily="34" charset="-122"/>
                </a:rPr>
                <a:t>调整</a:t>
              </a:r>
            </a:p>
          </p:txBody>
        </p:sp>
      </p:grpSp>
      <p:sp>
        <p:nvSpPr>
          <p:cNvPr id="1155083" name="Text Box 11">
            <a:extLst>
              <a:ext uri="{FF2B5EF4-FFF2-40B4-BE49-F238E27FC236}">
                <a16:creationId xmlns:a16="http://schemas.microsoft.com/office/drawing/2014/main" id="{233EF703-F742-4AAA-813C-341E6B185E0B}"/>
              </a:ext>
            </a:extLst>
          </p:cNvPr>
          <p:cNvSpPr txBox="1">
            <a:spLocks noChangeArrowheads="1"/>
          </p:cNvSpPr>
          <p:nvPr/>
        </p:nvSpPr>
        <p:spPr bwMode="auto">
          <a:xfrm>
            <a:off x="8437563" y="2565400"/>
            <a:ext cx="4413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0</a:t>
            </a:r>
          </a:p>
        </p:txBody>
      </p:sp>
      <p:sp>
        <p:nvSpPr>
          <p:cNvPr id="1155095" name="Text Box 23">
            <a:extLst>
              <a:ext uri="{FF2B5EF4-FFF2-40B4-BE49-F238E27FC236}">
                <a16:creationId xmlns:a16="http://schemas.microsoft.com/office/drawing/2014/main" id="{BCE740C5-423C-44A2-8BB5-C9F5286818BE}"/>
              </a:ext>
            </a:extLst>
          </p:cNvPr>
          <p:cNvSpPr txBox="1">
            <a:spLocks noChangeArrowheads="1"/>
          </p:cNvSpPr>
          <p:nvPr/>
        </p:nvSpPr>
        <p:spPr bwMode="auto">
          <a:xfrm>
            <a:off x="7924800" y="3467100"/>
            <a:ext cx="33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0</a:t>
            </a:r>
          </a:p>
        </p:txBody>
      </p:sp>
      <p:sp>
        <p:nvSpPr>
          <p:cNvPr id="1155108" name="Text Box 36">
            <a:extLst>
              <a:ext uri="{FF2B5EF4-FFF2-40B4-BE49-F238E27FC236}">
                <a16:creationId xmlns:a16="http://schemas.microsoft.com/office/drawing/2014/main" id="{BDF09678-7E5B-4C30-B525-639D0358B4B6}"/>
              </a:ext>
            </a:extLst>
          </p:cNvPr>
          <p:cNvSpPr txBox="1">
            <a:spLocks noChangeArrowheads="1"/>
          </p:cNvSpPr>
          <p:nvPr/>
        </p:nvSpPr>
        <p:spPr bwMode="auto">
          <a:xfrm>
            <a:off x="2901950" y="2374900"/>
            <a:ext cx="506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-1</a:t>
            </a:r>
          </a:p>
        </p:txBody>
      </p:sp>
      <p:sp>
        <p:nvSpPr>
          <p:cNvPr id="1155109" name="Text Box 37">
            <a:extLst>
              <a:ext uri="{FF2B5EF4-FFF2-40B4-BE49-F238E27FC236}">
                <a16:creationId xmlns:a16="http://schemas.microsoft.com/office/drawing/2014/main" id="{43AC55B3-EACC-476D-BE02-FD218BBE4A5D}"/>
              </a:ext>
            </a:extLst>
          </p:cNvPr>
          <p:cNvSpPr txBox="1">
            <a:spLocks noChangeArrowheads="1"/>
          </p:cNvSpPr>
          <p:nvPr/>
        </p:nvSpPr>
        <p:spPr bwMode="auto">
          <a:xfrm>
            <a:off x="3600450" y="2959100"/>
            <a:ext cx="417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0</a:t>
            </a:r>
          </a:p>
        </p:txBody>
      </p:sp>
      <p:sp>
        <p:nvSpPr>
          <p:cNvPr id="1155110" name="Text Box 38">
            <a:extLst>
              <a:ext uri="{FF2B5EF4-FFF2-40B4-BE49-F238E27FC236}">
                <a16:creationId xmlns:a16="http://schemas.microsoft.com/office/drawing/2014/main" id="{D380DD05-7638-49CA-9A50-820830750799}"/>
              </a:ext>
            </a:extLst>
          </p:cNvPr>
          <p:cNvSpPr txBox="1">
            <a:spLocks noChangeArrowheads="1"/>
          </p:cNvSpPr>
          <p:nvPr/>
        </p:nvSpPr>
        <p:spPr bwMode="auto">
          <a:xfrm>
            <a:off x="3916363" y="2389188"/>
            <a:ext cx="608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-2</a:t>
            </a:r>
          </a:p>
        </p:txBody>
      </p:sp>
      <p:sp>
        <p:nvSpPr>
          <p:cNvPr id="1155111" name="Text Box 39">
            <a:extLst>
              <a:ext uri="{FF2B5EF4-FFF2-40B4-BE49-F238E27FC236}">
                <a16:creationId xmlns:a16="http://schemas.microsoft.com/office/drawing/2014/main" id="{436F355B-F151-4EC8-89FD-FB8035F45994}"/>
              </a:ext>
            </a:extLst>
          </p:cNvPr>
          <p:cNvSpPr txBox="1">
            <a:spLocks noChangeArrowheads="1"/>
          </p:cNvSpPr>
          <p:nvPr/>
        </p:nvSpPr>
        <p:spPr bwMode="auto">
          <a:xfrm>
            <a:off x="4398963" y="2947988"/>
            <a:ext cx="531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-1</a:t>
            </a:r>
          </a:p>
        </p:txBody>
      </p:sp>
      <p:sp>
        <p:nvSpPr>
          <p:cNvPr id="1155112" name="AutoShape 40">
            <a:extLst>
              <a:ext uri="{FF2B5EF4-FFF2-40B4-BE49-F238E27FC236}">
                <a16:creationId xmlns:a16="http://schemas.microsoft.com/office/drawing/2014/main" id="{69F84149-51C2-471C-890C-8F6619C4B941}"/>
              </a:ext>
            </a:extLst>
          </p:cNvPr>
          <p:cNvSpPr>
            <a:spLocks noChangeArrowheads="1"/>
          </p:cNvSpPr>
          <p:nvPr/>
        </p:nvSpPr>
        <p:spPr bwMode="auto">
          <a:xfrm rot="10800000">
            <a:off x="3916363" y="3111500"/>
            <a:ext cx="520700" cy="203200"/>
          </a:xfrm>
          <a:prstGeom prst="leftArrow">
            <a:avLst>
              <a:gd name="adj1" fmla="val 50000"/>
              <a:gd name="adj2" fmla="val 64063"/>
            </a:avLst>
          </a:prstGeom>
          <a:solidFill>
            <a:srgbClr val="0070C0"/>
          </a:solidFill>
          <a:ln w="9525">
            <a:solidFill>
              <a:srgbClr val="0070C0"/>
            </a:solidFill>
            <a:miter lim="800000"/>
            <a:headEnd/>
            <a:tailEnd/>
          </a:ln>
        </p:spPr>
        <p:txBody>
          <a:bodyPr rot="10800000"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zh-CN" altLang="en-US" sz="2400" dirty="0">
              <a:solidFill>
                <a:schemeClr val="folHlink"/>
              </a:solidFill>
              <a:latin typeface="Arial" panose="020B0604020202020204" pitchFamily="34" charset="0"/>
              <a:ea typeface="华康俪金黑W8(P)" panose="020B0800000000000000" pitchFamily="34" charset="-122"/>
            </a:endParaRPr>
          </a:p>
        </p:txBody>
      </p:sp>
      <p:sp>
        <p:nvSpPr>
          <p:cNvPr id="1155113" name="AutoShape 41">
            <a:extLst>
              <a:ext uri="{FF2B5EF4-FFF2-40B4-BE49-F238E27FC236}">
                <a16:creationId xmlns:a16="http://schemas.microsoft.com/office/drawing/2014/main" id="{5AE8169F-E112-481C-BC8D-171DB51F056A}"/>
              </a:ext>
            </a:extLst>
          </p:cNvPr>
          <p:cNvSpPr>
            <a:spLocks noChangeArrowheads="1"/>
          </p:cNvSpPr>
          <p:nvPr/>
        </p:nvSpPr>
        <p:spPr bwMode="auto">
          <a:xfrm rot="10800000">
            <a:off x="3408363" y="2565400"/>
            <a:ext cx="520700" cy="165100"/>
          </a:xfrm>
          <a:prstGeom prst="leftArrow">
            <a:avLst>
              <a:gd name="adj1" fmla="val 50000"/>
              <a:gd name="adj2" fmla="val 78846"/>
            </a:avLst>
          </a:prstGeom>
          <a:solidFill>
            <a:srgbClr val="0070C0"/>
          </a:solidFill>
          <a:ln w="9525">
            <a:solidFill>
              <a:srgbClr val="0070C0"/>
            </a:solidFill>
            <a:miter lim="800000"/>
            <a:headEnd/>
            <a:tailEnd/>
          </a:ln>
        </p:spPr>
        <p:txBody>
          <a:bodyPr rot="10800000"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zh-CN" altLang="en-US" sz="2400" dirty="0">
              <a:solidFill>
                <a:schemeClr val="folHlink"/>
              </a:solidFill>
              <a:latin typeface="Arial" panose="020B0604020202020204" pitchFamily="34" charset="0"/>
              <a:ea typeface="华康俪金黑W8(P)" panose="020B0800000000000000" pitchFamily="34" charset="-122"/>
            </a:endParaRPr>
          </a:p>
        </p:txBody>
      </p:sp>
      <p:sp>
        <p:nvSpPr>
          <p:cNvPr id="1155116" name="AutoShape 44">
            <a:extLst>
              <a:ext uri="{FF2B5EF4-FFF2-40B4-BE49-F238E27FC236}">
                <a16:creationId xmlns:a16="http://schemas.microsoft.com/office/drawing/2014/main" id="{97CF88FB-F5EF-4ECE-8105-BFD96EEB0991}"/>
              </a:ext>
            </a:extLst>
          </p:cNvPr>
          <p:cNvSpPr>
            <a:spLocks/>
          </p:cNvSpPr>
          <p:nvPr/>
        </p:nvSpPr>
        <p:spPr bwMode="auto">
          <a:xfrm rot="10800000">
            <a:off x="5400675" y="4457700"/>
            <a:ext cx="166688" cy="1117600"/>
          </a:xfrm>
          <a:prstGeom prst="leftBrace">
            <a:avLst>
              <a:gd name="adj1" fmla="val 55873"/>
              <a:gd name="adj2" fmla="val 50000"/>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zh-CN" altLang="en-US" sz="2400" dirty="0">
              <a:solidFill>
                <a:schemeClr val="folHlink"/>
              </a:solidFill>
              <a:latin typeface="Arial" panose="020B0604020202020204" pitchFamily="34" charset="0"/>
              <a:ea typeface="华康俪金黑W8(P)" panose="020B0800000000000000" pitchFamily="34" charset="-122"/>
            </a:endParaRPr>
          </a:p>
        </p:txBody>
      </p:sp>
      <p:sp>
        <p:nvSpPr>
          <p:cNvPr id="1155117" name="Text Box 45">
            <a:extLst>
              <a:ext uri="{FF2B5EF4-FFF2-40B4-BE49-F238E27FC236}">
                <a16:creationId xmlns:a16="http://schemas.microsoft.com/office/drawing/2014/main" id="{FBBA3872-CBC2-4AEE-8D3B-4C59936B311E}"/>
              </a:ext>
            </a:extLst>
          </p:cNvPr>
          <p:cNvSpPr txBox="1">
            <a:spLocks noChangeArrowheads="1"/>
          </p:cNvSpPr>
          <p:nvPr/>
        </p:nvSpPr>
        <p:spPr bwMode="auto">
          <a:xfrm>
            <a:off x="5567363" y="4713288"/>
            <a:ext cx="304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h</a:t>
            </a:r>
          </a:p>
        </p:txBody>
      </p:sp>
      <p:sp>
        <p:nvSpPr>
          <p:cNvPr id="1155118" name="AutoShape 46">
            <a:extLst>
              <a:ext uri="{FF2B5EF4-FFF2-40B4-BE49-F238E27FC236}">
                <a16:creationId xmlns:a16="http://schemas.microsoft.com/office/drawing/2014/main" id="{F7E7D05F-2BF4-4996-94CE-B632DBD12A06}"/>
              </a:ext>
            </a:extLst>
          </p:cNvPr>
          <p:cNvSpPr>
            <a:spLocks noChangeArrowheads="1"/>
          </p:cNvSpPr>
          <p:nvPr/>
        </p:nvSpPr>
        <p:spPr bwMode="auto">
          <a:xfrm rot="10800000" flipV="1">
            <a:off x="5092700" y="4775200"/>
            <a:ext cx="271463" cy="114300"/>
          </a:xfrm>
          <a:prstGeom prst="leftArrow">
            <a:avLst>
              <a:gd name="adj1" fmla="val 50000"/>
              <a:gd name="adj2" fmla="val 59375"/>
            </a:avLst>
          </a:prstGeom>
          <a:solidFill>
            <a:srgbClr val="0070C0"/>
          </a:solidFill>
          <a:ln w="9525">
            <a:solidFill>
              <a:srgbClr val="0070C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endParaRPr lang="zh-CN" altLang="en-US" sz="2400" dirty="0">
              <a:solidFill>
                <a:schemeClr val="folHlink"/>
              </a:solidFill>
              <a:latin typeface="Arial" panose="020B0604020202020204" pitchFamily="34" charset="0"/>
              <a:ea typeface="华康俪金黑W8(P)" panose="020B0800000000000000" pitchFamily="34" charset="-122"/>
            </a:endParaRPr>
          </a:p>
        </p:txBody>
      </p:sp>
      <p:grpSp>
        <p:nvGrpSpPr>
          <p:cNvPr id="1155144" name="Group 72">
            <a:extLst>
              <a:ext uri="{FF2B5EF4-FFF2-40B4-BE49-F238E27FC236}">
                <a16:creationId xmlns:a16="http://schemas.microsoft.com/office/drawing/2014/main" id="{5C6C3191-5DC2-4CCD-908D-655121D6AB7D}"/>
              </a:ext>
            </a:extLst>
          </p:cNvPr>
          <p:cNvGrpSpPr>
            <a:grpSpLocks/>
          </p:cNvGrpSpPr>
          <p:nvPr/>
        </p:nvGrpSpPr>
        <p:grpSpPr bwMode="auto">
          <a:xfrm>
            <a:off x="1778000" y="2819400"/>
            <a:ext cx="3402013" cy="2524125"/>
            <a:chOff x="160" y="1776"/>
            <a:chExt cx="2143" cy="1590"/>
          </a:xfrm>
        </p:grpSpPr>
        <p:sp>
          <p:nvSpPr>
            <p:cNvPr id="68653" name="Line 33">
              <a:extLst>
                <a:ext uri="{FF2B5EF4-FFF2-40B4-BE49-F238E27FC236}">
                  <a16:creationId xmlns:a16="http://schemas.microsoft.com/office/drawing/2014/main" id="{C54DAE8D-1684-4981-9FD2-6DEDC3DFCD1D}"/>
                </a:ext>
              </a:extLst>
            </p:cNvPr>
            <p:cNvSpPr>
              <a:spLocks noChangeShapeType="1"/>
            </p:cNvSpPr>
            <p:nvPr/>
          </p:nvSpPr>
          <p:spPr bwMode="auto">
            <a:xfrm>
              <a:off x="1134" y="1904"/>
              <a:ext cx="165" cy="304"/>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8654" name="Line 34">
              <a:extLst>
                <a:ext uri="{FF2B5EF4-FFF2-40B4-BE49-F238E27FC236}">
                  <a16:creationId xmlns:a16="http://schemas.microsoft.com/office/drawing/2014/main" id="{9A2FE058-1DCD-4052-B3C7-FCEF8ACA519E}"/>
                </a:ext>
              </a:extLst>
            </p:cNvPr>
            <p:cNvSpPr>
              <a:spLocks noChangeShapeType="1"/>
            </p:cNvSpPr>
            <p:nvPr/>
          </p:nvSpPr>
          <p:spPr bwMode="auto">
            <a:xfrm flipH="1">
              <a:off x="819" y="2032"/>
              <a:ext cx="105" cy="224"/>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8655" name="Oval 35">
              <a:extLst>
                <a:ext uri="{FF2B5EF4-FFF2-40B4-BE49-F238E27FC236}">
                  <a16:creationId xmlns:a16="http://schemas.microsoft.com/office/drawing/2014/main" id="{C0B57F1B-9455-40D5-909D-B9F5F8305F81}"/>
                </a:ext>
              </a:extLst>
            </p:cNvPr>
            <p:cNvSpPr>
              <a:spLocks noChangeArrowheads="1"/>
            </p:cNvSpPr>
            <p:nvPr/>
          </p:nvSpPr>
          <p:spPr bwMode="auto">
            <a:xfrm>
              <a:off x="872" y="1776"/>
              <a:ext cx="315" cy="320"/>
            </a:xfrm>
            <a:prstGeom prst="ellipse">
              <a:avLst/>
            </a:prstGeom>
            <a:solidFill>
              <a:srgbClr val="FFFF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A</a:t>
              </a:r>
              <a:endParaRPr lang="en-US" altLang="zh-CN" sz="2400" u="sng" dirty="0">
                <a:solidFill>
                  <a:srgbClr val="C00000"/>
                </a:solidFill>
                <a:latin typeface="华康俪金黑W8(P)" panose="020B0800000000000000" pitchFamily="34" charset="-122"/>
                <a:ea typeface="华康俪金黑W8(P)" panose="020B0800000000000000" pitchFamily="34" charset="-122"/>
              </a:endParaRPr>
            </a:p>
          </p:txBody>
        </p:sp>
        <p:sp>
          <p:nvSpPr>
            <p:cNvPr id="68656" name="Oval 42">
              <a:extLst>
                <a:ext uri="{FF2B5EF4-FFF2-40B4-BE49-F238E27FC236}">
                  <a16:creationId xmlns:a16="http://schemas.microsoft.com/office/drawing/2014/main" id="{FF4F9D1F-0138-4FA1-966E-DB6CEE51A7B6}"/>
                </a:ext>
              </a:extLst>
            </p:cNvPr>
            <p:cNvSpPr>
              <a:spLocks noChangeArrowheads="1"/>
            </p:cNvSpPr>
            <p:nvPr/>
          </p:nvSpPr>
          <p:spPr bwMode="auto">
            <a:xfrm>
              <a:off x="1230" y="2160"/>
              <a:ext cx="316" cy="320"/>
            </a:xfrm>
            <a:prstGeom prst="ellipse">
              <a:avLst/>
            </a:prstGeom>
            <a:solidFill>
              <a:srgbClr val="99FF33"/>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0070C0"/>
                  </a:solidFill>
                  <a:latin typeface="华康俪金黑W8(P)" panose="020B0800000000000000" pitchFamily="34" charset="-122"/>
                  <a:ea typeface="华康俪金黑W8(P)" panose="020B0800000000000000" pitchFamily="34" charset="-122"/>
                </a:rPr>
                <a:t>B</a:t>
              </a:r>
              <a:endParaRPr lang="en-US" altLang="zh-CN" sz="2400" u="sng" dirty="0">
                <a:solidFill>
                  <a:srgbClr val="0070C0"/>
                </a:solidFill>
                <a:latin typeface="华康俪金黑W8(P)" panose="020B0800000000000000" pitchFamily="34" charset="-122"/>
                <a:ea typeface="华康俪金黑W8(P)" panose="020B0800000000000000" pitchFamily="34" charset="-122"/>
              </a:endParaRPr>
            </a:p>
          </p:txBody>
        </p:sp>
        <p:sp>
          <p:nvSpPr>
            <p:cNvPr id="68657" name="Line 43">
              <a:extLst>
                <a:ext uri="{FF2B5EF4-FFF2-40B4-BE49-F238E27FC236}">
                  <a16:creationId xmlns:a16="http://schemas.microsoft.com/office/drawing/2014/main" id="{528F88E6-4261-4DD8-A9D8-78F4F08F530B}"/>
                </a:ext>
              </a:extLst>
            </p:cNvPr>
            <p:cNvSpPr>
              <a:spLocks noChangeShapeType="1"/>
            </p:cNvSpPr>
            <p:nvPr/>
          </p:nvSpPr>
          <p:spPr bwMode="auto">
            <a:xfrm>
              <a:off x="1484" y="2448"/>
              <a:ext cx="158" cy="448"/>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8658" name="Text Box 47">
              <a:extLst>
                <a:ext uri="{FF2B5EF4-FFF2-40B4-BE49-F238E27FC236}">
                  <a16:creationId xmlns:a16="http://schemas.microsoft.com/office/drawing/2014/main" id="{95BDBB8D-C46B-4509-A786-8303268D2E67}"/>
                </a:ext>
              </a:extLst>
            </p:cNvPr>
            <p:cNvSpPr txBox="1">
              <a:spLocks noChangeArrowheads="1"/>
            </p:cNvSpPr>
            <p:nvPr/>
          </p:nvSpPr>
          <p:spPr bwMode="auto">
            <a:xfrm>
              <a:off x="1892" y="2880"/>
              <a:ext cx="4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h-1</a:t>
              </a:r>
            </a:p>
          </p:txBody>
        </p:sp>
        <p:sp>
          <p:nvSpPr>
            <p:cNvPr id="68659" name="Rectangle 49">
              <a:extLst>
                <a:ext uri="{FF2B5EF4-FFF2-40B4-BE49-F238E27FC236}">
                  <a16:creationId xmlns:a16="http://schemas.microsoft.com/office/drawing/2014/main" id="{4C117709-D4FB-4BCC-ADCD-B72B06BBFCFB}"/>
                </a:ext>
              </a:extLst>
            </p:cNvPr>
            <p:cNvSpPr>
              <a:spLocks noChangeArrowheads="1"/>
            </p:cNvSpPr>
            <p:nvPr/>
          </p:nvSpPr>
          <p:spPr bwMode="auto">
            <a:xfrm>
              <a:off x="1523" y="2784"/>
              <a:ext cx="263" cy="512"/>
            </a:xfrm>
            <a:prstGeom prst="rect">
              <a:avLst/>
            </a:prstGeom>
            <a:solidFill>
              <a:schemeClr val="accent1"/>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60" name="AutoShape 53">
              <a:extLst>
                <a:ext uri="{FF2B5EF4-FFF2-40B4-BE49-F238E27FC236}">
                  <a16:creationId xmlns:a16="http://schemas.microsoft.com/office/drawing/2014/main" id="{0F8304DB-D753-4499-AC07-DD8AC69A7B26}"/>
                </a:ext>
              </a:extLst>
            </p:cNvPr>
            <p:cNvSpPr>
              <a:spLocks/>
            </p:cNvSpPr>
            <p:nvPr/>
          </p:nvSpPr>
          <p:spPr bwMode="auto">
            <a:xfrm rot="10800000">
              <a:off x="1848" y="2784"/>
              <a:ext cx="52" cy="512"/>
            </a:xfrm>
            <a:prstGeom prst="leftBrace">
              <a:avLst>
                <a:gd name="adj1" fmla="val 82051"/>
                <a:gd name="adj2" fmla="val 50000"/>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61" name="Text Box 54">
              <a:extLst>
                <a:ext uri="{FF2B5EF4-FFF2-40B4-BE49-F238E27FC236}">
                  <a16:creationId xmlns:a16="http://schemas.microsoft.com/office/drawing/2014/main" id="{37A5E2DA-95A3-41E5-BEE4-94B1BB3D2E8F}"/>
                </a:ext>
              </a:extLst>
            </p:cNvPr>
            <p:cNvSpPr txBox="1">
              <a:spLocks noChangeArrowheads="1"/>
            </p:cNvSpPr>
            <p:nvPr/>
          </p:nvSpPr>
          <p:spPr bwMode="auto">
            <a:xfrm>
              <a:off x="1523" y="2843"/>
              <a:ext cx="279"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chemeClr val="bg1"/>
                  </a:solidFill>
                  <a:latin typeface="华康俪金黑W8(P)" panose="020B0800000000000000" pitchFamily="34" charset="-122"/>
                  <a:ea typeface="华康俪金黑W8(P)" panose="020B0800000000000000" pitchFamily="34" charset="-122"/>
                </a:rPr>
                <a:t>B</a:t>
              </a:r>
              <a:r>
                <a:rPr lang="en-US" altLang="zh-CN" sz="2400" baseline="-10000" dirty="0">
                  <a:solidFill>
                    <a:schemeClr val="bg1"/>
                  </a:solidFill>
                  <a:latin typeface="华康俪金黑W8(P)" panose="020B0800000000000000" pitchFamily="34" charset="-122"/>
                  <a:ea typeface="华康俪金黑W8(P)" panose="020B0800000000000000" pitchFamily="34" charset="-122"/>
                </a:rPr>
                <a:t>R</a:t>
              </a:r>
              <a:endParaRPr lang="en-US" altLang="zh-CN" sz="2400" dirty="0">
                <a:solidFill>
                  <a:schemeClr val="bg1"/>
                </a:solidFill>
                <a:latin typeface="华康俪金黑W8(P)" panose="020B0800000000000000" pitchFamily="34" charset="-122"/>
                <a:ea typeface="华康俪金黑W8(P)" panose="020B0800000000000000" pitchFamily="34" charset="-122"/>
              </a:endParaRPr>
            </a:p>
          </p:txBody>
        </p:sp>
        <p:sp>
          <p:nvSpPr>
            <p:cNvPr id="68662" name="Rectangle 55">
              <a:extLst>
                <a:ext uri="{FF2B5EF4-FFF2-40B4-BE49-F238E27FC236}">
                  <a16:creationId xmlns:a16="http://schemas.microsoft.com/office/drawing/2014/main" id="{D095F294-1EDE-4470-AC21-4E4BF9A6DBA0}"/>
                </a:ext>
              </a:extLst>
            </p:cNvPr>
            <p:cNvSpPr>
              <a:spLocks noChangeArrowheads="1"/>
            </p:cNvSpPr>
            <p:nvPr/>
          </p:nvSpPr>
          <p:spPr bwMode="auto">
            <a:xfrm>
              <a:off x="1011" y="2784"/>
              <a:ext cx="263" cy="512"/>
            </a:xfrm>
            <a:prstGeom prst="rect">
              <a:avLst/>
            </a:prstGeom>
            <a:solidFill>
              <a:srgbClr val="FFFFFF"/>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63" name="Text Box 56">
              <a:extLst>
                <a:ext uri="{FF2B5EF4-FFF2-40B4-BE49-F238E27FC236}">
                  <a16:creationId xmlns:a16="http://schemas.microsoft.com/office/drawing/2014/main" id="{2626566E-F04C-47F3-8A31-4DB2127675DA}"/>
                </a:ext>
              </a:extLst>
            </p:cNvPr>
            <p:cNvSpPr txBox="1">
              <a:spLocks noChangeArrowheads="1"/>
            </p:cNvSpPr>
            <p:nvPr/>
          </p:nvSpPr>
          <p:spPr bwMode="auto">
            <a:xfrm>
              <a:off x="1011" y="2848"/>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B</a:t>
              </a:r>
              <a:r>
                <a:rPr lang="en-US" altLang="zh-CN" sz="2400" baseline="-10000" dirty="0">
                  <a:latin typeface="华康俪金黑W8(P)" panose="020B0800000000000000" pitchFamily="34" charset="-122"/>
                  <a:ea typeface="华康俪金黑W8(P)" panose="020B0800000000000000" pitchFamily="34" charset="-122"/>
                </a:rPr>
                <a:t>L</a:t>
              </a:r>
              <a:endParaRPr lang="en-US" altLang="zh-CN" sz="2400" dirty="0">
                <a:latin typeface="华康俪金黑W8(P)" panose="020B0800000000000000" pitchFamily="34" charset="-122"/>
                <a:ea typeface="华康俪金黑W8(P)" panose="020B0800000000000000" pitchFamily="34" charset="-122"/>
              </a:endParaRPr>
            </a:p>
          </p:txBody>
        </p:sp>
        <p:sp>
          <p:nvSpPr>
            <p:cNvPr id="68664" name="Rectangle 57">
              <a:extLst>
                <a:ext uri="{FF2B5EF4-FFF2-40B4-BE49-F238E27FC236}">
                  <a16:creationId xmlns:a16="http://schemas.microsoft.com/office/drawing/2014/main" id="{CF239E1F-37E0-4CB5-9960-0A62BD406A30}"/>
                </a:ext>
              </a:extLst>
            </p:cNvPr>
            <p:cNvSpPr>
              <a:spLocks noChangeArrowheads="1"/>
            </p:cNvSpPr>
            <p:nvPr/>
          </p:nvSpPr>
          <p:spPr bwMode="auto">
            <a:xfrm>
              <a:off x="664" y="2208"/>
              <a:ext cx="262" cy="512"/>
            </a:xfrm>
            <a:prstGeom prst="rect">
              <a:avLst/>
            </a:prstGeom>
            <a:solidFill>
              <a:srgbClr val="FFFFFF"/>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65" name="AutoShape 58">
              <a:extLst>
                <a:ext uri="{FF2B5EF4-FFF2-40B4-BE49-F238E27FC236}">
                  <a16:creationId xmlns:a16="http://schemas.microsoft.com/office/drawing/2014/main" id="{9C7484B1-5D57-4FCD-A6AF-381D6A93F825}"/>
                </a:ext>
              </a:extLst>
            </p:cNvPr>
            <p:cNvSpPr>
              <a:spLocks/>
            </p:cNvSpPr>
            <p:nvPr/>
          </p:nvSpPr>
          <p:spPr bwMode="auto">
            <a:xfrm rot="10800000">
              <a:off x="553" y="2224"/>
              <a:ext cx="53" cy="512"/>
            </a:xfrm>
            <a:prstGeom prst="rightBrace">
              <a:avLst>
                <a:gd name="adj1" fmla="val 80503"/>
                <a:gd name="adj2" fmla="val 51565"/>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66" name="Text Box 59">
              <a:extLst>
                <a:ext uri="{FF2B5EF4-FFF2-40B4-BE49-F238E27FC236}">
                  <a16:creationId xmlns:a16="http://schemas.microsoft.com/office/drawing/2014/main" id="{11CE3763-E91E-4413-A9AC-52E44D30A0A9}"/>
                </a:ext>
              </a:extLst>
            </p:cNvPr>
            <p:cNvSpPr txBox="1">
              <a:spLocks noChangeArrowheads="1"/>
            </p:cNvSpPr>
            <p:nvPr/>
          </p:nvSpPr>
          <p:spPr bwMode="auto">
            <a:xfrm>
              <a:off x="160" y="2304"/>
              <a:ext cx="45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h-1</a:t>
              </a:r>
            </a:p>
          </p:txBody>
        </p:sp>
        <p:sp>
          <p:nvSpPr>
            <p:cNvPr id="68667" name="Text Box 60">
              <a:extLst>
                <a:ext uri="{FF2B5EF4-FFF2-40B4-BE49-F238E27FC236}">
                  <a16:creationId xmlns:a16="http://schemas.microsoft.com/office/drawing/2014/main" id="{94652A8A-7E4F-4B64-815A-D44A780EE67C}"/>
                </a:ext>
              </a:extLst>
            </p:cNvPr>
            <p:cNvSpPr txBox="1">
              <a:spLocks noChangeArrowheads="1"/>
            </p:cNvSpPr>
            <p:nvPr/>
          </p:nvSpPr>
          <p:spPr bwMode="auto">
            <a:xfrm>
              <a:off x="672" y="2296"/>
              <a:ext cx="315"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A</a:t>
              </a:r>
              <a:r>
                <a:rPr lang="en-US" altLang="zh-CN" sz="2400" baseline="-10000" dirty="0">
                  <a:latin typeface="华康俪金黑W8(P)" panose="020B0800000000000000" pitchFamily="34" charset="-122"/>
                  <a:ea typeface="华康俪金黑W8(P)" panose="020B0800000000000000" pitchFamily="34" charset="-122"/>
                </a:rPr>
                <a:t>L</a:t>
              </a:r>
              <a:endParaRPr lang="en-US" altLang="zh-CN" sz="2400" dirty="0">
                <a:latin typeface="华康俪金黑W8(P)" panose="020B0800000000000000" pitchFamily="34" charset="-122"/>
                <a:ea typeface="华康俪金黑W8(P)" panose="020B0800000000000000" pitchFamily="34" charset="-122"/>
              </a:endParaRPr>
            </a:p>
          </p:txBody>
        </p:sp>
        <p:sp>
          <p:nvSpPr>
            <p:cNvPr id="68668" name="Line 61">
              <a:extLst>
                <a:ext uri="{FF2B5EF4-FFF2-40B4-BE49-F238E27FC236}">
                  <a16:creationId xmlns:a16="http://schemas.microsoft.com/office/drawing/2014/main" id="{F283FCF9-2AFD-434E-B9BC-6C595AFF812E}"/>
                </a:ext>
              </a:extLst>
            </p:cNvPr>
            <p:cNvSpPr>
              <a:spLocks noChangeShapeType="1"/>
            </p:cNvSpPr>
            <p:nvPr/>
          </p:nvSpPr>
          <p:spPr bwMode="auto">
            <a:xfrm flipH="1">
              <a:off x="1203" y="2448"/>
              <a:ext cx="96" cy="336"/>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68669" name="AutoShape 62">
              <a:extLst>
                <a:ext uri="{FF2B5EF4-FFF2-40B4-BE49-F238E27FC236}">
                  <a16:creationId xmlns:a16="http://schemas.microsoft.com/office/drawing/2014/main" id="{8D74ADB9-34DE-4FF7-98D5-BCB505AF1D78}"/>
                </a:ext>
              </a:extLst>
            </p:cNvPr>
            <p:cNvSpPr>
              <a:spLocks/>
            </p:cNvSpPr>
            <p:nvPr/>
          </p:nvSpPr>
          <p:spPr bwMode="auto">
            <a:xfrm rot="10800000">
              <a:off x="891" y="2784"/>
              <a:ext cx="53" cy="512"/>
            </a:xfrm>
            <a:prstGeom prst="rightBrace">
              <a:avLst>
                <a:gd name="adj1" fmla="val 80503"/>
                <a:gd name="adj2" fmla="val 51565"/>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70" name="Text Box 63">
              <a:extLst>
                <a:ext uri="{FF2B5EF4-FFF2-40B4-BE49-F238E27FC236}">
                  <a16:creationId xmlns:a16="http://schemas.microsoft.com/office/drawing/2014/main" id="{36BFA401-8965-4DDF-94B4-5371B1D57D7C}"/>
                </a:ext>
              </a:extLst>
            </p:cNvPr>
            <p:cNvSpPr txBox="1">
              <a:spLocks noChangeArrowheads="1"/>
            </p:cNvSpPr>
            <p:nvPr/>
          </p:nvSpPr>
          <p:spPr bwMode="auto">
            <a:xfrm>
              <a:off x="505" y="2856"/>
              <a:ext cx="42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h-1</a:t>
              </a:r>
            </a:p>
          </p:txBody>
        </p:sp>
      </p:grpSp>
      <p:grpSp>
        <p:nvGrpSpPr>
          <p:cNvPr id="1155140" name="Group 68">
            <a:extLst>
              <a:ext uri="{FF2B5EF4-FFF2-40B4-BE49-F238E27FC236}">
                <a16:creationId xmlns:a16="http://schemas.microsoft.com/office/drawing/2014/main" id="{0333E2FB-202F-43FA-AF87-3CA0AC421273}"/>
              </a:ext>
            </a:extLst>
          </p:cNvPr>
          <p:cNvGrpSpPr>
            <a:grpSpLocks/>
          </p:cNvGrpSpPr>
          <p:nvPr/>
        </p:nvGrpSpPr>
        <p:grpSpPr bwMode="auto">
          <a:xfrm>
            <a:off x="3933825" y="5224463"/>
            <a:ext cx="430213" cy="301625"/>
            <a:chOff x="1510" y="3827"/>
            <a:chExt cx="271" cy="190"/>
          </a:xfrm>
        </p:grpSpPr>
        <p:sp>
          <p:nvSpPr>
            <p:cNvPr id="68650" name="Rectangle 69">
              <a:extLst>
                <a:ext uri="{FF2B5EF4-FFF2-40B4-BE49-F238E27FC236}">
                  <a16:creationId xmlns:a16="http://schemas.microsoft.com/office/drawing/2014/main" id="{B8FE12B8-9418-43F1-BED1-3B698DF3E85E}"/>
                </a:ext>
              </a:extLst>
            </p:cNvPr>
            <p:cNvSpPr>
              <a:spLocks noChangeArrowheads="1"/>
            </p:cNvSpPr>
            <p:nvPr/>
          </p:nvSpPr>
          <p:spPr bwMode="auto">
            <a:xfrm>
              <a:off x="1510" y="3831"/>
              <a:ext cx="271" cy="186"/>
            </a:xfrm>
            <a:prstGeom prst="rect">
              <a:avLst/>
            </a:prstGeom>
            <a:noFill/>
            <a:ln w="381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51" name="Line 70">
              <a:extLst>
                <a:ext uri="{FF2B5EF4-FFF2-40B4-BE49-F238E27FC236}">
                  <a16:creationId xmlns:a16="http://schemas.microsoft.com/office/drawing/2014/main" id="{90E4283C-4548-43F0-AAD2-D81D33868269}"/>
                </a:ext>
              </a:extLst>
            </p:cNvPr>
            <p:cNvSpPr>
              <a:spLocks noChangeShapeType="1"/>
            </p:cNvSpPr>
            <p:nvPr/>
          </p:nvSpPr>
          <p:spPr bwMode="auto">
            <a:xfrm flipH="1">
              <a:off x="1510" y="3827"/>
              <a:ext cx="271" cy="19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8652" name="Line 71">
              <a:extLst>
                <a:ext uri="{FF2B5EF4-FFF2-40B4-BE49-F238E27FC236}">
                  <a16:creationId xmlns:a16="http://schemas.microsoft.com/office/drawing/2014/main" id="{2E16A3EA-24CE-4251-9FB3-E31C6868E178}"/>
                </a:ext>
              </a:extLst>
            </p:cNvPr>
            <p:cNvSpPr>
              <a:spLocks noChangeShapeType="1"/>
            </p:cNvSpPr>
            <p:nvPr/>
          </p:nvSpPr>
          <p:spPr bwMode="auto">
            <a:xfrm>
              <a:off x="1510" y="3827"/>
              <a:ext cx="271" cy="19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grpSp>
        <p:nvGrpSpPr>
          <p:cNvPr id="1155150" name="Group 78">
            <a:extLst>
              <a:ext uri="{FF2B5EF4-FFF2-40B4-BE49-F238E27FC236}">
                <a16:creationId xmlns:a16="http://schemas.microsoft.com/office/drawing/2014/main" id="{9B22EE32-41E1-44A2-B253-EF04BD4A02B6}"/>
              </a:ext>
            </a:extLst>
          </p:cNvPr>
          <p:cNvGrpSpPr>
            <a:grpSpLocks/>
          </p:cNvGrpSpPr>
          <p:nvPr/>
        </p:nvGrpSpPr>
        <p:grpSpPr bwMode="auto">
          <a:xfrm>
            <a:off x="6807200" y="2987676"/>
            <a:ext cx="3098800" cy="2747964"/>
            <a:chOff x="3328" y="1882"/>
            <a:chExt cx="1952" cy="1731"/>
          </a:xfrm>
        </p:grpSpPr>
        <p:sp>
          <p:nvSpPr>
            <p:cNvPr id="68628" name="Line 8">
              <a:extLst>
                <a:ext uri="{FF2B5EF4-FFF2-40B4-BE49-F238E27FC236}">
                  <a16:creationId xmlns:a16="http://schemas.microsoft.com/office/drawing/2014/main" id="{FD3F3917-FE52-4374-A3A1-A95109F9B3F2}"/>
                </a:ext>
              </a:extLst>
            </p:cNvPr>
            <p:cNvSpPr>
              <a:spLocks noChangeShapeType="1"/>
            </p:cNvSpPr>
            <p:nvPr/>
          </p:nvSpPr>
          <p:spPr bwMode="auto">
            <a:xfrm>
              <a:off x="4569" y="2016"/>
              <a:ext cx="222" cy="403"/>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8629" name="Line 9">
              <a:extLst>
                <a:ext uri="{FF2B5EF4-FFF2-40B4-BE49-F238E27FC236}">
                  <a16:creationId xmlns:a16="http://schemas.microsoft.com/office/drawing/2014/main" id="{CCBA518B-B695-4CDE-A3EC-42D370B680F3}"/>
                </a:ext>
              </a:extLst>
            </p:cNvPr>
            <p:cNvSpPr>
              <a:spLocks noChangeShapeType="1"/>
            </p:cNvSpPr>
            <p:nvPr/>
          </p:nvSpPr>
          <p:spPr bwMode="auto">
            <a:xfrm flipH="1">
              <a:off x="4236" y="2150"/>
              <a:ext cx="111" cy="336"/>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8630" name="Oval 10">
              <a:extLst>
                <a:ext uri="{FF2B5EF4-FFF2-40B4-BE49-F238E27FC236}">
                  <a16:creationId xmlns:a16="http://schemas.microsoft.com/office/drawing/2014/main" id="{43904A33-953E-41AA-BC94-6EE9BC06EC37}"/>
                </a:ext>
              </a:extLst>
            </p:cNvPr>
            <p:cNvSpPr>
              <a:spLocks noChangeArrowheads="1"/>
            </p:cNvSpPr>
            <p:nvPr/>
          </p:nvSpPr>
          <p:spPr bwMode="auto">
            <a:xfrm>
              <a:off x="4292" y="1882"/>
              <a:ext cx="333" cy="336"/>
            </a:xfrm>
            <a:prstGeom prst="ellipse">
              <a:avLst/>
            </a:prstGeom>
            <a:solidFill>
              <a:srgbClr val="99FF33"/>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chemeClr val="bg1"/>
                  </a:solidFill>
                  <a:latin typeface="华康俪金黑W8(P)" panose="020B0800000000000000" pitchFamily="34" charset="-122"/>
                  <a:ea typeface="华康俪金黑W8(P)" panose="020B0800000000000000" pitchFamily="34" charset="-122"/>
                </a:rPr>
                <a:t>B</a:t>
              </a:r>
              <a:endParaRPr lang="en-US" altLang="zh-CN" sz="2400" u="sng" dirty="0">
                <a:solidFill>
                  <a:schemeClr val="bg1"/>
                </a:solidFill>
                <a:latin typeface="华康俪金黑W8(P)" panose="020B0800000000000000" pitchFamily="34" charset="-122"/>
                <a:ea typeface="华康俪金黑W8(P)" panose="020B0800000000000000" pitchFamily="34" charset="-122"/>
              </a:endParaRPr>
            </a:p>
          </p:txBody>
        </p:sp>
        <p:sp>
          <p:nvSpPr>
            <p:cNvPr id="68631" name="Text Box 12">
              <a:extLst>
                <a:ext uri="{FF2B5EF4-FFF2-40B4-BE49-F238E27FC236}">
                  <a16:creationId xmlns:a16="http://schemas.microsoft.com/office/drawing/2014/main" id="{0A772D1E-0456-489B-A063-54BD320A759C}"/>
                </a:ext>
              </a:extLst>
            </p:cNvPr>
            <p:cNvSpPr txBox="1">
              <a:spLocks noChangeArrowheads="1"/>
            </p:cNvSpPr>
            <p:nvPr/>
          </p:nvSpPr>
          <p:spPr bwMode="auto">
            <a:xfrm>
              <a:off x="5101" y="2669"/>
              <a:ext cx="17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h</a:t>
              </a:r>
            </a:p>
          </p:txBody>
        </p:sp>
        <p:sp>
          <p:nvSpPr>
            <p:cNvPr id="68632" name="Rectangle 14">
              <a:extLst>
                <a:ext uri="{FF2B5EF4-FFF2-40B4-BE49-F238E27FC236}">
                  <a16:creationId xmlns:a16="http://schemas.microsoft.com/office/drawing/2014/main" id="{1B27CA52-F939-4EFC-BC46-0C9A12414449}"/>
                </a:ext>
              </a:extLst>
            </p:cNvPr>
            <p:cNvSpPr>
              <a:spLocks noChangeArrowheads="1"/>
            </p:cNvSpPr>
            <p:nvPr/>
          </p:nvSpPr>
          <p:spPr bwMode="auto">
            <a:xfrm>
              <a:off x="4707" y="2419"/>
              <a:ext cx="277" cy="540"/>
            </a:xfrm>
            <a:prstGeom prst="rect">
              <a:avLst/>
            </a:prstGeom>
            <a:solidFill>
              <a:schemeClr val="accent1"/>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33" name="AutoShape 18">
              <a:extLst>
                <a:ext uri="{FF2B5EF4-FFF2-40B4-BE49-F238E27FC236}">
                  <a16:creationId xmlns:a16="http://schemas.microsoft.com/office/drawing/2014/main" id="{0E133771-EB41-4408-86A9-75ADD24A6A21}"/>
                </a:ext>
              </a:extLst>
            </p:cNvPr>
            <p:cNvSpPr>
              <a:spLocks/>
            </p:cNvSpPr>
            <p:nvPr/>
          </p:nvSpPr>
          <p:spPr bwMode="auto">
            <a:xfrm rot="10800000">
              <a:off x="5062" y="2419"/>
              <a:ext cx="55" cy="740"/>
            </a:xfrm>
            <a:prstGeom prst="leftBrace">
              <a:avLst>
                <a:gd name="adj1" fmla="val 112121"/>
                <a:gd name="adj2" fmla="val 50000"/>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34" name="Text Box 19">
              <a:extLst>
                <a:ext uri="{FF2B5EF4-FFF2-40B4-BE49-F238E27FC236}">
                  <a16:creationId xmlns:a16="http://schemas.microsoft.com/office/drawing/2014/main" id="{C71F3C5F-D386-4D6B-9C91-308981E52DA7}"/>
                </a:ext>
              </a:extLst>
            </p:cNvPr>
            <p:cNvSpPr txBox="1">
              <a:spLocks noChangeArrowheads="1"/>
            </p:cNvSpPr>
            <p:nvPr/>
          </p:nvSpPr>
          <p:spPr bwMode="auto">
            <a:xfrm>
              <a:off x="4707" y="2530"/>
              <a:ext cx="3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solidFill>
                    <a:schemeClr val="bg2"/>
                  </a:solidFill>
                  <a:latin typeface="华康俪金黑W8(P)" panose="020B0800000000000000" pitchFamily="34" charset="-122"/>
                  <a:ea typeface="华康俪金黑W8(P)" panose="020B0800000000000000" pitchFamily="34" charset="-122"/>
                </a:rPr>
                <a:t>B</a:t>
              </a:r>
              <a:r>
                <a:rPr lang="en-US" altLang="zh-CN" sz="2400" baseline="-10000" dirty="0">
                  <a:solidFill>
                    <a:schemeClr val="bg2"/>
                  </a:solidFill>
                  <a:latin typeface="华康俪金黑W8(P)" panose="020B0800000000000000" pitchFamily="34" charset="-122"/>
                  <a:ea typeface="华康俪金黑W8(P)" panose="020B0800000000000000" pitchFamily="34" charset="-122"/>
                </a:rPr>
                <a:t>R</a:t>
              </a:r>
              <a:endParaRPr lang="en-US" altLang="zh-CN" sz="2400" dirty="0">
                <a:solidFill>
                  <a:schemeClr val="bg2"/>
                </a:solidFill>
                <a:latin typeface="华康俪金黑W8(P)" panose="020B0800000000000000" pitchFamily="34" charset="-122"/>
                <a:ea typeface="华康俪金黑W8(P)" panose="020B0800000000000000" pitchFamily="34" charset="-122"/>
              </a:endParaRPr>
            </a:p>
          </p:txBody>
        </p:sp>
        <p:sp>
          <p:nvSpPr>
            <p:cNvPr id="68635" name="Line 20">
              <a:extLst>
                <a:ext uri="{FF2B5EF4-FFF2-40B4-BE49-F238E27FC236}">
                  <a16:creationId xmlns:a16="http://schemas.microsoft.com/office/drawing/2014/main" id="{B9633E31-8B77-4316-9F36-46E08FFF818F}"/>
                </a:ext>
              </a:extLst>
            </p:cNvPr>
            <p:cNvSpPr>
              <a:spLocks noChangeShapeType="1"/>
            </p:cNvSpPr>
            <p:nvPr/>
          </p:nvSpPr>
          <p:spPr bwMode="auto">
            <a:xfrm flipH="1">
              <a:off x="3984" y="2736"/>
              <a:ext cx="96" cy="336"/>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8636" name="Line 21">
              <a:extLst>
                <a:ext uri="{FF2B5EF4-FFF2-40B4-BE49-F238E27FC236}">
                  <a16:creationId xmlns:a16="http://schemas.microsoft.com/office/drawing/2014/main" id="{9F8E1460-133E-4A59-9BF1-403F15ABB801}"/>
                </a:ext>
              </a:extLst>
            </p:cNvPr>
            <p:cNvSpPr>
              <a:spLocks noChangeShapeType="1"/>
            </p:cNvSpPr>
            <p:nvPr/>
          </p:nvSpPr>
          <p:spPr bwMode="auto">
            <a:xfrm>
              <a:off x="4223" y="2659"/>
              <a:ext cx="166" cy="404"/>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8637" name="Oval 22">
              <a:extLst>
                <a:ext uri="{FF2B5EF4-FFF2-40B4-BE49-F238E27FC236}">
                  <a16:creationId xmlns:a16="http://schemas.microsoft.com/office/drawing/2014/main" id="{AE20AB01-C389-4487-A6A1-2D91EABED265}"/>
                </a:ext>
              </a:extLst>
            </p:cNvPr>
            <p:cNvSpPr>
              <a:spLocks noChangeArrowheads="1"/>
            </p:cNvSpPr>
            <p:nvPr/>
          </p:nvSpPr>
          <p:spPr bwMode="auto">
            <a:xfrm>
              <a:off x="4001" y="2458"/>
              <a:ext cx="333" cy="336"/>
            </a:xfrm>
            <a:prstGeom prst="ellipse">
              <a:avLst/>
            </a:prstGeom>
            <a:solidFill>
              <a:srgbClr val="FFFF00"/>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solidFill>
                    <a:srgbClr val="C00000"/>
                  </a:solidFill>
                  <a:latin typeface="华康俪金黑W8(P)" panose="020B0800000000000000" pitchFamily="34" charset="-122"/>
                  <a:ea typeface="华康俪金黑W8(P)" panose="020B0800000000000000" pitchFamily="34" charset="-122"/>
                </a:rPr>
                <a:t>A</a:t>
              </a:r>
              <a:endParaRPr lang="en-US" altLang="zh-CN" sz="2400" u="sng" dirty="0">
                <a:solidFill>
                  <a:srgbClr val="C00000"/>
                </a:solidFill>
                <a:latin typeface="华康俪金黑W8(P)" panose="020B0800000000000000" pitchFamily="34" charset="-122"/>
                <a:ea typeface="华康俪金黑W8(P)" panose="020B0800000000000000" pitchFamily="34" charset="-122"/>
              </a:endParaRPr>
            </a:p>
          </p:txBody>
        </p:sp>
        <p:sp>
          <p:nvSpPr>
            <p:cNvPr id="68638" name="Rectangle 24">
              <a:extLst>
                <a:ext uri="{FF2B5EF4-FFF2-40B4-BE49-F238E27FC236}">
                  <a16:creationId xmlns:a16="http://schemas.microsoft.com/office/drawing/2014/main" id="{33B792F8-6CB4-43B1-B182-38A126FBAEEF}"/>
                </a:ext>
              </a:extLst>
            </p:cNvPr>
            <p:cNvSpPr>
              <a:spLocks noChangeArrowheads="1"/>
            </p:cNvSpPr>
            <p:nvPr/>
          </p:nvSpPr>
          <p:spPr bwMode="auto">
            <a:xfrm>
              <a:off x="3798" y="2996"/>
              <a:ext cx="278" cy="537"/>
            </a:xfrm>
            <a:prstGeom prst="rect">
              <a:avLst/>
            </a:prstGeom>
            <a:solidFill>
              <a:srgbClr val="FFFFFF"/>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39" name="Rectangle 25">
              <a:extLst>
                <a:ext uri="{FF2B5EF4-FFF2-40B4-BE49-F238E27FC236}">
                  <a16:creationId xmlns:a16="http://schemas.microsoft.com/office/drawing/2014/main" id="{6085174F-C56D-41C7-8259-8217416CEEB9}"/>
                </a:ext>
              </a:extLst>
            </p:cNvPr>
            <p:cNvSpPr>
              <a:spLocks noChangeArrowheads="1"/>
            </p:cNvSpPr>
            <p:nvPr/>
          </p:nvSpPr>
          <p:spPr bwMode="auto">
            <a:xfrm>
              <a:off x="4278" y="2996"/>
              <a:ext cx="278" cy="537"/>
            </a:xfrm>
            <a:prstGeom prst="rect">
              <a:avLst/>
            </a:prstGeom>
            <a:solidFill>
              <a:srgbClr val="FFFFFF"/>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40" name="Text Box 26">
              <a:extLst>
                <a:ext uri="{FF2B5EF4-FFF2-40B4-BE49-F238E27FC236}">
                  <a16:creationId xmlns:a16="http://schemas.microsoft.com/office/drawing/2014/main" id="{4E88B362-D9B9-4AFC-9068-B951884956E7}"/>
                </a:ext>
              </a:extLst>
            </p:cNvPr>
            <p:cNvSpPr txBox="1">
              <a:spLocks noChangeArrowheads="1"/>
            </p:cNvSpPr>
            <p:nvPr/>
          </p:nvSpPr>
          <p:spPr bwMode="auto">
            <a:xfrm>
              <a:off x="3328" y="3096"/>
              <a:ext cx="4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h-1</a:t>
              </a:r>
            </a:p>
          </p:txBody>
        </p:sp>
        <p:sp>
          <p:nvSpPr>
            <p:cNvPr id="68641" name="AutoShape 27">
              <a:extLst>
                <a:ext uri="{FF2B5EF4-FFF2-40B4-BE49-F238E27FC236}">
                  <a16:creationId xmlns:a16="http://schemas.microsoft.com/office/drawing/2014/main" id="{FE82CE62-75A6-4B75-A773-8D0FB0B9D76A}"/>
                </a:ext>
              </a:extLst>
            </p:cNvPr>
            <p:cNvSpPr>
              <a:spLocks/>
            </p:cNvSpPr>
            <p:nvPr/>
          </p:nvSpPr>
          <p:spPr bwMode="auto">
            <a:xfrm>
              <a:off x="4611" y="2996"/>
              <a:ext cx="56" cy="537"/>
            </a:xfrm>
            <a:prstGeom prst="rightBrace">
              <a:avLst>
                <a:gd name="adj1" fmla="val 79911"/>
                <a:gd name="adj2" fmla="val 50000"/>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42" name="Text Box 28">
              <a:extLst>
                <a:ext uri="{FF2B5EF4-FFF2-40B4-BE49-F238E27FC236}">
                  <a16:creationId xmlns:a16="http://schemas.microsoft.com/office/drawing/2014/main" id="{B1F43AFE-AA5A-4BC0-9F44-DFD10947F1A3}"/>
                </a:ext>
              </a:extLst>
            </p:cNvPr>
            <p:cNvSpPr txBox="1">
              <a:spLocks noChangeArrowheads="1"/>
            </p:cNvSpPr>
            <p:nvPr/>
          </p:nvSpPr>
          <p:spPr bwMode="auto">
            <a:xfrm>
              <a:off x="4656" y="3243"/>
              <a:ext cx="4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h-1</a:t>
              </a:r>
            </a:p>
          </p:txBody>
        </p:sp>
        <p:sp>
          <p:nvSpPr>
            <p:cNvPr id="68643" name="Text Box 29">
              <a:extLst>
                <a:ext uri="{FF2B5EF4-FFF2-40B4-BE49-F238E27FC236}">
                  <a16:creationId xmlns:a16="http://schemas.microsoft.com/office/drawing/2014/main" id="{E7AAFCB9-D27A-4237-822E-E93C2842814E}"/>
                </a:ext>
              </a:extLst>
            </p:cNvPr>
            <p:cNvSpPr txBox="1">
              <a:spLocks noChangeArrowheads="1"/>
            </p:cNvSpPr>
            <p:nvPr/>
          </p:nvSpPr>
          <p:spPr bwMode="auto">
            <a:xfrm>
              <a:off x="3804" y="3098"/>
              <a:ext cx="279"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A</a:t>
              </a:r>
              <a:r>
                <a:rPr lang="en-US" altLang="zh-CN" sz="2400" baseline="-25000" dirty="0">
                  <a:latin typeface="华康俪金黑W8(P)" panose="020B0800000000000000" pitchFamily="34" charset="-122"/>
                  <a:ea typeface="华康俪金黑W8(P)" panose="020B0800000000000000" pitchFamily="34" charset="-122"/>
                </a:rPr>
                <a:t>L</a:t>
              </a:r>
            </a:p>
          </p:txBody>
        </p:sp>
        <p:sp>
          <p:nvSpPr>
            <p:cNvPr id="68644" name="Text Box 30">
              <a:extLst>
                <a:ext uri="{FF2B5EF4-FFF2-40B4-BE49-F238E27FC236}">
                  <a16:creationId xmlns:a16="http://schemas.microsoft.com/office/drawing/2014/main" id="{4661F623-CF5E-4EE6-9AE0-124A3DFDD70C}"/>
                </a:ext>
              </a:extLst>
            </p:cNvPr>
            <p:cNvSpPr txBox="1">
              <a:spLocks noChangeArrowheads="1"/>
            </p:cNvSpPr>
            <p:nvPr/>
          </p:nvSpPr>
          <p:spPr bwMode="auto">
            <a:xfrm>
              <a:off x="4296" y="3090"/>
              <a:ext cx="282"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zh-CN" sz="2400" dirty="0">
                  <a:latin typeface="华康俪金黑W8(P)" panose="020B0800000000000000" pitchFamily="34" charset="-122"/>
                  <a:ea typeface="华康俪金黑W8(P)" panose="020B0800000000000000" pitchFamily="34" charset="-122"/>
                </a:rPr>
                <a:t>B</a:t>
              </a:r>
              <a:r>
                <a:rPr lang="en-US" altLang="zh-CN" sz="2400" baseline="-10000" dirty="0">
                  <a:latin typeface="华康俪金黑W8(P)" panose="020B0800000000000000" pitchFamily="34" charset="-122"/>
                  <a:ea typeface="华康俪金黑W8(P)" panose="020B0800000000000000" pitchFamily="34" charset="-122"/>
                </a:rPr>
                <a:t>L</a:t>
              </a:r>
              <a:endParaRPr lang="en-US" altLang="zh-CN" sz="2400" dirty="0">
                <a:latin typeface="华康俪金黑W8(P)" panose="020B0800000000000000" pitchFamily="34" charset="-122"/>
                <a:ea typeface="华康俪金黑W8(P)" panose="020B0800000000000000" pitchFamily="34" charset="-122"/>
              </a:endParaRPr>
            </a:p>
          </p:txBody>
        </p:sp>
        <p:sp>
          <p:nvSpPr>
            <p:cNvPr id="68645" name="AutoShape 31">
              <a:extLst>
                <a:ext uri="{FF2B5EF4-FFF2-40B4-BE49-F238E27FC236}">
                  <a16:creationId xmlns:a16="http://schemas.microsoft.com/office/drawing/2014/main" id="{37B20615-B5A5-41EE-A891-F9968A22A58A}"/>
                </a:ext>
              </a:extLst>
            </p:cNvPr>
            <p:cNvSpPr>
              <a:spLocks/>
            </p:cNvSpPr>
            <p:nvPr/>
          </p:nvSpPr>
          <p:spPr bwMode="auto">
            <a:xfrm>
              <a:off x="3687" y="2996"/>
              <a:ext cx="56" cy="537"/>
            </a:xfrm>
            <a:prstGeom prst="leftBrace">
              <a:avLst>
                <a:gd name="adj1" fmla="val 79911"/>
                <a:gd name="adj2" fmla="val 50000"/>
              </a:avLst>
            </a:prstGeom>
            <a:noFill/>
            <a:ln w="38100">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grpSp>
          <p:nvGrpSpPr>
            <p:cNvPr id="68646" name="Group 74">
              <a:extLst>
                <a:ext uri="{FF2B5EF4-FFF2-40B4-BE49-F238E27FC236}">
                  <a16:creationId xmlns:a16="http://schemas.microsoft.com/office/drawing/2014/main" id="{6CA244DE-ADCF-4AD5-B354-235F97D800DC}"/>
                </a:ext>
              </a:extLst>
            </p:cNvPr>
            <p:cNvGrpSpPr>
              <a:grpSpLocks/>
            </p:cNvGrpSpPr>
            <p:nvPr/>
          </p:nvGrpSpPr>
          <p:grpSpPr bwMode="auto">
            <a:xfrm>
              <a:off x="4711" y="2948"/>
              <a:ext cx="271" cy="190"/>
              <a:chOff x="1510" y="3827"/>
              <a:chExt cx="271" cy="190"/>
            </a:xfrm>
          </p:grpSpPr>
          <p:sp>
            <p:nvSpPr>
              <p:cNvPr id="68647" name="Rectangle 75">
                <a:extLst>
                  <a:ext uri="{FF2B5EF4-FFF2-40B4-BE49-F238E27FC236}">
                    <a16:creationId xmlns:a16="http://schemas.microsoft.com/office/drawing/2014/main" id="{55FA98EE-2457-445C-B24F-19FB5E985BCE}"/>
                  </a:ext>
                </a:extLst>
              </p:cNvPr>
              <p:cNvSpPr>
                <a:spLocks noChangeArrowheads="1"/>
              </p:cNvSpPr>
              <p:nvPr/>
            </p:nvSpPr>
            <p:spPr bwMode="auto">
              <a:xfrm>
                <a:off x="1510" y="3831"/>
                <a:ext cx="271" cy="186"/>
              </a:xfrm>
              <a:prstGeom prst="rect">
                <a:avLst/>
              </a:prstGeom>
              <a:noFill/>
              <a:ln w="381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68648" name="Line 76">
                <a:extLst>
                  <a:ext uri="{FF2B5EF4-FFF2-40B4-BE49-F238E27FC236}">
                    <a16:creationId xmlns:a16="http://schemas.microsoft.com/office/drawing/2014/main" id="{B02A72CD-F8D3-4E05-B653-2EAE695FE81D}"/>
                  </a:ext>
                </a:extLst>
              </p:cNvPr>
              <p:cNvSpPr>
                <a:spLocks noChangeShapeType="1"/>
              </p:cNvSpPr>
              <p:nvPr/>
            </p:nvSpPr>
            <p:spPr bwMode="auto">
              <a:xfrm flipH="1">
                <a:off x="1510" y="3827"/>
                <a:ext cx="271" cy="19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68649" name="Line 77">
                <a:extLst>
                  <a:ext uri="{FF2B5EF4-FFF2-40B4-BE49-F238E27FC236}">
                    <a16:creationId xmlns:a16="http://schemas.microsoft.com/office/drawing/2014/main" id="{5F5CB9C2-6832-4612-BB99-DA46B64610B6}"/>
                  </a:ext>
                </a:extLst>
              </p:cNvPr>
              <p:cNvSpPr>
                <a:spLocks noChangeShapeType="1"/>
              </p:cNvSpPr>
              <p:nvPr/>
            </p:nvSpPr>
            <p:spPr bwMode="auto">
              <a:xfrm>
                <a:off x="1510" y="3827"/>
                <a:ext cx="271" cy="19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grpSp>
      <p:sp>
        <p:nvSpPr>
          <p:cNvPr id="1155151" name="Text Box 79">
            <a:extLst>
              <a:ext uri="{FF2B5EF4-FFF2-40B4-BE49-F238E27FC236}">
                <a16:creationId xmlns:a16="http://schemas.microsoft.com/office/drawing/2014/main" id="{FE07D5E4-735E-4A38-884E-26356DF795A7}"/>
              </a:ext>
            </a:extLst>
          </p:cNvPr>
          <p:cNvSpPr txBox="1">
            <a:spLocks noChangeArrowheads="1"/>
          </p:cNvSpPr>
          <p:nvPr/>
        </p:nvSpPr>
        <p:spPr bwMode="auto">
          <a:xfrm>
            <a:off x="4857750" y="6111875"/>
            <a:ext cx="270510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zh-CN" altLang="en-US" sz="3200" dirty="0">
                <a:latin typeface="Times New Roman" panose="02020603050405020304" pitchFamily="18" charset="0"/>
                <a:ea typeface="华康俪金黑W8(P)" panose="020B0800000000000000" pitchFamily="34" charset="-122"/>
              </a:rPr>
              <a:t>向左旋转</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51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51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51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1155140"/>
                                        </p:tgtEl>
                                        <p:attrNameLst>
                                          <p:attrName>style.visibility</p:attrName>
                                        </p:attrNameLst>
                                      </p:cBhvr>
                                      <p:to>
                                        <p:strVal val="visible"/>
                                      </p:to>
                                    </p:set>
                                    <p:animEffect transition="in" filter="wipe(down)">
                                      <p:cBhvr>
                                        <p:cTn id="19" dur="500"/>
                                        <p:tgtEl>
                                          <p:spTgt spid="11551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5511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5511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5511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5511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5511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5511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55110"/>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15514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155151"/>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155150"/>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155095"/>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155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83" grpId="0"/>
      <p:bldP spid="1155095" grpId="0"/>
      <p:bldP spid="1155108" grpId="0"/>
      <p:bldP spid="1155109" grpId="0"/>
      <p:bldP spid="1155110" grpId="0"/>
      <p:bldP spid="1155111" grpId="0"/>
      <p:bldP spid="1155112" grpId="0" animBg="1"/>
      <p:bldP spid="1155113" grpId="0" animBg="1"/>
      <p:bldP spid="1155116" grpId="0" animBg="1"/>
      <p:bldP spid="1155117" grpId="0"/>
      <p:bldP spid="1155118" grpId="0" animBg="1"/>
      <p:bldP spid="1155151"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a:extLst>
              <a:ext uri="{FF2B5EF4-FFF2-40B4-BE49-F238E27FC236}">
                <a16:creationId xmlns:a16="http://schemas.microsoft.com/office/drawing/2014/main" id="{9C46BB26-7FE1-455C-B62A-E0E3363C9B7A}"/>
              </a:ext>
            </a:extLst>
          </p:cNvPr>
          <p:cNvSpPr>
            <a:spLocks noGrp="1" noChangeArrowheads="1"/>
          </p:cNvSpPr>
          <p:nvPr>
            <p:ph type="title"/>
          </p:nvPr>
        </p:nvSpPr>
        <p:spPr>
          <a:xfrm>
            <a:off x="41275" y="-131763"/>
            <a:ext cx="10515600" cy="1325563"/>
          </a:xfrm>
        </p:spPr>
        <p:txBody>
          <a:bodyPr/>
          <a:lstStyle/>
          <a:p>
            <a:pPr eaLnBrk="1" hangingPunct="1"/>
            <a:r>
              <a:rPr lang="en-US" altLang="zh-CN" dirty="0"/>
              <a:t>8.2.1</a:t>
            </a:r>
            <a:r>
              <a:rPr lang="zh-CN" altLang="en-US" dirty="0"/>
              <a:t> 二叉排序树和平衡二叉树</a:t>
            </a:r>
          </a:p>
        </p:txBody>
      </p:sp>
      <p:sp>
        <p:nvSpPr>
          <p:cNvPr id="70659" name="Oval 20">
            <a:extLst>
              <a:ext uri="{FF2B5EF4-FFF2-40B4-BE49-F238E27FC236}">
                <a16:creationId xmlns:a16="http://schemas.microsoft.com/office/drawing/2014/main" id="{001FA27C-CDA3-4B6E-8B71-E978A25C6A34}"/>
              </a:ext>
            </a:extLst>
          </p:cNvPr>
          <p:cNvSpPr>
            <a:spLocks noChangeArrowheads="1"/>
          </p:cNvSpPr>
          <p:nvPr/>
        </p:nvSpPr>
        <p:spPr bwMode="auto">
          <a:xfrm>
            <a:off x="3521075" y="2455863"/>
            <a:ext cx="457200" cy="457200"/>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D</a:t>
            </a:r>
          </a:p>
        </p:txBody>
      </p:sp>
      <p:sp>
        <p:nvSpPr>
          <p:cNvPr id="70660" name="Oval 21">
            <a:extLst>
              <a:ext uri="{FF2B5EF4-FFF2-40B4-BE49-F238E27FC236}">
                <a16:creationId xmlns:a16="http://schemas.microsoft.com/office/drawing/2014/main" id="{3C487172-47AF-4A72-A85B-CF9C95688A6C}"/>
              </a:ext>
            </a:extLst>
          </p:cNvPr>
          <p:cNvSpPr>
            <a:spLocks noChangeArrowheads="1"/>
          </p:cNvSpPr>
          <p:nvPr/>
        </p:nvSpPr>
        <p:spPr bwMode="auto">
          <a:xfrm>
            <a:off x="2835275" y="3141663"/>
            <a:ext cx="457200" cy="457200"/>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DL</a:t>
            </a:r>
          </a:p>
        </p:txBody>
      </p:sp>
      <p:sp>
        <p:nvSpPr>
          <p:cNvPr id="70661" name="Rectangle 22">
            <a:extLst>
              <a:ext uri="{FF2B5EF4-FFF2-40B4-BE49-F238E27FC236}">
                <a16:creationId xmlns:a16="http://schemas.microsoft.com/office/drawing/2014/main" id="{5278F6A7-FCFB-4E05-9884-67A076F2D4A0}"/>
              </a:ext>
            </a:extLst>
          </p:cNvPr>
          <p:cNvSpPr>
            <a:spLocks noChangeArrowheads="1"/>
          </p:cNvSpPr>
          <p:nvPr/>
        </p:nvSpPr>
        <p:spPr bwMode="auto">
          <a:xfrm>
            <a:off x="2149475" y="3903663"/>
            <a:ext cx="381000" cy="914400"/>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L</a:t>
            </a:r>
          </a:p>
        </p:txBody>
      </p:sp>
      <p:sp>
        <p:nvSpPr>
          <p:cNvPr id="70662" name="Rectangle 23">
            <a:extLst>
              <a:ext uri="{FF2B5EF4-FFF2-40B4-BE49-F238E27FC236}">
                <a16:creationId xmlns:a16="http://schemas.microsoft.com/office/drawing/2014/main" id="{7C517EE4-4588-4DDA-BC33-3411E0F5064A}"/>
              </a:ext>
            </a:extLst>
          </p:cNvPr>
          <p:cNvSpPr>
            <a:spLocks noChangeArrowheads="1"/>
          </p:cNvSpPr>
          <p:nvPr/>
        </p:nvSpPr>
        <p:spPr bwMode="auto">
          <a:xfrm>
            <a:off x="2759075" y="4284663"/>
            <a:ext cx="381000" cy="533400"/>
          </a:xfrm>
          <a:prstGeom prst="rect">
            <a:avLst/>
          </a:prstGeom>
          <a:solidFill>
            <a:schemeClr val="tx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PL</a:t>
            </a:r>
          </a:p>
        </p:txBody>
      </p:sp>
      <p:sp>
        <p:nvSpPr>
          <p:cNvPr id="89" name="Rectangle 24">
            <a:extLst>
              <a:ext uri="{FF2B5EF4-FFF2-40B4-BE49-F238E27FC236}">
                <a16:creationId xmlns:a16="http://schemas.microsoft.com/office/drawing/2014/main" id="{59568334-0C18-4F63-B34C-652D6FCBEB18}"/>
              </a:ext>
            </a:extLst>
          </p:cNvPr>
          <p:cNvSpPr>
            <a:spLocks noChangeArrowheads="1"/>
          </p:cNvSpPr>
          <p:nvPr/>
        </p:nvSpPr>
        <p:spPr bwMode="auto">
          <a:xfrm>
            <a:off x="2759075" y="4818063"/>
            <a:ext cx="381000" cy="381000"/>
          </a:xfrm>
          <a:prstGeom prst="rect">
            <a:avLst/>
          </a:prstGeom>
          <a:solidFill>
            <a:srgbClr val="FF66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X</a:t>
            </a:r>
          </a:p>
        </p:txBody>
      </p:sp>
      <p:sp>
        <p:nvSpPr>
          <p:cNvPr id="70664" name="Rectangle 25">
            <a:extLst>
              <a:ext uri="{FF2B5EF4-FFF2-40B4-BE49-F238E27FC236}">
                <a16:creationId xmlns:a16="http://schemas.microsoft.com/office/drawing/2014/main" id="{ADC3CBE2-6B69-46DA-B4F0-A0C64E910106}"/>
              </a:ext>
            </a:extLst>
          </p:cNvPr>
          <p:cNvSpPr>
            <a:spLocks noChangeArrowheads="1"/>
          </p:cNvSpPr>
          <p:nvPr/>
        </p:nvSpPr>
        <p:spPr bwMode="auto">
          <a:xfrm>
            <a:off x="4511675" y="3370263"/>
            <a:ext cx="381000" cy="914400"/>
          </a:xfrm>
          <a:prstGeom prst="rect">
            <a:avLst/>
          </a:prstGeom>
          <a:solidFill>
            <a:srgbClr val="FFCC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R</a:t>
            </a:r>
          </a:p>
        </p:txBody>
      </p:sp>
      <p:sp>
        <p:nvSpPr>
          <p:cNvPr id="70665" name="Line 26">
            <a:extLst>
              <a:ext uri="{FF2B5EF4-FFF2-40B4-BE49-F238E27FC236}">
                <a16:creationId xmlns:a16="http://schemas.microsoft.com/office/drawing/2014/main" id="{2F0203D3-82F2-4336-B84F-628043CDC6D0}"/>
              </a:ext>
            </a:extLst>
          </p:cNvPr>
          <p:cNvSpPr>
            <a:spLocks noChangeShapeType="1"/>
          </p:cNvSpPr>
          <p:nvPr/>
        </p:nvSpPr>
        <p:spPr bwMode="auto">
          <a:xfrm flipH="1">
            <a:off x="3216275" y="2836863"/>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0666" name="Line 27">
            <a:extLst>
              <a:ext uri="{FF2B5EF4-FFF2-40B4-BE49-F238E27FC236}">
                <a16:creationId xmlns:a16="http://schemas.microsoft.com/office/drawing/2014/main" id="{9546AF13-007F-423B-A4F0-8CA79C6897E3}"/>
              </a:ext>
            </a:extLst>
          </p:cNvPr>
          <p:cNvSpPr>
            <a:spLocks noChangeShapeType="1"/>
          </p:cNvSpPr>
          <p:nvPr/>
        </p:nvSpPr>
        <p:spPr bwMode="auto">
          <a:xfrm>
            <a:off x="3902075" y="2836863"/>
            <a:ext cx="762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0667" name="Line 28">
            <a:extLst>
              <a:ext uri="{FF2B5EF4-FFF2-40B4-BE49-F238E27FC236}">
                <a16:creationId xmlns:a16="http://schemas.microsoft.com/office/drawing/2014/main" id="{F128BB23-1D9E-4681-8B7D-A5A9A48E037B}"/>
              </a:ext>
            </a:extLst>
          </p:cNvPr>
          <p:cNvSpPr>
            <a:spLocks noChangeShapeType="1"/>
          </p:cNvSpPr>
          <p:nvPr/>
        </p:nvSpPr>
        <p:spPr bwMode="auto">
          <a:xfrm flipH="1">
            <a:off x="2378075" y="3522663"/>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0668" name="Oval 29">
            <a:extLst>
              <a:ext uri="{FF2B5EF4-FFF2-40B4-BE49-F238E27FC236}">
                <a16:creationId xmlns:a16="http://schemas.microsoft.com/office/drawing/2014/main" id="{C9C5C8A5-440E-49AB-9F7F-F97E8CA64E70}"/>
              </a:ext>
            </a:extLst>
          </p:cNvPr>
          <p:cNvSpPr>
            <a:spLocks noChangeArrowheads="1"/>
          </p:cNvSpPr>
          <p:nvPr/>
        </p:nvSpPr>
        <p:spPr bwMode="auto">
          <a:xfrm>
            <a:off x="3216275" y="3675063"/>
            <a:ext cx="457200" cy="457200"/>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NP</a:t>
            </a:r>
          </a:p>
        </p:txBody>
      </p:sp>
      <p:sp>
        <p:nvSpPr>
          <p:cNvPr id="70669" name="Line 30">
            <a:extLst>
              <a:ext uri="{FF2B5EF4-FFF2-40B4-BE49-F238E27FC236}">
                <a16:creationId xmlns:a16="http://schemas.microsoft.com/office/drawing/2014/main" id="{1D8EE703-C3F9-424C-AF1C-E8D4A6218005}"/>
              </a:ext>
            </a:extLst>
          </p:cNvPr>
          <p:cNvSpPr>
            <a:spLocks noChangeShapeType="1"/>
          </p:cNvSpPr>
          <p:nvPr/>
        </p:nvSpPr>
        <p:spPr bwMode="auto">
          <a:xfrm>
            <a:off x="3216275" y="3522663"/>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0670" name="Line 31">
            <a:extLst>
              <a:ext uri="{FF2B5EF4-FFF2-40B4-BE49-F238E27FC236}">
                <a16:creationId xmlns:a16="http://schemas.microsoft.com/office/drawing/2014/main" id="{A86AFE2C-9AD7-4A43-B7E4-23BA02B93091}"/>
              </a:ext>
            </a:extLst>
          </p:cNvPr>
          <p:cNvSpPr>
            <a:spLocks noChangeShapeType="1"/>
          </p:cNvSpPr>
          <p:nvPr/>
        </p:nvSpPr>
        <p:spPr bwMode="auto">
          <a:xfrm flipH="1">
            <a:off x="2987675" y="405606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0671" name="Rectangle 32">
            <a:extLst>
              <a:ext uri="{FF2B5EF4-FFF2-40B4-BE49-F238E27FC236}">
                <a16:creationId xmlns:a16="http://schemas.microsoft.com/office/drawing/2014/main" id="{632CCA22-D1CF-4E01-BC6E-A7ADFD1B6383}"/>
              </a:ext>
            </a:extLst>
          </p:cNvPr>
          <p:cNvSpPr>
            <a:spLocks noChangeArrowheads="1"/>
          </p:cNvSpPr>
          <p:nvPr/>
        </p:nvSpPr>
        <p:spPr bwMode="auto">
          <a:xfrm>
            <a:off x="3673475" y="4284663"/>
            <a:ext cx="381000" cy="533400"/>
          </a:xfrm>
          <a:prstGeom prst="rect">
            <a:avLst/>
          </a:prstGeom>
          <a:solidFill>
            <a:srgbClr val="33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PR</a:t>
            </a:r>
          </a:p>
        </p:txBody>
      </p:sp>
      <p:sp>
        <p:nvSpPr>
          <p:cNvPr id="70672" name="Line 33">
            <a:extLst>
              <a:ext uri="{FF2B5EF4-FFF2-40B4-BE49-F238E27FC236}">
                <a16:creationId xmlns:a16="http://schemas.microsoft.com/office/drawing/2014/main" id="{85DD91EF-3BE5-4D58-83EC-13C9EA0B6C0A}"/>
              </a:ext>
            </a:extLst>
          </p:cNvPr>
          <p:cNvSpPr>
            <a:spLocks noChangeShapeType="1"/>
          </p:cNvSpPr>
          <p:nvPr/>
        </p:nvSpPr>
        <p:spPr bwMode="auto">
          <a:xfrm>
            <a:off x="3597275" y="4056063"/>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cxnSp>
        <p:nvCxnSpPr>
          <p:cNvPr id="70673" name="AutoShape 35">
            <a:extLst>
              <a:ext uri="{FF2B5EF4-FFF2-40B4-BE49-F238E27FC236}">
                <a16:creationId xmlns:a16="http://schemas.microsoft.com/office/drawing/2014/main" id="{6A89A524-D468-47F5-874B-4C8802121334}"/>
              </a:ext>
            </a:extLst>
          </p:cNvPr>
          <p:cNvCxnSpPr>
            <a:cxnSpLocks noChangeShapeType="1"/>
            <a:endCxn id="70659" idx="0"/>
          </p:cNvCxnSpPr>
          <p:nvPr/>
        </p:nvCxnSpPr>
        <p:spPr bwMode="auto">
          <a:xfrm rot="16200000" flipH="1">
            <a:off x="3216275" y="1922463"/>
            <a:ext cx="533400" cy="5334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0674" name="Text Box 37">
            <a:extLst>
              <a:ext uri="{FF2B5EF4-FFF2-40B4-BE49-F238E27FC236}">
                <a16:creationId xmlns:a16="http://schemas.microsoft.com/office/drawing/2014/main" id="{A94E0F55-9DB5-4557-8517-174AE37590F4}"/>
              </a:ext>
            </a:extLst>
          </p:cNvPr>
          <p:cNvSpPr txBox="1">
            <a:spLocks noChangeArrowheads="1"/>
          </p:cNvSpPr>
          <p:nvPr/>
        </p:nvSpPr>
        <p:spPr bwMode="auto">
          <a:xfrm>
            <a:off x="1717675" y="1389063"/>
            <a:ext cx="777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a:latin typeface="Times New Roman" panose="02020603050405020304" pitchFamily="18" charset="0"/>
                <a:ea typeface="楷体_GB2312" pitchFamily="49" charset="-122"/>
              </a:rPr>
              <a:t>以</a:t>
            </a:r>
            <a:r>
              <a:rPr lang="en-US" altLang="zh-CN">
                <a:latin typeface="Times New Roman" panose="02020603050405020304" pitchFamily="18" charset="0"/>
                <a:ea typeface="楷体_GB2312" pitchFamily="49" charset="-122"/>
              </a:rPr>
              <a:t>D</a:t>
            </a:r>
            <a:r>
              <a:rPr lang="zh-CN" altLang="en-US">
                <a:latin typeface="Times New Roman" panose="02020603050405020304" pitchFamily="18" charset="0"/>
                <a:ea typeface="楷体_GB2312" pitchFamily="49" charset="-122"/>
              </a:rPr>
              <a:t>为根的子树不平衡：左子树的右子树造成的</a:t>
            </a:r>
          </a:p>
        </p:txBody>
      </p:sp>
      <p:grpSp>
        <p:nvGrpSpPr>
          <p:cNvPr id="101" name="Group 44">
            <a:extLst>
              <a:ext uri="{FF2B5EF4-FFF2-40B4-BE49-F238E27FC236}">
                <a16:creationId xmlns:a16="http://schemas.microsoft.com/office/drawing/2014/main" id="{0D6063CD-130D-40BB-A990-C3923E1F4423}"/>
              </a:ext>
            </a:extLst>
          </p:cNvPr>
          <p:cNvGrpSpPr>
            <a:grpSpLocks/>
          </p:cNvGrpSpPr>
          <p:nvPr/>
        </p:nvGrpSpPr>
        <p:grpSpPr bwMode="auto">
          <a:xfrm>
            <a:off x="5299075" y="2608263"/>
            <a:ext cx="1295400" cy="2271712"/>
            <a:chOff x="2352" y="1776"/>
            <a:chExt cx="816" cy="1431"/>
          </a:xfrm>
        </p:grpSpPr>
        <p:sp>
          <p:nvSpPr>
            <p:cNvPr id="70718" name="AutoShape 39">
              <a:extLst>
                <a:ext uri="{FF2B5EF4-FFF2-40B4-BE49-F238E27FC236}">
                  <a16:creationId xmlns:a16="http://schemas.microsoft.com/office/drawing/2014/main" id="{211AC72C-7334-4CCD-8341-9D9414177014}"/>
                </a:ext>
              </a:extLst>
            </p:cNvPr>
            <p:cNvSpPr>
              <a:spLocks noChangeArrowheads="1"/>
            </p:cNvSpPr>
            <p:nvPr/>
          </p:nvSpPr>
          <p:spPr bwMode="auto">
            <a:xfrm>
              <a:off x="2420" y="2427"/>
              <a:ext cx="680" cy="408"/>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70719" name="Text Box 40">
              <a:extLst>
                <a:ext uri="{FF2B5EF4-FFF2-40B4-BE49-F238E27FC236}">
                  <a16:creationId xmlns:a16="http://schemas.microsoft.com/office/drawing/2014/main" id="{AF52A17A-7AFD-4544-A626-9B93D5F17F82}"/>
                </a:ext>
              </a:extLst>
            </p:cNvPr>
            <p:cNvSpPr txBox="1">
              <a:spLocks noChangeArrowheads="1"/>
            </p:cNvSpPr>
            <p:nvPr/>
          </p:nvSpPr>
          <p:spPr bwMode="auto">
            <a:xfrm>
              <a:off x="2352" y="1776"/>
              <a:ext cx="8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1)</a:t>
              </a:r>
              <a:r>
                <a:rPr lang="zh-CN" altLang="en-US">
                  <a:latin typeface="Times New Roman" panose="02020603050405020304" pitchFamily="18" charset="0"/>
                  <a:ea typeface="楷体_GB2312" pitchFamily="49" charset="-122"/>
                </a:rPr>
                <a:t>逆时针旋转</a:t>
              </a:r>
            </a:p>
          </p:txBody>
        </p:sp>
        <p:sp>
          <p:nvSpPr>
            <p:cNvPr id="70720" name="Text Box 43">
              <a:extLst>
                <a:ext uri="{FF2B5EF4-FFF2-40B4-BE49-F238E27FC236}">
                  <a16:creationId xmlns:a16="http://schemas.microsoft.com/office/drawing/2014/main" id="{6BB51DC5-DC55-4E39-9AF5-062DA0C8CBE4}"/>
                </a:ext>
              </a:extLst>
            </p:cNvPr>
            <p:cNvSpPr txBox="1">
              <a:spLocks noChangeArrowheads="1"/>
            </p:cNvSpPr>
            <p:nvPr/>
          </p:nvSpPr>
          <p:spPr bwMode="auto">
            <a:xfrm>
              <a:off x="2352" y="2880"/>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zh-CN" altLang="zh-CN">
                <a:latin typeface="Times New Roman" panose="02020603050405020304" pitchFamily="18" charset="0"/>
                <a:ea typeface="楷体_GB2312" pitchFamily="49" charset="-122"/>
              </a:endParaRPr>
            </a:p>
          </p:txBody>
        </p:sp>
      </p:grpSp>
      <p:sp>
        <p:nvSpPr>
          <p:cNvPr id="70676" name="Text Box 47">
            <a:extLst>
              <a:ext uri="{FF2B5EF4-FFF2-40B4-BE49-F238E27FC236}">
                <a16:creationId xmlns:a16="http://schemas.microsoft.com/office/drawing/2014/main" id="{37C6FDE2-EF26-4D8F-8355-1E7F5E0B0E67}"/>
              </a:ext>
            </a:extLst>
          </p:cNvPr>
          <p:cNvSpPr txBox="1">
            <a:spLocks noChangeArrowheads="1"/>
          </p:cNvSpPr>
          <p:nvPr/>
        </p:nvSpPr>
        <p:spPr bwMode="auto">
          <a:xfrm>
            <a:off x="2936875" y="6113463"/>
            <a:ext cx="5715000" cy="5286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LR</a:t>
            </a:r>
            <a:r>
              <a:rPr lang="zh-CN" altLang="en-US">
                <a:latin typeface="Times New Roman" panose="02020603050405020304" pitchFamily="18" charset="0"/>
                <a:ea typeface="楷体_GB2312" pitchFamily="49" charset="-122"/>
              </a:rPr>
              <a:t>型：</a:t>
            </a:r>
            <a:r>
              <a:rPr lang="zh-CN" altLang="en-US">
                <a:solidFill>
                  <a:srgbClr val="FF0000"/>
                </a:solidFill>
                <a:latin typeface="Times New Roman" panose="02020603050405020304" pitchFamily="18" charset="0"/>
                <a:ea typeface="楷体_GB2312" pitchFamily="49" charset="-122"/>
              </a:rPr>
              <a:t>先向左旋转</a:t>
            </a:r>
            <a:r>
              <a:rPr lang="en-US" altLang="zh-CN">
                <a:latin typeface="Times New Roman" panose="02020603050405020304" pitchFamily="18" charset="0"/>
                <a:ea typeface="楷体_GB2312" pitchFamily="49" charset="-122"/>
              </a:rPr>
              <a:t>, </a:t>
            </a:r>
            <a:r>
              <a:rPr lang="zh-CN" altLang="en-US">
                <a:latin typeface="Times New Roman" panose="02020603050405020304" pitchFamily="18" charset="0"/>
                <a:ea typeface="楷体_GB2312" pitchFamily="49" charset="-122"/>
              </a:rPr>
              <a:t>再向右旋转</a:t>
            </a:r>
          </a:p>
        </p:txBody>
      </p:sp>
      <p:grpSp>
        <p:nvGrpSpPr>
          <p:cNvPr id="106" name="Group 80">
            <a:extLst>
              <a:ext uri="{FF2B5EF4-FFF2-40B4-BE49-F238E27FC236}">
                <a16:creationId xmlns:a16="http://schemas.microsoft.com/office/drawing/2014/main" id="{04EF3CD2-3B6E-4A42-A78C-6137C7FE468E}"/>
              </a:ext>
            </a:extLst>
          </p:cNvPr>
          <p:cNvGrpSpPr>
            <a:grpSpLocks/>
          </p:cNvGrpSpPr>
          <p:nvPr/>
        </p:nvGrpSpPr>
        <p:grpSpPr bwMode="auto">
          <a:xfrm>
            <a:off x="1641475" y="3903663"/>
            <a:ext cx="381000" cy="914400"/>
            <a:chOff x="144" y="2592"/>
            <a:chExt cx="240" cy="576"/>
          </a:xfrm>
        </p:grpSpPr>
        <p:grpSp>
          <p:nvGrpSpPr>
            <p:cNvPr id="70713" name="Group 51">
              <a:extLst>
                <a:ext uri="{FF2B5EF4-FFF2-40B4-BE49-F238E27FC236}">
                  <a16:creationId xmlns:a16="http://schemas.microsoft.com/office/drawing/2014/main" id="{32D5787D-3EE9-432A-8923-312434362727}"/>
                </a:ext>
              </a:extLst>
            </p:cNvPr>
            <p:cNvGrpSpPr>
              <a:grpSpLocks/>
            </p:cNvGrpSpPr>
            <p:nvPr/>
          </p:nvGrpSpPr>
          <p:grpSpPr bwMode="auto">
            <a:xfrm>
              <a:off x="288" y="2592"/>
              <a:ext cx="96" cy="576"/>
              <a:chOff x="288" y="2592"/>
              <a:chExt cx="96" cy="576"/>
            </a:xfrm>
          </p:grpSpPr>
          <p:sp>
            <p:nvSpPr>
              <p:cNvPr id="70715" name="Line 48">
                <a:extLst>
                  <a:ext uri="{FF2B5EF4-FFF2-40B4-BE49-F238E27FC236}">
                    <a16:creationId xmlns:a16="http://schemas.microsoft.com/office/drawing/2014/main" id="{03D63D80-14FB-4DF8-804C-2175E45507D9}"/>
                  </a:ext>
                </a:extLst>
              </p:cNvPr>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0716" name="Line 49">
                <a:extLst>
                  <a:ext uri="{FF2B5EF4-FFF2-40B4-BE49-F238E27FC236}">
                    <a16:creationId xmlns:a16="http://schemas.microsoft.com/office/drawing/2014/main" id="{242BB675-B36B-4EF3-852F-5EB7176BB143}"/>
                  </a:ext>
                </a:extLst>
              </p:cNvPr>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0717" name="Line 50">
                <a:extLst>
                  <a:ext uri="{FF2B5EF4-FFF2-40B4-BE49-F238E27FC236}">
                    <a16:creationId xmlns:a16="http://schemas.microsoft.com/office/drawing/2014/main" id="{DEF9E48A-0A9D-4A4B-939B-4DD076E6C988}"/>
                  </a:ext>
                </a:extLst>
              </p:cNvPr>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70714" name="Text Box 52">
              <a:extLst>
                <a:ext uri="{FF2B5EF4-FFF2-40B4-BE49-F238E27FC236}">
                  <a16:creationId xmlns:a16="http://schemas.microsoft.com/office/drawing/2014/main" id="{0098C05B-A344-4986-B42E-685ABCDA0909}"/>
                </a:ext>
              </a:extLst>
            </p:cNvPr>
            <p:cNvSpPr txBox="1">
              <a:spLocks noChangeArrowheads="1"/>
            </p:cNvSpPr>
            <p:nvPr/>
          </p:nvSpPr>
          <p:spPr bwMode="auto">
            <a:xfrm>
              <a:off x="144" y="27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h</a:t>
              </a:r>
            </a:p>
          </p:txBody>
        </p:sp>
      </p:grpSp>
      <p:grpSp>
        <p:nvGrpSpPr>
          <p:cNvPr id="112" name="Group 81">
            <a:extLst>
              <a:ext uri="{FF2B5EF4-FFF2-40B4-BE49-F238E27FC236}">
                <a16:creationId xmlns:a16="http://schemas.microsoft.com/office/drawing/2014/main" id="{93B58873-6CE1-4E58-9618-34B9195BC8F4}"/>
              </a:ext>
            </a:extLst>
          </p:cNvPr>
          <p:cNvGrpSpPr>
            <a:grpSpLocks/>
          </p:cNvGrpSpPr>
          <p:nvPr/>
        </p:nvGrpSpPr>
        <p:grpSpPr bwMode="auto">
          <a:xfrm>
            <a:off x="1565275" y="3065463"/>
            <a:ext cx="1295400" cy="1752600"/>
            <a:chOff x="96" y="2064"/>
            <a:chExt cx="816" cy="1104"/>
          </a:xfrm>
        </p:grpSpPr>
        <p:sp>
          <p:nvSpPr>
            <p:cNvPr id="70709" name="Line 54">
              <a:extLst>
                <a:ext uri="{FF2B5EF4-FFF2-40B4-BE49-F238E27FC236}">
                  <a16:creationId xmlns:a16="http://schemas.microsoft.com/office/drawing/2014/main" id="{CAE27F03-F567-44A4-93AD-DB4A6431BAC5}"/>
                </a:ext>
              </a:extLst>
            </p:cNvPr>
            <p:cNvSpPr>
              <a:spLocks noChangeShapeType="1"/>
            </p:cNvSpPr>
            <p:nvPr/>
          </p:nvSpPr>
          <p:spPr bwMode="auto">
            <a:xfrm>
              <a:off x="144" y="2064"/>
              <a:ext cx="0" cy="11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0710" name="Line 55">
              <a:extLst>
                <a:ext uri="{FF2B5EF4-FFF2-40B4-BE49-F238E27FC236}">
                  <a16:creationId xmlns:a16="http://schemas.microsoft.com/office/drawing/2014/main" id="{3E05FE08-3625-4690-9D54-41876C03B0B5}"/>
                </a:ext>
              </a:extLst>
            </p:cNvPr>
            <p:cNvSpPr>
              <a:spLocks noChangeShapeType="1"/>
            </p:cNvSpPr>
            <p:nvPr/>
          </p:nvSpPr>
          <p:spPr bwMode="auto">
            <a:xfrm>
              <a:off x="96" y="2064"/>
              <a:ext cx="81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0711" name="Line 56">
              <a:extLst>
                <a:ext uri="{FF2B5EF4-FFF2-40B4-BE49-F238E27FC236}">
                  <a16:creationId xmlns:a16="http://schemas.microsoft.com/office/drawing/2014/main" id="{40477F4C-0F42-4334-8BAD-AFAC19C489DE}"/>
                </a:ext>
              </a:extLst>
            </p:cNvPr>
            <p:cNvSpPr>
              <a:spLocks noChangeShapeType="1"/>
            </p:cNvSpPr>
            <p:nvPr/>
          </p:nvSpPr>
          <p:spPr bwMode="auto">
            <a:xfrm>
              <a:off x="96"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0712" name="Text Box 57">
              <a:extLst>
                <a:ext uri="{FF2B5EF4-FFF2-40B4-BE49-F238E27FC236}">
                  <a16:creationId xmlns:a16="http://schemas.microsoft.com/office/drawing/2014/main" id="{B8CE380D-33DF-4D74-BAE0-8D4646A9E48D}"/>
                </a:ext>
              </a:extLst>
            </p:cNvPr>
            <p:cNvSpPr txBox="1">
              <a:spLocks noChangeArrowheads="1"/>
            </p:cNvSpPr>
            <p:nvPr/>
          </p:nvSpPr>
          <p:spPr bwMode="auto">
            <a:xfrm>
              <a:off x="144" y="21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h+1</a:t>
              </a:r>
            </a:p>
          </p:txBody>
        </p:sp>
      </p:grpSp>
      <p:grpSp>
        <p:nvGrpSpPr>
          <p:cNvPr id="117" name="Group 82">
            <a:extLst>
              <a:ext uri="{FF2B5EF4-FFF2-40B4-BE49-F238E27FC236}">
                <a16:creationId xmlns:a16="http://schemas.microsoft.com/office/drawing/2014/main" id="{128935C2-A650-4B90-AEBB-B52D5CA2EEE2}"/>
              </a:ext>
            </a:extLst>
          </p:cNvPr>
          <p:cNvGrpSpPr>
            <a:grpSpLocks/>
          </p:cNvGrpSpPr>
          <p:nvPr/>
        </p:nvGrpSpPr>
        <p:grpSpPr bwMode="auto">
          <a:xfrm>
            <a:off x="4841875" y="3370263"/>
            <a:ext cx="381000" cy="914400"/>
            <a:chOff x="2160" y="2256"/>
            <a:chExt cx="240" cy="576"/>
          </a:xfrm>
        </p:grpSpPr>
        <p:grpSp>
          <p:nvGrpSpPr>
            <p:cNvPr id="70704" name="Group 58">
              <a:extLst>
                <a:ext uri="{FF2B5EF4-FFF2-40B4-BE49-F238E27FC236}">
                  <a16:creationId xmlns:a16="http://schemas.microsoft.com/office/drawing/2014/main" id="{49501B6E-DB83-4138-9370-73A94D38A1C2}"/>
                </a:ext>
              </a:extLst>
            </p:cNvPr>
            <p:cNvGrpSpPr>
              <a:grpSpLocks/>
            </p:cNvGrpSpPr>
            <p:nvPr/>
          </p:nvGrpSpPr>
          <p:grpSpPr bwMode="auto">
            <a:xfrm>
              <a:off x="2304" y="2256"/>
              <a:ext cx="96" cy="576"/>
              <a:chOff x="288" y="2592"/>
              <a:chExt cx="96" cy="576"/>
            </a:xfrm>
          </p:grpSpPr>
          <p:sp>
            <p:nvSpPr>
              <p:cNvPr id="70706" name="Line 59">
                <a:extLst>
                  <a:ext uri="{FF2B5EF4-FFF2-40B4-BE49-F238E27FC236}">
                    <a16:creationId xmlns:a16="http://schemas.microsoft.com/office/drawing/2014/main" id="{D422F48B-0CF4-43FA-967D-C4DD2A947619}"/>
                  </a:ext>
                </a:extLst>
              </p:cNvPr>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0707" name="Line 60">
                <a:extLst>
                  <a:ext uri="{FF2B5EF4-FFF2-40B4-BE49-F238E27FC236}">
                    <a16:creationId xmlns:a16="http://schemas.microsoft.com/office/drawing/2014/main" id="{4D9536D2-FF43-433D-9423-39492105F8FA}"/>
                  </a:ext>
                </a:extLst>
              </p:cNvPr>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0708" name="Line 61">
                <a:extLst>
                  <a:ext uri="{FF2B5EF4-FFF2-40B4-BE49-F238E27FC236}">
                    <a16:creationId xmlns:a16="http://schemas.microsoft.com/office/drawing/2014/main" id="{31D2FF3E-A4AC-4268-AF44-714B9F76314A}"/>
                  </a:ext>
                </a:extLst>
              </p:cNvPr>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70705" name="Text Box 62">
              <a:extLst>
                <a:ext uri="{FF2B5EF4-FFF2-40B4-BE49-F238E27FC236}">
                  <a16:creationId xmlns:a16="http://schemas.microsoft.com/office/drawing/2014/main" id="{B5F06CC2-9430-4DC9-BBB5-D9C800607DF5}"/>
                </a:ext>
              </a:extLst>
            </p:cNvPr>
            <p:cNvSpPr txBox="1">
              <a:spLocks noChangeArrowheads="1"/>
            </p:cNvSpPr>
            <p:nvPr/>
          </p:nvSpPr>
          <p:spPr bwMode="auto">
            <a:xfrm>
              <a:off x="2160" y="24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h</a:t>
              </a:r>
            </a:p>
          </p:txBody>
        </p:sp>
      </p:grpSp>
      <p:grpSp>
        <p:nvGrpSpPr>
          <p:cNvPr id="123" name="Group 79">
            <a:extLst>
              <a:ext uri="{FF2B5EF4-FFF2-40B4-BE49-F238E27FC236}">
                <a16:creationId xmlns:a16="http://schemas.microsoft.com/office/drawing/2014/main" id="{A7B7DEE1-3639-4A85-95F2-41AC6228DBC0}"/>
              </a:ext>
            </a:extLst>
          </p:cNvPr>
          <p:cNvGrpSpPr>
            <a:grpSpLocks/>
          </p:cNvGrpSpPr>
          <p:nvPr/>
        </p:nvGrpSpPr>
        <p:grpSpPr bwMode="auto">
          <a:xfrm>
            <a:off x="6823075" y="1846263"/>
            <a:ext cx="3048000" cy="3505200"/>
            <a:chOff x="3648" y="1200"/>
            <a:chExt cx="1920" cy="2208"/>
          </a:xfrm>
        </p:grpSpPr>
        <p:sp>
          <p:nvSpPr>
            <p:cNvPr id="70689" name="Rectangle 67">
              <a:extLst>
                <a:ext uri="{FF2B5EF4-FFF2-40B4-BE49-F238E27FC236}">
                  <a16:creationId xmlns:a16="http://schemas.microsoft.com/office/drawing/2014/main" id="{03BFE6C7-E372-480C-AD62-9B775702AADB}"/>
                </a:ext>
              </a:extLst>
            </p:cNvPr>
            <p:cNvSpPr>
              <a:spLocks noChangeArrowheads="1"/>
            </p:cNvSpPr>
            <p:nvPr/>
          </p:nvSpPr>
          <p:spPr bwMode="auto">
            <a:xfrm>
              <a:off x="4176" y="2832"/>
              <a:ext cx="240" cy="336"/>
            </a:xfrm>
            <a:prstGeom prst="rect">
              <a:avLst/>
            </a:prstGeom>
            <a:solidFill>
              <a:schemeClr val="tx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PL</a:t>
              </a:r>
            </a:p>
          </p:txBody>
        </p:sp>
        <p:sp>
          <p:nvSpPr>
            <p:cNvPr id="70690" name="Rectangle 68">
              <a:extLst>
                <a:ext uri="{FF2B5EF4-FFF2-40B4-BE49-F238E27FC236}">
                  <a16:creationId xmlns:a16="http://schemas.microsoft.com/office/drawing/2014/main" id="{A1B3ED2E-1DE0-4132-8AE8-64E1FE9618EB}"/>
                </a:ext>
              </a:extLst>
            </p:cNvPr>
            <p:cNvSpPr>
              <a:spLocks noChangeArrowheads="1"/>
            </p:cNvSpPr>
            <p:nvPr/>
          </p:nvSpPr>
          <p:spPr bwMode="auto">
            <a:xfrm>
              <a:off x="4176" y="3168"/>
              <a:ext cx="240" cy="240"/>
            </a:xfrm>
            <a:prstGeom prst="rect">
              <a:avLst/>
            </a:prstGeom>
            <a:solidFill>
              <a:srgbClr val="FF66CC"/>
            </a:solidFill>
            <a:ln w="9525">
              <a:solidFill>
                <a:schemeClr val="tx1"/>
              </a:solidFill>
              <a:prstDash val="dash"/>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X</a:t>
              </a:r>
            </a:p>
          </p:txBody>
        </p:sp>
        <p:sp>
          <p:nvSpPr>
            <p:cNvPr id="70691" name="Line 70">
              <a:extLst>
                <a:ext uri="{FF2B5EF4-FFF2-40B4-BE49-F238E27FC236}">
                  <a16:creationId xmlns:a16="http://schemas.microsoft.com/office/drawing/2014/main" id="{75094104-2AA9-499D-8A21-6C460FAAB564}"/>
                </a:ext>
              </a:extLst>
            </p:cNvPr>
            <p:cNvSpPr>
              <a:spLocks noChangeShapeType="1"/>
            </p:cNvSpPr>
            <p:nvPr/>
          </p:nvSpPr>
          <p:spPr bwMode="auto">
            <a:xfrm flipH="1">
              <a:off x="4272" y="21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0692" name="Line 71">
              <a:extLst>
                <a:ext uri="{FF2B5EF4-FFF2-40B4-BE49-F238E27FC236}">
                  <a16:creationId xmlns:a16="http://schemas.microsoft.com/office/drawing/2014/main" id="{4BBC67F9-CB49-4505-8BED-789B77F5CCB2}"/>
                </a:ext>
              </a:extLst>
            </p:cNvPr>
            <p:cNvSpPr>
              <a:spLocks noChangeShapeType="1"/>
            </p:cNvSpPr>
            <p:nvPr/>
          </p:nvSpPr>
          <p:spPr bwMode="auto">
            <a:xfrm flipH="1">
              <a:off x="3792" y="2592"/>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0693" name="Line 74">
              <a:extLst>
                <a:ext uri="{FF2B5EF4-FFF2-40B4-BE49-F238E27FC236}">
                  <a16:creationId xmlns:a16="http://schemas.microsoft.com/office/drawing/2014/main" id="{0704F204-6F99-4DD2-9AC9-11FE1B7AF3AD}"/>
                </a:ext>
              </a:extLst>
            </p:cNvPr>
            <p:cNvSpPr>
              <a:spLocks noChangeShapeType="1"/>
            </p:cNvSpPr>
            <p:nvPr/>
          </p:nvSpPr>
          <p:spPr bwMode="auto">
            <a:xfrm>
              <a:off x="4704" y="2160"/>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0694" name="Line 75">
              <a:extLst>
                <a:ext uri="{FF2B5EF4-FFF2-40B4-BE49-F238E27FC236}">
                  <a16:creationId xmlns:a16="http://schemas.microsoft.com/office/drawing/2014/main" id="{0D5777DD-925C-4DE1-933B-BE48C1F54E09}"/>
                </a:ext>
              </a:extLst>
            </p:cNvPr>
            <p:cNvSpPr>
              <a:spLocks noChangeShapeType="1"/>
            </p:cNvSpPr>
            <p:nvPr/>
          </p:nvSpPr>
          <p:spPr bwMode="auto">
            <a:xfrm>
              <a:off x="5088" y="1728"/>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0695" name="Line 76">
              <a:extLst>
                <a:ext uri="{FF2B5EF4-FFF2-40B4-BE49-F238E27FC236}">
                  <a16:creationId xmlns:a16="http://schemas.microsoft.com/office/drawing/2014/main" id="{51DBE50C-37CD-4BEA-9AAF-16FC845E7DF4}"/>
                </a:ext>
              </a:extLst>
            </p:cNvPr>
            <p:cNvSpPr>
              <a:spLocks noChangeShapeType="1"/>
            </p:cNvSpPr>
            <p:nvPr/>
          </p:nvSpPr>
          <p:spPr bwMode="auto">
            <a:xfrm>
              <a:off x="4176" y="264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0696" name="Line 77">
              <a:extLst>
                <a:ext uri="{FF2B5EF4-FFF2-40B4-BE49-F238E27FC236}">
                  <a16:creationId xmlns:a16="http://schemas.microsoft.com/office/drawing/2014/main" id="{CF0BA831-CB13-44E1-9124-18E694AA876B}"/>
                </a:ext>
              </a:extLst>
            </p:cNvPr>
            <p:cNvSpPr>
              <a:spLocks noChangeShapeType="1"/>
            </p:cNvSpPr>
            <p:nvPr/>
          </p:nvSpPr>
          <p:spPr bwMode="auto">
            <a:xfrm flipH="1">
              <a:off x="4656" y="1680"/>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cxnSp>
          <p:nvCxnSpPr>
            <p:cNvPr id="70697" name="AutoShape 78">
              <a:extLst>
                <a:ext uri="{FF2B5EF4-FFF2-40B4-BE49-F238E27FC236}">
                  <a16:creationId xmlns:a16="http://schemas.microsoft.com/office/drawing/2014/main" id="{01BADAFF-C528-43DA-8203-41BE7EAE3DC3}"/>
                </a:ext>
              </a:extLst>
            </p:cNvPr>
            <p:cNvCxnSpPr>
              <a:cxnSpLocks noChangeShapeType="1"/>
            </p:cNvCxnSpPr>
            <p:nvPr/>
          </p:nvCxnSpPr>
          <p:spPr bwMode="auto">
            <a:xfrm rot="16200000" flipH="1">
              <a:off x="4512" y="1200"/>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0698" name="Oval 64">
              <a:extLst>
                <a:ext uri="{FF2B5EF4-FFF2-40B4-BE49-F238E27FC236}">
                  <a16:creationId xmlns:a16="http://schemas.microsoft.com/office/drawing/2014/main" id="{DBF59516-8D21-417C-AD8D-2D6FC376A191}"/>
                </a:ext>
              </a:extLst>
            </p:cNvPr>
            <p:cNvSpPr>
              <a:spLocks noChangeArrowheads="1"/>
            </p:cNvSpPr>
            <p:nvPr/>
          </p:nvSpPr>
          <p:spPr bwMode="auto">
            <a:xfrm>
              <a:off x="4848" y="1488"/>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D</a:t>
              </a:r>
            </a:p>
          </p:txBody>
        </p:sp>
        <p:sp>
          <p:nvSpPr>
            <p:cNvPr id="70699" name="Oval 65">
              <a:extLst>
                <a:ext uri="{FF2B5EF4-FFF2-40B4-BE49-F238E27FC236}">
                  <a16:creationId xmlns:a16="http://schemas.microsoft.com/office/drawing/2014/main" id="{3CBA0D58-004E-4D3B-BEA4-A515F9F4D2B2}"/>
                </a:ext>
              </a:extLst>
            </p:cNvPr>
            <p:cNvSpPr>
              <a:spLocks noChangeArrowheads="1"/>
            </p:cNvSpPr>
            <p:nvPr/>
          </p:nvSpPr>
          <p:spPr bwMode="auto">
            <a:xfrm>
              <a:off x="4032" y="2352"/>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DL</a:t>
              </a:r>
            </a:p>
          </p:txBody>
        </p:sp>
        <p:sp>
          <p:nvSpPr>
            <p:cNvPr id="70700" name="Oval 72">
              <a:extLst>
                <a:ext uri="{FF2B5EF4-FFF2-40B4-BE49-F238E27FC236}">
                  <a16:creationId xmlns:a16="http://schemas.microsoft.com/office/drawing/2014/main" id="{9C0EFC8A-5293-40BE-9A10-C8F45263004F}"/>
                </a:ext>
              </a:extLst>
            </p:cNvPr>
            <p:cNvSpPr>
              <a:spLocks noChangeArrowheads="1"/>
            </p:cNvSpPr>
            <p:nvPr/>
          </p:nvSpPr>
          <p:spPr bwMode="auto">
            <a:xfrm>
              <a:off x="4464" y="1920"/>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NP</a:t>
              </a:r>
            </a:p>
          </p:txBody>
        </p:sp>
        <p:sp>
          <p:nvSpPr>
            <p:cNvPr id="70701" name="Rectangle 73">
              <a:extLst>
                <a:ext uri="{FF2B5EF4-FFF2-40B4-BE49-F238E27FC236}">
                  <a16:creationId xmlns:a16="http://schemas.microsoft.com/office/drawing/2014/main" id="{9A543368-5791-4BF0-B83D-DA04FAD57E3E}"/>
                </a:ext>
              </a:extLst>
            </p:cNvPr>
            <p:cNvSpPr>
              <a:spLocks noChangeArrowheads="1"/>
            </p:cNvSpPr>
            <p:nvPr/>
          </p:nvSpPr>
          <p:spPr bwMode="auto">
            <a:xfrm>
              <a:off x="4848" y="2352"/>
              <a:ext cx="240" cy="336"/>
            </a:xfrm>
            <a:prstGeom prst="rect">
              <a:avLst/>
            </a:prstGeom>
            <a:solidFill>
              <a:srgbClr val="33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PR</a:t>
              </a:r>
            </a:p>
          </p:txBody>
        </p:sp>
        <p:sp>
          <p:nvSpPr>
            <p:cNvPr id="70702" name="Rectangle 66">
              <a:extLst>
                <a:ext uri="{FF2B5EF4-FFF2-40B4-BE49-F238E27FC236}">
                  <a16:creationId xmlns:a16="http://schemas.microsoft.com/office/drawing/2014/main" id="{3D50EA95-4EB2-457E-A20F-DBAC0D9AC9A1}"/>
                </a:ext>
              </a:extLst>
            </p:cNvPr>
            <p:cNvSpPr>
              <a:spLocks noChangeArrowheads="1"/>
            </p:cNvSpPr>
            <p:nvPr/>
          </p:nvSpPr>
          <p:spPr bwMode="auto">
            <a:xfrm>
              <a:off x="3648" y="2832"/>
              <a:ext cx="240" cy="576"/>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L</a:t>
              </a:r>
            </a:p>
          </p:txBody>
        </p:sp>
        <p:sp>
          <p:nvSpPr>
            <p:cNvPr id="70703" name="Rectangle 69">
              <a:extLst>
                <a:ext uri="{FF2B5EF4-FFF2-40B4-BE49-F238E27FC236}">
                  <a16:creationId xmlns:a16="http://schemas.microsoft.com/office/drawing/2014/main" id="{EEF86B09-0254-4029-A546-9FAE8B22C381}"/>
                </a:ext>
              </a:extLst>
            </p:cNvPr>
            <p:cNvSpPr>
              <a:spLocks noChangeArrowheads="1"/>
            </p:cNvSpPr>
            <p:nvPr/>
          </p:nvSpPr>
          <p:spPr bwMode="auto">
            <a:xfrm>
              <a:off x="5328" y="1968"/>
              <a:ext cx="240" cy="576"/>
            </a:xfrm>
            <a:prstGeom prst="rect">
              <a:avLst/>
            </a:prstGeom>
            <a:solidFill>
              <a:srgbClr val="FFCC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R</a:t>
              </a:r>
            </a:p>
          </p:txBody>
        </p:sp>
      </p:grpSp>
      <p:sp>
        <p:nvSpPr>
          <p:cNvPr id="139" name="Oval 84">
            <a:extLst>
              <a:ext uri="{FF2B5EF4-FFF2-40B4-BE49-F238E27FC236}">
                <a16:creationId xmlns:a16="http://schemas.microsoft.com/office/drawing/2014/main" id="{D9A95663-641A-4A53-8B0E-96007F862411}"/>
              </a:ext>
            </a:extLst>
          </p:cNvPr>
          <p:cNvSpPr>
            <a:spLocks noChangeArrowheads="1"/>
          </p:cNvSpPr>
          <p:nvPr/>
        </p:nvSpPr>
        <p:spPr bwMode="auto">
          <a:xfrm>
            <a:off x="1870075" y="3921969"/>
            <a:ext cx="2438400" cy="649188"/>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grpSp>
        <p:nvGrpSpPr>
          <p:cNvPr id="140" name="Group 85">
            <a:extLst>
              <a:ext uri="{FF2B5EF4-FFF2-40B4-BE49-F238E27FC236}">
                <a16:creationId xmlns:a16="http://schemas.microsoft.com/office/drawing/2014/main" id="{80E19FF1-6F06-42E0-A1DD-05E8AA22DC90}"/>
              </a:ext>
            </a:extLst>
          </p:cNvPr>
          <p:cNvGrpSpPr>
            <a:grpSpLocks/>
          </p:cNvGrpSpPr>
          <p:nvPr/>
        </p:nvGrpSpPr>
        <p:grpSpPr bwMode="auto">
          <a:xfrm>
            <a:off x="955675" y="3065463"/>
            <a:ext cx="1295400" cy="2133600"/>
            <a:chOff x="96" y="2064"/>
            <a:chExt cx="816" cy="1104"/>
          </a:xfrm>
        </p:grpSpPr>
        <p:sp>
          <p:nvSpPr>
            <p:cNvPr id="70685" name="Line 86">
              <a:extLst>
                <a:ext uri="{FF2B5EF4-FFF2-40B4-BE49-F238E27FC236}">
                  <a16:creationId xmlns:a16="http://schemas.microsoft.com/office/drawing/2014/main" id="{2A13E20C-088B-4491-AA4D-D9FA916B20D9}"/>
                </a:ext>
              </a:extLst>
            </p:cNvPr>
            <p:cNvSpPr>
              <a:spLocks noChangeShapeType="1"/>
            </p:cNvSpPr>
            <p:nvPr/>
          </p:nvSpPr>
          <p:spPr bwMode="auto">
            <a:xfrm>
              <a:off x="144" y="2064"/>
              <a:ext cx="0" cy="11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0686" name="Line 87">
              <a:extLst>
                <a:ext uri="{FF2B5EF4-FFF2-40B4-BE49-F238E27FC236}">
                  <a16:creationId xmlns:a16="http://schemas.microsoft.com/office/drawing/2014/main" id="{CD14606D-AE83-49A2-8E62-77F2BC19A7C6}"/>
                </a:ext>
              </a:extLst>
            </p:cNvPr>
            <p:cNvSpPr>
              <a:spLocks noChangeShapeType="1"/>
            </p:cNvSpPr>
            <p:nvPr/>
          </p:nvSpPr>
          <p:spPr bwMode="auto">
            <a:xfrm>
              <a:off x="96" y="2064"/>
              <a:ext cx="81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0687" name="Line 88">
              <a:extLst>
                <a:ext uri="{FF2B5EF4-FFF2-40B4-BE49-F238E27FC236}">
                  <a16:creationId xmlns:a16="http://schemas.microsoft.com/office/drawing/2014/main" id="{A14E565F-17F8-47AF-B62D-8EEDF9C2DD75}"/>
                </a:ext>
              </a:extLst>
            </p:cNvPr>
            <p:cNvSpPr>
              <a:spLocks noChangeShapeType="1"/>
            </p:cNvSpPr>
            <p:nvPr/>
          </p:nvSpPr>
          <p:spPr bwMode="auto">
            <a:xfrm>
              <a:off x="96"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0688" name="Text Box 89">
              <a:extLst>
                <a:ext uri="{FF2B5EF4-FFF2-40B4-BE49-F238E27FC236}">
                  <a16:creationId xmlns:a16="http://schemas.microsoft.com/office/drawing/2014/main" id="{D0F07D2A-EBBC-4A28-99A3-D5C81EECC4E2}"/>
                </a:ext>
              </a:extLst>
            </p:cNvPr>
            <p:cNvSpPr txBox="1">
              <a:spLocks noChangeArrowheads="1"/>
            </p:cNvSpPr>
            <p:nvPr/>
          </p:nvSpPr>
          <p:spPr bwMode="auto">
            <a:xfrm>
              <a:off x="144" y="2160"/>
              <a:ext cx="43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h+2</a:t>
              </a:r>
            </a:p>
          </p:txBody>
        </p:sp>
      </p:grpSp>
      <p:sp>
        <p:nvSpPr>
          <p:cNvPr id="145" name="Rectangle 90">
            <a:extLst>
              <a:ext uri="{FF2B5EF4-FFF2-40B4-BE49-F238E27FC236}">
                <a16:creationId xmlns:a16="http://schemas.microsoft.com/office/drawing/2014/main" id="{69E9E24D-6C44-42C3-9EA2-0830BCA87BDE}"/>
              </a:ext>
            </a:extLst>
          </p:cNvPr>
          <p:cNvSpPr>
            <a:spLocks noChangeArrowheads="1"/>
          </p:cNvSpPr>
          <p:nvPr/>
        </p:nvSpPr>
        <p:spPr bwMode="auto">
          <a:xfrm>
            <a:off x="1260475" y="5580063"/>
            <a:ext cx="419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H(L) – H(R) = 2, </a:t>
            </a:r>
            <a:r>
              <a:rPr lang="zh-CN" altLang="en-US" sz="2400" dirty="0">
                <a:latin typeface="Times New Roman" panose="02020603050405020304" pitchFamily="18" charset="0"/>
                <a:ea typeface="华康俪金黑W8(P)" panose="020B0800000000000000" pitchFamily="34" charset="-122"/>
              </a:rPr>
              <a:t>不平衡！</a:t>
            </a:r>
          </a:p>
        </p:txBody>
      </p:sp>
      <p:sp>
        <p:nvSpPr>
          <p:cNvPr id="146" name="Oval 91">
            <a:extLst>
              <a:ext uri="{FF2B5EF4-FFF2-40B4-BE49-F238E27FC236}">
                <a16:creationId xmlns:a16="http://schemas.microsoft.com/office/drawing/2014/main" id="{028C7F73-E444-446F-B3A5-7310B84917DC}"/>
              </a:ext>
            </a:extLst>
          </p:cNvPr>
          <p:cNvSpPr>
            <a:spLocks noChangeArrowheads="1"/>
          </p:cNvSpPr>
          <p:nvPr/>
        </p:nvSpPr>
        <p:spPr bwMode="auto">
          <a:xfrm>
            <a:off x="6518275" y="4112469"/>
            <a:ext cx="2895600" cy="649188"/>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wipe(up)">
                                      <p:cBhvr>
                                        <p:cTn id="11" dur="500"/>
                                        <p:tgtEl>
                                          <p:spTgt spid="106"/>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wipe(up)">
                                      <p:cBhvr>
                                        <p:cTn id="15" dur="500"/>
                                        <p:tgtEl>
                                          <p:spTgt spid="1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9"/>
                                        </p:tgtEl>
                                        <p:attrNameLst>
                                          <p:attrName>style.visibility</p:attrName>
                                        </p:attrNameLst>
                                      </p:cBhvr>
                                      <p:to>
                                        <p:strVal val="visible"/>
                                      </p:to>
                                    </p:set>
                                    <p:anim calcmode="lin" valueType="num">
                                      <p:cBhvr additive="base">
                                        <p:cTn id="20" dur="500" fill="hold"/>
                                        <p:tgtEl>
                                          <p:spTgt spid="89"/>
                                        </p:tgtEl>
                                        <p:attrNameLst>
                                          <p:attrName>ppt_x</p:attrName>
                                        </p:attrNameLst>
                                      </p:cBhvr>
                                      <p:tavLst>
                                        <p:tav tm="0">
                                          <p:val>
                                            <p:strVal val="#ppt_x"/>
                                          </p:val>
                                        </p:tav>
                                        <p:tav tm="100000">
                                          <p:val>
                                            <p:strVal val="#ppt_x"/>
                                          </p:val>
                                        </p:tav>
                                      </p:tavLst>
                                    </p:anim>
                                    <p:anim calcmode="lin" valueType="num">
                                      <p:cBhvr additive="base">
                                        <p:cTn id="21"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40"/>
                                        </p:tgtEl>
                                        <p:attrNameLst>
                                          <p:attrName>style.visibility</p:attrName>
                                        </p:attrNameLst>
                                      </p:cBhvr>
                                      <p:to>
                                        <p:strVal val="visible"/>
                                      </p:to>
                                    </p:set>
                                    <p:animEffect transition="in" filter="wipe(up)">
                                      <p:cBhvr>
                                        <p:cTn id="26" dur="500"/>
                                        <p:tgtEl>
                                          <p:spTgt spid="14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5"/>
                                        </p:tgtEl>
                                        <p:attrNameLst>
                                          <p:attrName>style.visibility</p:attrName>
                                        </p:attrNameLst>
                                      </p:cBhvr>
                                      <p:to>
                                        <p:strVal val="visible"/>
                                      </p:to>
                                    </p:set>
                                    <p:anim calcmode="lin" valueType="num">
                                      <p:cBhvr additive="base">
                                        <p:cTn id="31" dur="500" fill="hold"/>
                                        <p:tgtEl>
                                          <p:spTgt spid="145"/>
                                        </p:tgtEl>
                                        <p:attrNameLst>
                                          <p:attrName>ppt_x</p:attrName>
                                        </p:attrNameLst>
                                      </p:cBhvr>
                                      <p:tavLst>
                                        <p:tav tm="0">
                                          <p:val>
                                            <p:strVal val="0-#ppt_w/2"/>
                                          </p:val>
                                        </p:tav>
                                        <p:tav tm="100000">
                                          <p:val>
                                            <p:strVal val="#ppt_x"/>
                                          </p:val>
                                        </p:tav>
                                      </p:tavLst>
                                    </p:anim>
                                    <p:anim calcmode="lin" valueType="num">
                                      <p:cBhvr additive="base">
                                        <p:cTn id="32" dur="500" fill="hold"/>
                                        <p:tgtEl>
                                          <p:spTgt spid="14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wipe(left)">
                                      <p:cBhvr>
                                        <p:cTn id="37" dur="500"/>
                                        <p:tgtEl>
                                          <p:spTgt spid="1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nodeType="clickEffect">
                                  <p:stCondLst>
                                    <p:cond delay="0"/>
                                  </p:stCondLst>
                                  <p:childTnLst>
                                    <p:set>
                                      <p:cBhvr>
                                        <p:cTn id="41" dur="1" fill="hold">
                                          <p:stCondLst>
                                            <p:cond delay="0"/>
                                          </p:stCondLst>
                                        </p:cTn>
                                        <p:tgtEl>
                                          <p:spTgt spid="101"/>
                                        </p:tgtEl>
                                        <p:attrNameLst>
                                          <p:attrName>style.visibility</p:attrName>
                                        </p:attrNameLst>
                                      </p:cBhvr>
                                      <p:to>
                                        <p:strVal val="visible"/>
                                      </p:to>
                                    </p:set>
                                    <p:anim calcmode="lin" valueType="num">
                                      <p:cBhvr>
                                        <p:cTn id="42" dur="500" fill="hold"/>
                                        <p:tgtEl>
                                          <p:spTgt spid="101"/>
                                        </p:tgtEl>
                                        <p:attrNameLst>
                                          <p:attrName>ppt_x</p:attrName>
                                        </p:attrNameLst>
                                      </p:cBhvr>
                                      <p:tavLst>
                                        <p:tav tm="0">
                                          <p:val>
                                            <p:strVal val="#ppt_x-#ppt_w/2"/>
                                          </p:val>
                                        </p:tav>
                                        <p:tav tm="100000">
                                          <p:val>
                                            <p:strVal val="#ppt_x"/>
                                          </p:val>
                                        </p:tav>
                                      </p:tavLst>
                                    </p:anim>
                                    <p:anim calcmode="lin" valueType="num">
                                      <p:cBhvr>
                                        <p:cTn id="43" dur="500" fill="hold"/>
                                        <p:tgtEl>
                                          <p:spTgt spid="101"/>
                                        </p:tgtEl>
                                        <p:attrNameLst>
                                          <p:attrName>ppt_y</p:attrName>
                                        </p:attrNameLst>
                                      </p:cBhvr>
                                      <p:tavLst>
                                        <p:tav tm="0">
                                          <p:val>
                                            <p:strVal val="#ppt_y"/>
                                          </p:val>
                                        </p:tav>
                                        <p:tav tm="100000">
                                          <p:val>
                                            <p:strVal val="#ppt_y"/>
                                          </p:val>
                                        </p:tav>
                                      </p:tavLst>
                                    </p:anim>
                                    <p:anim calcmode="lin" valueType="num">
                                      <p:cBhvr>
                                        <p:cTn id="44" dur="500" fill="hold"/>
                                        <p:tgtEl>
                                          <p:spTgt spid="101"/>
                                        </p:tgtEl>
                                        <p:attrNameLst>
                                          <p:attrName>ppt_w</p:attrName>
                                        </p:attrNameLst>
                                      </p:cBhvr>
                                      <p:tavLst>
                                        <p:tav tm="0">
                                          <p:val>
                                            <p:fltVal val="0"/>
                                          </p:val>
                                        </p:tav>
                                        <p:tav tm="100000">
                                          <p:val>
                                            <p:strVal val="#ppt_w"/>
                                          </p:val>
                                        </p:tav>
                                      </p:tavLst>
                                    </p:anim>
                                    <p:anim calcmode="lin" valueType="num">
                                      <p:cBhvr>
                                        <p:cTn id="45" dur="500" fill="hold"/>
                                        <p:tgtEl>
                                          <p:spTgt spid="101"/>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 fill="hold" nodeType="clickEffect">
                                  <p:stCondLst>
                                    <p:cond delay="0"/>
                                  </p:stCondLst>
                                  <p:childTnLst>
                                    <p:set>
                                      <p:cBhvr>
                                        <p:cTn id="49" dur="1" fill="hold">
                                          <p:stCondLst>
                                            <p:cond delay="0"/>
                                          </p:stCondLst>
                                        </p:cTn>
                                        <p:tgtEl>
                                          <p:spTgt spid="123"/>
                                        </p:tgtEl>
                                        <p:attrNameLst>
                                          <p:attrName>style.visibility</p:attrName>
                                        </p:attrNameLst>
                                      </p:cBhvr>
                                      <p:to>
                                        <p:strVal val="visible"/>
                                      </p:to>
                                    </p:set>
                                    <p:anim calcmode="lin" valueType="num">
                                      <p:cBhvr>
                                        <p:cTn id="50" dur="500" fill="hold"/>
                                        <p:tgtEl>
                                          <p:spTgt spid="123"/>
                                        </p:tgtEl>
                                        <p:attrNameLst>
                                          <p:attrName>ppt_x</p:attrName>
                                        </p:attrNameLst>
                                      </p:cBhvr>
                                      <p:tavLst>
                                        <p:tav tm="0">
                                          <p:val>
                                            <p:strVal val="#ppt_x"/>
                                          </p:val>
                                        </p:tav>
                                        <p:tav tm="100000">
                                          <p:val>
                                            <p:strVal val="#ppt_x"/>
                                          </p:val>
                                        </p:tav>
                                      </p:tavLst>
                                    </p:anim>
                                    <p:anim calcmode="lin" valueType="num">
                                      <p:cBhvr>
                                        <p:cTn id="51" dur="500" fill="hold"/>
                                        <p:tgtEl>
                                          <p:spTgt spid="123"/>
                                        </p:tgtEl>
                                        <p:attrNameLst>
                                          <p:attrName>ppt_y</p:attrName>
                                        </p:attrNameLst>
                                      </p:cBhvr>
                                      <p:tavLst>
                                        <p:tav tm="0">
                                          <p:val>
                                            <p:strVal val="#ppt_y-#ppt_h/2"/>
                                          </p:val>
                                        </p:tav>
                                        <p:tav tm="100000">
                                          <p:val>
                                            <p:strVal val="#ppt_y"/>
                                          </p:val>
                                        </p:tav>
                                      </p:tavLst>
                                    </p:anim>
                                    <p:anim calcmode="lin" valueType="num">
                                      <p:cBhvr>
                                        <p:cTn id="52" dur="500" fill="hold"/>
                                        <p:tgtEl>
                                          <p:spTgt spid="123"/>
                                        </p:tgtEl>
                                        <p:attrNameLst>
                                          <p:attrName>ppt_w</p:attrName>
                                        </p:attrNameLst>
                                      </p:cBhvr>
                                      <p:tavLst>
                                        <p:tav tm="0">
                                          <p:val>
                                            <p:strVal val="#ppt_w"/>
                                          </p:val>
                                        </p:tav>
                                        <p:tav tm="100000">
                                          <p:val>
                                            <p:strVal val="#ppt_w"/>
                                          </p:val>
                                        </p:tav>
                                      </p:tavLst>
                                    </p:anim>
                                    <p:anim calcmode="lin" valueType="num">
                                      <p:cBhvr>
                                        <p:cTn id="53" dur="500" fill="hold"/>
                                        <p:tgtEl>
                                          <p:spTgt spid="123"/>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46"/>
                                        </p:tgtEl>
                                        <p:attrNameLst>
                                          <p:attrName>style.visibility</p:attrName>
                                        </p:attrNameLst>
                                      </p:cBhvr>
                                      <p:to>
                                        <p:strVal val="visible"/>
                                      </p:to>
                                    </p:set>
                                    <p:animEffect transition="in" filter="wipe(left)">
                                      <p:cBhvr>
                                        <p:cTn id="5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autoUpdateAnimBg="0"/>
      <p:bldP spid="139" grpId="0" animBg="1"/>
      <p:bldP spid="145" grpId="0" autoUpdateAnimBg="0"/>
      <p:bldP spid="14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id="{E87F200B-0616-4447-B7CA-76BAF3677A2E}"/>
              </a:ext>
            </a:extLst>
          </p:cNvPr>
          <p:cNvGrpSpPr>
            <a:grpSpLocks/>
          </p:cNvGrpSpPr>
          <p:nvPr/>
        </p:nvGrpSpPr>
        <p:grpSpPr bwMode="auto">
          <a:xfrm>
            <a:off x="6772275" y="1981200"/>
            <a:ext cx="3200400" cy="2895600"/>
            <a:chOff x="3312" y="1344"/>
            <a:chExt cx="2016" cy="1824"/>
          </a:xfrm>
        </p:grpSpPr>
        <p:sp>
          <p:nvSpPr>
            <p:cNvPr id="72742" name="Oval 4">
              <a:extLst>
                <a:ext uri="{FF2B5EF4-FFF2-40B4-BE49-F238E27FC236}">
                  <a16:creationId xmlns:a16="http://schemas.microsoft.com/office/drawing/2014/main" id="{8A9CDE62-053F-434E-87BA-F83D6A06B5B3}"/>
                </a:ext>
              </a:extLst>
            </p:cNvPr>
            <p:cNvSpPr>
              <a:spLocks noChangeArrowheads="1"/>
            </p:cNvSpPr>
            <p:nvPr/>
          </p:nvSpPr>
          <p:spPr bwMode="auto">
            <a:xfrm>
              <a:off x="4560" y="2112"/>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D</a:t>
              </a:r>
            </a:p>
          </p:txBody>
        </p:sp>
        <p:sp>
          <p:nvSpPr>
            <p:cNvPr id="72743" name="Oval 5">
              <a:extLst>
                <a:ext uri="{FF2B5EF4-FFF2-40B4-BE49-F238E27FC236}">
                  <a16:creationId xmlns:a16="http://schemas.microsoft.com/office/drawing/2014/main" id="{4D1804AF-BBE6-4D38-8169-2F3B11182688}"/>
                </a:ext>
              </a:extLst>
            </p:cNvPr>
            <p:cNvSpPr>
              <a:spLocks noChangeArrowheads="1"/>
            </p:cNvSpPr>
            <p:nvPr/>
          </p:nvSpPr>
          <p:spPr bwMode="auto">
            <a:xfrm>
              <a:off x="3744" y="2112"/>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DL</a:t>
              </a:r>
            </a:p>
          </p:txBody>
        </p:sp>
        <p:sp>
          <p:nvSpPr>
            <p:cNvPr id="72744" name="Rectangle 6">
              <a:extLst>
                <a:ext uri="{FF2B5EF4-FFF2-40B4-BE49-F238E27FC236}">
                  <a16:creationId xmlns:a16="http://schemas.microsoft.com/office/drawing/2014/main" id="{C0C4CE3E-39E0-4FB3-9F9A-1BA5D4FA2FF4}"/>
                </a:ext>
              </a:extLst>
            </p:cNvPr>
            <p:cNvSpPr>
              <a:spLocks noChangeArrowheads="1"/>
            </p:cNvSpPr>
            <p:nvPr/>
          </p:nvSpPr>
          <p:spPr bwMode="auto">
            <a:xfrm>
              <a:off x="3312" y="2592"/>
              <a:ext cx="240" cy="576"/>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L</a:t>
              </a:r>
            </a:p>
          </p:txBody>
        </p:sp>
        <p:sp>
          <p:nvSpPr>
            <p:cNvPr id="72745" name="Rectangle 7">
              <a:extLst>
                <a:ext uri="{FF2B5EF4-FFF2-40B4-BE49-F238E27FC236}">
                  <a16:creationId xmlns:a16="http://schemas.microsoft.com/office/drawing/2014/main" id="{80E65996-7A65-4EE0-A28E-2BEFE6EBDD04}"/>
                </a:ext>
              </a:extLst>
            </p:cNvPr>
            <p:cNvSpPr>
              <a:spLocks noChangeArrowheads="1"/>
            </p:cNvSpPr>
            <p:nvPr/>
          </p:nvSpPr>
          <p:spPr bwMode="auto">
            <a:xfrm>
              <a:off x="3888" y="2592"/>
              <a:ext cx="240" cy="336"/>
            </a:xfrm>
            <a:prstGeom prst="rect">
              <a:avLst/>
            </a:prstGeom>
            <a:solidFill>
              <a:schemeClr val="tx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PL</a:t>
              </a:r>
            </a:p>
          </p:txBody>
        </p:sp>
        <p:sp>
          <p:nvSpPr>
            <p:cNvPr id="72746" name="Rectangle 8">
              <a:extLst>
                <a:ext uri="{FF2B5EF4-FFF2-40B4-BE49-F238E27FC236}">
                  <a16:creationId xmlns:a16="http://schemas.microsoft.com/office/drawing/2014/main" id="{7923AE53-1BA9-4422-842E-1E7E3B754F29}"/>
                </a:ext>
              </a:extLst>
            </p:cNvPr>
            <p:cNvSpPr>
              <a:spLocks noChangeArrowheads="1"/>
            </p:cNvSpPr>
            <p:nvPr/>
          </p:nvSpPr>
          <p:spPr bwMode="auto">
            <a:xfrm>
              <a:off x="3888" y="2928"/>
              <a:ext cx="240" cy="240"/>
            </a:xfrm>
            <a:prstGeom prst="rect">
              <a:avLst/>
            </a:prstGeom>
            <a:solidFill>
              <a:srgbClr val="FF66CC"/>
            </a:solidFill>
            <a:ln w="9525">
              <a:solidFill>
                <a:schemeClr val="tx1"/>
              </a:solidFill>
              <a:prstDash val="dash"/>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X</a:t>
              </a:r>
            </a:p>
          </p:txBody>
        </p:sp>
        <p:sp>
          <p:nvSpPr>
            <p:cNvPr id="72747" name="Rectangle 9">
              <a:extLst>
                <a:ext uri="{FF2B5EF4-FFF2-40B4-BE49-F238E27FC236}">
                  <a16:creationId xmlns:a16="http://schemas.microsoft.com/office/drawing/2014/main" id="{22DE55F6-42C2-4F7F-9B8A-F823F4A6D9AC}"/>
                </a:ext>
              </a:extLst>
            </p:cNvPr>
            <p:cNvSpPr>
              <a:spLocks noChangeArrowheads="1"/>
            </p:cNvSpPr>
            <p:nvPr/>
          </p:nvSpPr>
          <p:spPr bwMode="auto">
            <a:xfrm>
              <a:off x="5088" y="2592"/>
              <a:ext cx="240" cy="576"/>
            </a:xfrm>
            <a:prstGeom prst="rect">
              <a:avLst/>
            </a:prstGeom>
            <a:solidFill>
              <a:srgbClr val="FFCC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R</a:t>
              </a:r>
            </a:p>
          </p:txBody>
        </p:sp>
        <p:sp>
          <p:nvSpPr>
            <p:cNvPr id="72748" name="Line 10">
              <a:extLst>
                <a:ext uri="{FF2B5EF4-FFF2-40B4-BE49-F238E27FC236}">
                  <a16:creationId xmlns:a16="http://schemas.microsoft.com/office/drawing/2014/main" id="{25C4F1DD-D906-41B7-9C5F-35DAA603A286}"/>
                </a:ext>
              </a:extLst>
            </p:cNvPr>
            <p:cNvSpPr>
              <a:spLocks noChangeShapeType="1"/>
            </p:cNvSpPr>
            <p:nvPr/>
          </p:nvSpPr>
          <p:spPr bwMode="auto">
            <a:xfrm flipH="1">
              <a:off x="3984" y="1920"/>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2749" name="Line 11">
              <a:extLst>
                <a:ext uri="{FF2B5EF4-FFF2-40B4-BE49-F238E27FC236}">
                  <a16:creationId xmlns:a16="http://schemas.microsoft.com/office/drawing/2014/main" id="{66AA1CE5-39AB-4988-9CCF-7BE240F5B1EB}"/>
                </a:ext>
              </a:extLst>
            </p:cNvPr>
            <p:cNvSpPr>
              <a:spLocks noChangeShapeType="1"/>
            </p:cNvSpPr>
            <p:nvPr/>
          </p:nvSpPr>
          <p:spPr bwMode="auto">
            <a:xfrm flipH="1">
              <a:off x="3456" y="2352"/>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2750" name="Oval 12">
              <a:extLst>
                <a:ext uri="{FF2B5EF4-FFF2-40B4-BE49-F238E27FC236}">
                  <a16:creationId xmlns:a16="http://schemas.microsoft.com/office/drawing/2014/main" id="{EA313837-52CF-4027-9389-CDA28349FDD2}"/>
                </a:ext>
              </a:extLst>
            </p:cNvPr>
            <p:cNvSpPr>
              <a:spLocks noChangeArrowheads="1"/>
            </p:cNvSpPr>
            <p:nvPr/>
          </p:nvSpPr>
          <p:spPr bwMode="auto">
            <a:xfrm>
              <a:off x="4176" y="1680"/>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NP</a:t>
              </a:r>
            </a:p>
          </p:txBody>
        </p:sp>
        <p:sp>
          <p:nvSpPr>
            <p:cNvPr id="72751" name="Rectangle 13">
              <a:extLst>
                <a:ext uri="{FF2B5EF4-FFF2-40B4-BE49-F238E27FC236}">
                  <a16:creationId xmlns:a16="http://schemas.microsoft.com/office/drawing/2014/main" id="{771F5231-FAF2-4568-B336-6BA2E50CDC03}"/>
                </a:ext>
              </a:extLst>
            </p:cNvPr>
            <p:cNvSpPr>
              <a:spLocks noChangeArrowheads="1"/>
            </p:cNvSpPr>
            <p:nvPr/>
          </p:nvSpPr>
          <p:spPr bwMode="auto">
            <a:xfrm>
              <a:off x="4464" y="2592"/>
              <a:ext cx="240" cy="336"/>
            </a:xfrm>
            <a:prstGeom prst="rect">
              <a:avLst/>
            </a:prstGeom>
            <a:solidFill>
              <a:srgbClr val="33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PR</a:t>
              </a:r>
            </a:p>
          </p:txBody>
        </p:sp>
        <p:sp>
          <p:nvSpPr>
            <p:cNvPr id="72752" name="Line 14">
              <a:extLst>
                <a:ext uri="{FF2B5EF4-FFF2-40B4-BE49-F238E27FC236}">
                  <a16:creationId xmlns:a16="http://schemas.microsoft.com/office/drawing/2014/main" id="{99EEC653-D7A2-4995-8BC2-EC8826187D92}"/>
                </a:ext>
              </a:extLst>
            </p:cNvPr>
            <p:cNvSpPr>
              <a:spLocks noChangeShapeType="1"/>
            </p:cNvSpPr>
            <p:nvPr/>
          </p:nvSpPr>
          <p:spPr bwMode="auto">
            <a:xfrm>
              <a:off x="4416" y="1920"/>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2753" name="Line 15">
              <a:extLst>
                <a:ext uri="{FF2B5EF4-FFF2-40B4-BE49-F238E27FC236}">
                  <a16:creationId xmlns:a16="http://schemas.microsoft.com/office/drawing/2014/main" id="{C4599AB9-F4AC-47E3-9C0F-72DD8AA63679}"/>
                </a:ext>
              </a:extLst>
            </p:cNvPr>
            <p:cNvSpPr>
              <a:spLocks noChangeShapeType="1"/>
            </p:cNvSpPr>
            <p:nvPr/>
          </p:nvSpPr>
          <p:spPr bwMode="auto">
            <a:xfrm>
              <a:off x="4848" y="2352"/>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2754" name="Line 16">
              <a:extLst>
                <a:ext uri="{FF2B5EF4-FFF2-40B4-BE49-F238E27FC236}">
                  <a16:creationId xmlns:a16="http://schemas.microsoft.com/office/drawing/2014/main" id="{74DE34F9-AE3D-4780-B253-92F4B7541160}"/>
                </a:ext>
              </a:extLst>
            </p:cNvPr>
            <p:cNvSpPr>
              <a:spLocks noChangeShapeType="1"/>
            </p:cNvSpPr>
            <p:nvPr/>
          </p:nvSpPr>
          <p:spPr bwMode="auto">
            <a:xfrm>
              <a:off x="3888" y="240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2755" name="Line 17">
              <a:extLst>
                <a:ext uri="{FF2B5EF4-FFF2-40B4-BE49-F238E27FC236}">
                  <a16:creationId xmlns:a16="http://schemas.microsoft.com/office/drawing/2014/main" id="{54DB7D42-4393-4F12-9AD6-F61A59D1543F}"/>
                </a:ext>
              </a:extLst>
            </p:cNvPr>
            <p:cNvSpPr>
              <a:spLocks noChangeShapeType="1"/>
            </p:cNvSpPr>
            <p:nvPr/>
          </p:nvSpPr>
          <p:spPr bwMode="auto">
            <a:xfrm flipH="1">
              <a:off x="4608" y="2400"/>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cxnSp>
          <p:nvCxnSpPr>
            <p:cNvPr id="72756" name="AutoShape 18">
              <a:extLst>
                <a:ext uri="{FF2B5EF4-FFF2-40B4-BE49-F238E27FC236}">
                  <a16:creationId xmlns:a16="http://schemas.microsoft.com/office/drawing/2014/main" id="{8C37A365-EC5C-4E64-A886-DD016E49C1EB}"/>
                </a:ext>
              </a:extLst>
            </p:cNvPr>
            <p:cNvCxnSpPr>
              <a:cxnSpLocks noChangeShapeType="1"/>
            </p:cNvCxnSpPr>
            <p:nvPr/>
          </p:nvCxnSpPr>
          <p:spPr bwMode="auto">
            <a:xfrm rot="16200000" flipH="1">
              <a:off x="3984" y="1344"/>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2" name="Group 41">
            <a:extLst>
              <a:ext uri="{FF2B5EF4-FFF2-40B4-BE49-F238E27FC236}">
                <a16:creationId xmlns:a16="http://schemas.microsoft.com/office/drawing/2014/main" id="{C485090C-7C0F-486F-832C-ADE576BA8FCD}"/>
              </a:ext>
            </a:extLst>
          </p:cNvPr>
          <p:cNvGrpSpPr>
            <a:grpSpLocks/>
          </p:cNvGrpSpPr>
          <p:nvPr/>
        </p:nvGrpSpPr>
        <p:grpSpPr bwMode="auto">
          <a:xfrm>
            <a:off x="5248275" y="2819400"/>
            <a:ext cx="1295400" cy="1528763"/>
            <a:chOff x="2640" y="1872"/>
            <a:chExt cx="816" cy="963"/>
          </a:xfrm>
        </p:grpSpPr>
        <p:sp>
          <p:nvSpPr>
            <p:cNvPr id="72740" name="AutoShape 20">
              <a:extLst>
                <a:ext uri="{FF2B5EF4-FFF2-40B4-BE49-F238E27FC236}">
                  <a16:creationId xmlns:a16="http://schemas.microsoft.com/office/drawing/2014/main" id="{729B3101-2772-447E-B19D-38AF48848178}"/>
                </a:ext>
              </a:extLst>
            </p:cNvPr>
            <p:cNvSpPr>
              <a:spLocks noChangeArrowheads="1"/>
            </p:cNvSpPr>
            <p:nvPr/>
          </p:nvSpPr>
          <p:spPr bwMode="auto">
            <a:xfrm>
              <a:off x="2708" y="2427"/>
              <a:ext cx="680" cy="408"/>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72741" name="Text Box 22">
              <a:extLst>
                <a:ext uri="{FF2B5EF4-FFF2-40B4-BE49-F238E27FC236}">
                  <a16:creationId xmlns:a16="http://schemas.microsoft.com/office/drawing/2014/main" id="{BE6CAD5C-8186-4779-8F5A-F421BBFCCB61}"/>
                </a:ext>
              </a:extLst>
            </p:cNvPr>
            <p:cNvSpPr txBox="1">
              <a:spLocks noChangeArrowheads="1"/>
            </p:cNvSpPr>
            <p:nvPr/>
          </p:nvSpPr>
          <p:spPr bwMode="auto">
            <a:xfrm>
              <a:off x="2640" y="1872"/>
              <a:ext cx="8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2)</a:t>
              </a:r>
              <a:r>
                <a:rPr lang="zh-CN" altLang="en-US">
                  <a:latin typeface="Times New Roman" panose="02020603050405020304" pitchFamily="18" charset="0"/>
                  <a:ea typeface="楷体_GB2312" pitchFamily="49" charset="-122"/>
                </a:rPr>
                <a:t>顺时针旋转</a:t>
              </a:r>
            </a:p>
          </p:txBody>
        </p:sp>
      </p:grpSp>
      <p:grpSp>
        <p:nvGrpSpPr>
          <p:cNvPr id="72708" name="Group 24">
            <a:extLst>
              <a:ext uri="{FF2B5EF4-FFF2-40B4-BE49-F238E27FC236}">
                <a16:creationId xmlns:a16="http://schemas.microsoft.com/office/drawing/2014/main" id="{18987C77-F83A-4E6D-918C-0592AB231A30}"/>
              </a:ext>
            </a:extLst>
          </p:cNvPr>
          <p:cNvGrpSpPr>
            <a:grpSpLocks/>
          </p:cNvGrpSpPr>
          <p:nvPr/>
        </p:nvGrpSpPr>
        <p:grpSpPr bwMode="auto">
          <a:xfrm>
            <a:off x="1590675" y="1752600"/>
            <a:ext cx="3048000" cy="3505200"/>
            <a:chOff x="3648" y="1200"/>
            <a:chExt cx="1920" cy="2208"/>
          </a:xfrm>
        </p:grpSpPr>
        <p:sp>
          <p:nvSpPr>
            <p:cNvPr id="72725" name="Rectangle 25">
              <a:extLst>
                <a:ext uri="{FF2B5EF4-FFF2-40B4-BE49-F238E27FC236}">
                  <a16:creationId xmlns:a16="http://schemas.microsoft.com/office/drawing/2014/main" id="{A8B001DD-697A-4A61-98AD-1AF4A15BB847}"/>
                </a:ext>
              </a:extLst>
            </p:cNvPr>
            <p:cNvSpPr>
              <a:spLocks noChangeArrowheads="1"/>
            </p:cNvSpPr>
            <p:nvPr/>
          </p:nvSpPr>
          <p:spPr bwMode="auto">
            <a:xfrm>
              <a:off x="4176" y="2832"/>
              <a:ext cx="240" cy="336"/>
            </a:xfrm>
            <a:prstGeom prst="rect">
              <a:avLst/>
            </a:prstGeom>
            <a:solidFill>
              <a:schemeClr val="tx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PL</a:t>
              </a:r>
            </a:p>
          </p:txBody>
        </p:sp>
        <p:sp>
          <p:nvSpPr>
            <p:cNvPr id="72726" name="Rectangle 26">
              <a:extLst>
                <a:ext uri="{FF2B5EF4-FFF2-40B4-BE49-F238E27FC236}">
                  <a16:creationId xmlns:a16="http://schemas.microsoft.com/office/drawing/2014/main" id="{3E951CAA-BEDE-4DC0-8DDE-0E2DB851F3CD}"/>
                </a:ext>
              </a:extLst>
            </p:cNvPr>
            <p:cNvSpPr>
              <a:spLocks noChangeArrowheads="1"/>
            </p:cNvSpPr>
            <p:nvPr/>
          </p:nvSpPr>
          <p:spPr bwMode="auto">
            <a:xfrm>
              <a:off x="4176" y="3168"/>
              <a:ext cx="240" cy="240"/>
            </a:xfrm>
            <a:prstGeom prst="rect">
              <a:avLst/>
            </a:prstGeom>
            <a:solidFill>
              <a:srgbClr val="FF66CC"/>
            </a:solidFill>
            <a:ln w="9525">
              <a:solidFill>
                <a:schemeClr val="tx1"/>
              </a:solidFill>
              <a:prstDash val="dash"/>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X</a:t>
              </a:r>
            </a:p>
          </p:txBody>
        </p:sp>
        <p:sp>
          <p:nvSpPr>
            <p:cNvPr id="72727" name="Line 27">
              <a:extLst>
                <a:ext uri="{FF2B5EF4-FFF2-40B4-BE49-F238E27FC236}">
                  <a16:creationId xmlns:a16="http://schemas.microsoft.com/office/drawing/2014/main" id="{2FE4CF5A-74B6-4A88-803A-2C00D61B232F}"/>
                </a:ext>
              </a:extLst>
            </p:cNvPr>
            <p:cNvSpPr>
              <a:spLocks noChangeShapeType="1"/>
            </p:cNvSpPr>
            <p:nvPr/>
          </p:nvSpPr>
          <p:spPr bwMode="auto">
            <a:xfrm flipH="1">
              <a:off x="4272" y="21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2728" name="Line 28">
              <a:extLst>
                <a:ext uri="{FF2B5EF4-FFF2-40B4-BE49-F238E27FC236}">
                  <a16:creationId xmlns:a16="http://schemas.microsoft.com/office/drawing/2014/main" id="{7C02525E-A934-4039-AEEE-0520D10BEB43}"/>
                </a:ext>
              </a:extLst>
            </p:cNvPr>
            <p:cNvSpPr>
              <a:spLocks noChangeShapeType="1"/>
            </p:cNvSpPr>
            <p:nvPr/>
          </p:nvSpPr>
          <p:spPr bwMode="auto">
            <a:xfrm flipH="1">
              <a:off x="3792" y="2592"/>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2729" name="Line 29">
              <a:extLst>
                <a:ext uri="{FF2B5EF4-FFF2-40B4-BE49-F238E27FC236}">
                  <a16:creationId xmlns:a16="http://schemas.microsoft.com/office/drawing/2014/main" id="{815835B3-B4B5-4888-A662-26002CF35E73}"/>
                </a:ext>
              </a:extLst>
            </p:cNvPr>
            <p:cNvSpPr>
              <a:spLocks noChangeShapeType="1"/>
            </p:cNvSpPr>
            <p:nvPr/>
          </p:nvSpPr>
          <p:spPr bwMode="auto">
            <a:xfrm>
              <a:off x="4704" y="2160"/>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2730" name="Line 30">
              <a:extLst>
                <a:ext uri="{FF2B5EF4-FFF2-40B4-BE49-F238E27FC236}">
                  <a16:creationId xmlns:a16="http://schemas.microsoft.com/office/drawing/2014/main" id="{16466029-2F57-4960-8DF1-4733ED3A519A}"/>
                </a:ext>
              </a:extLst>
            </p:cNvPr>
            <p:cNvSpPr>
              <a:spLocks noChangeShapeType="1"/>
            </p:cNvSpPr>
            <p:nvPr/>
          </p:nvSpPr>
          <p:spPr bwMode="auto">
            <a:xfrm>
              <a:off x="5088" y="1728"/>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2731" name="Line 31">
              <a:extLst>
                <a:ext uri="{FF2B5EF4-FFF2-40B4-BE49-F238E27FC236}">
                  <a16:creationId xmlns:a16="http://schemas.microsoft.com/office/drawing/2014/main" id="{5288C135-1342-4F8A-B0BC-760C90D7DDC1}"/>
                </a:ext>
              </a:extLst>
            </p:cNvPr>
            <p:cNvSpPr>
              <a:spLocks noChangeShapeType="1"/>
            </p:cNvSpPr>
            <p:nvPr/>
          </p:nvSpPr>
          <p:spPr bwMode="auto">
            <a:xfrm>
              <a:off x="4176" y="264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2732" name="Line 32">
              <a:extLst>
                <a:ext uri="{FF2B5EF4-FFF2-40B4-BE49-F238E27FC236}">
                  <a16:creationId xmlns:a16="http://schemas.microsoft.com/office/drawing/2014/main" id="{C3F738DD-6F68-4EBB-B0C6-F7C8F2EA9DCE}"/>
                </a:ext>
              </a:extLst>
            </p:cNvPr>
            <p:cNvSpPr>
              <a:spLocks noChangeShapeType="1"/>
            </p:cNvSpPr>
            <p:nvPr/>
          </p:nvSpPr>
          <p:spPr bwMode="auto">
            <a:xfrm flipH="1">
              <a:off x="4656" y="1680"/>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cxnSp>
          <p:nvCxnSpPr>
            <p:cNvPr id="72733" name="AutoShape 33">
              <a:extLst>
                <a:ext uri="{FF2B5EF4-FFF2-40B4-BE49-F238E27FC236}">
                  <a16:creationId xmlns:a16="http://schemas.microsoft.com/office/drawing/2014/main" id="{1FB638C5-8F83-4235-ADF4-9794878CE964}"/>
                </a:ext>
              </a:extLst>
            </p:cNvPr>
            <p:cNvCxnSpPr>
              <a:cxnSpLocks noChangeShapeType="1"/>
            </p:cNvCxnSpPr>
            <p:nvPr/>
          </p:nvCxnSpPr>
          <p:spPr bwMode="auto">
            <a:xfrm rot="16200000" flipH="1">
              <a:off x="4512" y="1200"/>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734" name="Oval 34">
              <a:extLst>
                <a:ext uri="{FF2B5EF4-FFF2-40B4-BE49-F238E27FC236}">
                  <a16:creationId xmlns:a16="http://schemas.microsoft.com/office/drawing/2014/main" id="{B156C07C-2EDF-4AA0-BAB6-8233BF490E33}"/>
                </a:ext>
              </a:extLst>
            </p:cNvPr>
            <p:cNvSpPr>
              <a:spLocks noChangeArrowheads="1"/>
            </p:cNvSpPr>
            <p:nvPr/>
          </p:nvSpPr>
          <p:spPr bwMode="auto">
            <a:xfrm>
              <a:off x="4848" y="1488"/>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D</a:t>
              </a:r>
            </a:p>
          </p:txBody>
        </p:sp>
        <p:sp>
          <p:nvSpPr>
            <p:cNvPr id="72735" name="Oval 35">
              <a:extLst>
                <a:ext uri="{FF2B5EF4-FFF2-40B4-BE49-F238E27FC236}">
                  <a16:creationId xmlns:a16="http://schemas.microsoft.com/office/drawing/2014/main" id="{CA659085-405A-4B46-B43D-BE98B003A5E4}"/>
                </a:ext>
              </a:extLst>
            </p:cNvPr>
            <p:cNvSpPr>
              <a:spLocks noChangeArrowheads="1"/>
            </p:cNvSpPr>
            <p:nvPr/>
          </p:nvSpPr>
          <p:spPr bwMode="auto">
            <a:xfrm>
              <a:off x="4032" y="2352"/>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DL</a:t>
              </a:r>
            </a:p>
          </p:txBody>
        </p:sp>
        <p:sp>
          <p:nvSpPr>
            <p:cNvPr id="72736" name="Oval 36">
              <a:extLst>
                <a:ext uri="{FF2B5EF4-FFF2-40B4-BE49-F238E27FC236}">
                  <a16:creationId xmlns:a16="http://schemas.microsoft.com/office/drawing/2014/main" id="{03292604-FD52-47DA-95C2-51374041B50A}"/>
                </a:ext>
              </a:extLst>
            </p:cNvPr>
            <p:cNvSpPr>
              <a:spLocks noChangeArrowheads="1"/>
            </p:cNvSpPr>
            <p:nvPr/>
          </p:nvSpPr>
          <p:spPr bwMode="auto">
            <a:xfrm>
              <a:off x="4464" y="1920"/>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NP</a:t>
              </a:r>
            </a:p>
          </p:txBody>
        </p:sp>
        <p:sp>
          <p:nvSpPr>
            <p:cNvPr id="72737" name="Rectangle 37">
              <a:extLst>
                <a:ext uri="{FF2B5EF4-FFF2-40B4-BE49-F238E27FC236}">
                  <a16:creationId xmlns:a16="http://schemas.microsoft.com/office/drawing/2014/main" id="{4188AA03-8798-4C73-8647-85801CA453FA}"/>
                </a:ext>
              </a:extLst>
            </p:cNvPr>
            <p:cNvSpPr>
              <a:spLocks noChangeArrowheads="1"/>
            </p:cNvSpPr>
            <p:nvPr/>
          </p:nvSpPr>
          <p:spPr bwMode="auto">
            <a:xfrm>
              <a:off x="4848" y="2352"/>
              <a:ext cx="240" cy="336"/>
            </a:xfrm>
            <a:prstGeom prst="rect">
              <a:avLst/>
            </a:prstGeom>
            <a:solidFill>
              <a:srgbClr val="33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PR</a:t>
              </a:r>
            </a:p>
          </p:txBody>
        </p:sp>
        <p:sp>
          <p:nvSpPr>
            <p:cNvPr id="72738" name="Rectangle 38">
              <a:extLst>
                <a:ext uri="{FF2B5EF4-FFF2-40B4-BE49-F238E27FC236}">
                  <a16:creationId xmlns:a16="http://schemas.microsoft.com/office/drawing/2014/main" id="{DBBBF820-5394-4778-9C5D-1382DA0935D4}"/>
                </a:ext>
              </a:extLst>
            </p:cNvPr>
            <p:cNvSpPr>
              <a:spLocks noChangeArrowheads="1"/>
            </p:cNvSpPr>
            <p:nvPr/>
          </p:nvSpPr>
          <p:spPr bwMode="auto">
            <a:xfrm>
              <a:off x="3648" y="2832"/>
              <a:ext cx="240" cy="576"/>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L</a:t>
              </a:r>
            </a:p>
          </p:txBody>
        </p:sp>
        <p:sp>
          <p:nvSpPr>
            <p:cNvPr id="72739" name="Rectangle 39">
              <a:extLst>
                <a:ext uri="{FF2B5EF4-FFF2-40B4-BE49-F238E27FC236}">
                  <a16:creationId xmlns:a16="http://schemas.microsoft.com/office/drawing/2014/main" id="{58C66C02-D37A-4325-8F9C-33384BF776E3}"/>
                </a:ext>
              </a:extLst>
            </p:cNvPr>
            <p:cNvSpPr>
              <a:spLocks noChangeArrowheads="1"/>
            </p:cNvSpPr>
            <p:nvPr/>
          </p:nvSpPr>
          <p:spPr bwMode="auto">
            <a:xfrm>
              <a:off x="5328" y="1968"/>
              <a:ext cx="240" cy="576"/>
            </a:xfrm>
            <a:prstGeom prst="rect">
              <a:avLst/>
            </a:prstGeom>
            <a:solidFill>
              <a:srgbClr val="FFCC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R</a:t>
              </a:r>
            </a:p>
          </p:txBody>
        </p:sp>
      </p:grpSp>
      <p:sp>
        <p:nvSpPr>
          <p:cNvPr id="72709" name="Text Box 40">
            <a:extLst>
              <a:ext uri="{FF2B5EF4-FFF2-40B4-BE49-F238E27FC236}">
                <a16:creationId xmlns:a16="http://schemas.microsoft.com/office/drawing/2014/main" id="{CE45B402-1BC1-40F3-904E-ECC2037AB6FE}"/>
              </a:ext>
            </a:extLst>
          </p:cNvPr>
          <p:cNvSpPr txBox="1">
            <a:spLocks noChangeArrowheads="1"/>
          </p:cNvSpPr>
          <p:nvPr/>
        </p:nvSpPr>
        <p:spPr bwMode="auto">
          <a:xfrm>
            <a:off x="1819275" y="11430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a:latin typeface="Times New Roman" panose="02020603050405020304" pitchFamily="18" charset="0"/>
                <a:ea typeface="楷体_GB2312" pitchFamily="49" charset="-122"/>
              </a:rPr>
              <a:t>以</a:t>
            </a:r>
            <a:r>
              <a:rPr lang="en-US" altLang="zh-CN">
                <a:latin typeface="Times New Roman" panose="02020603050405020304" pitchFamily="18" charset="0"/>
                <a:ea typeface="楷体_GB2312" pitchFamily="49" charset="-122"/>
              </a:rPr>
              <a:t>D</a:t>
            </a:r>
            <a:r>
              <a:rPr lang="zh-CN" altLang="en-US">
                <a:latin typeface="Times New Roman" panose="02020603050405020304" pitchFamily="18" charset="0"/>
                <a:ea typeface="楷体_GB2312" pitchFamily="49" charset="-122"/>
              </a:rPr>
              <a:t>为根的子树不平衡：左子树的右子树造成的</a:t>
            </a:r>
          </a:p>
        </p:txBody>
      </p:sp>
      <p:sp>
        <p:nvSpPr>
          <p:cNvPr id="72710" name="Text Box 42">
            <a:extLst>
              <a:ext uri="{FF2B5EF4-FFF2-40B4-BE49-F238E27FC236}">
                <a16:creationId xmlns:a16="http://schemas.microsoft.com/office/drawing/2014/main" id="{3A7B86AD-3926-465D-9503-F5373ADAB67F}"/>
              </a:ext>
            </a:extLst>
          </p:cNvPr>
          <p:cNvSpPr txBox="1">
            <a:spLocks noChangeArrowheads="1"/>
          </p:cNvSpPr>
          <p:nvPr/>
        </p:nvSpPr>
        <p:spPr bwMode="auto">
          <a:xfrm>
            <a:off x="3038475" y="5943600"/>
            <a:ext cx="5715000" cy="5286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LR</a:t>
            </a:r>
            <a:r>
              <a:rPr lang="zh-CN" altLang="en-US">
                <a:latin typeface="Times New Roman" panose="02020603050405020304" pitchFamily="18" charset="0"/>
                <a:ea typeface="楷体_GB2312" pitchFamily="49" charset="-122"/>
              </a:rPr>
              <a:t>型：</a:t>
            </a:r>
            <a:r>
              <a:rPr lang="zh-CN" altLang="en-US">
                <a:solidFill>
                  <a:srgbClr val="FF0000"/>
                </a:solidFill>
                <a:latin typeface="Times New Roman" panose="02020603050405020304" pitchFamily="18" charset="0"/>
                <a:ea typeface="楷体_GB2312" pitchFamily="49" charset="-122"/>
              </a:rPr>
              <a:t>先向左旋转</a:t>
            </a:r>
            <a:r>
              <a:rPr lang="en-US" altLang="zh-CN">
                <a:solidFill>
                  <a:srgbClr val="FF0000"/>
                </a:solidFill>
                <a:latin typeface="Times New Roman" panose="02020603050405020304" pitchFamily="18" charset="0"/>
                <a:ea typeface="楷体_GB2312" pitchFamily="49" charset="-122"/>
              </a:rPr>
              <a:t>, </a:t>
            </a:r>
            <a:r>
              <a:rPr lang="zh-CN" altLang="en-US">
                <a:solidFill>
                  <a:srgbClr val="FF0000"/>
                </a:solidFill>
                <a:latin typeface="Times New Roman" panose="02020603050405020304" pitchFamily="18" charset="0"/>
                <a:ea typeface="楷体_GB2312" pitchFamily="49" charset="-122"/>
              </a:rPr>
              <a:t>再向右旋转</a:t>
            </a:r>
          </a:p>
        </p:txBody>
      </p:sp>
      <p:sp>
        <p:nvSpPr>
          <p:cNvPr id="43" name="Rectangle 43">
            <a:extLst>
              <a:ext uri="{FF2B5EF4-FFF2-40B4-BE49-F238E27FC236}">
                <a16:creationId xmlns:a16="http://schemas.microsoft.com/office/drawing/2014/main" id="{D36B5DC7-7428-47A2-A7B5-BCCAF6614DE4}"/>
              </a:ext>
            </a:extLst>
          </p:cNvPr>
          <p:cNvSpPr>
            <a:spLocks noChangeArrowheads="1"/>
          </p:cNvSpPr>
          <p:nvPr/>
        </p:nvSpPr>
        <p:spPr bwMode="auto">
          <a:xfrm>
            <a:off x="1362075" y="5257800"/>
            <a:ext cx="419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H(L) – H(R) = 2, LL</a:t>
            </a:r>
            <a:r>
              <a:rPr lang="zh-CN" altLang="en-US" sz="2400" dirty="0">
                <a:latin typeface="Times New Roman" panose="02020603050405020304" pitchFamily="18" charset="0"/>
                <a:ea typeface="华康俪金黑W8(P)" panose="020B0800000000000000" pitchFamily="34" charset="-122"/>
              </a:rPr>
              <a:t>型</a:t>
            </a:r>
          </a:p>
        </p:txBody>
      </p:sp>
      <p:grpSp>
        <p:nvGrpSpPr>
          <p:cNvPr id="44" name="Group 44">
            <a:extLst>
              <a:ext uri="{FF2B5EF4-FFF2-40B4-BE49-F238E27FC236}">
                <a16:creationId xmlns:a16="http://schemas.microsoft.com/office/drawing/2014/main" id="{690C182B-D818-45A9-8FCB-2340D3731D3E}"/>
              </a:ext>
            </a:extLst>
          </p:cNvPr>
          <p:cNvGrpSpPr>
            <a:grpSpLocks/>
          </p:cNvGrpSpPr>
          <p:nvPr/>
        </p:nvGrpSpPr>
        <p:grpSpPr bwMode="auto">
          <a:xfrm>
            <a:off x="4638675" y="2971800"/>
            <a:ext cx="381000" cy="914400"/>
            <a:chOff x="2160" y="2256"/>
            <a:chExt cx="240" cy="576"/>
          </a:xfrm>
        </p:grpSpPr>
        <p:grpSp>
          <p:nvGrpSpPr>
            <p:cNvPr id="72720" name="Group 45">
              <a:extLst>
                <a:ext uri="{FF2B5EF4-FFF2-40B4-BE49-F238E27FC236}">
                  <a16:creationId xmlns:a16="http://schemas.microsoft.com/office/drawing/2014/main" id="{C443905B-4A41-4E98-8D55-A66F3C201ED2}"/>
                </a:ext>
              </a:extLst>
            </p:cNvPr>
            <p:cNvGrpSpPr>
              <a:grpSpLocks/>
            </p:cNvGrpSpPr>
            <p:nvPr/>
          </p:nvGrpSpPr>
          <p:grpSpPr bwMode="auto">
            <a:xfrm>
              <a:off x="2304" y="2256"/>
              <a:ext cx="96" cy="576"/>
              <a:chOff x="288" y="2592"/>
              <a:chExt cx="96" cy="576"/>
            </a:xfrm>
          </p:grpSpPr>
          <p:sp>
            <p:nvSpPr>
              <p:cNvPr id="72722" name="Line 46">
                <a:extLst>
                  <a:ext uri="{FF2B5EF4-FFF2-40B4-BE49-F238E27FC236}">
                    <a16:creationId xmlns:a16="http://schemas.microsoft.com/office/drawing/2014/main" id="{F18584C3-747D-45CD-A330-9361B5679F48}"/>
                  </a:ext>
                </a:extLst>
              </p:cNvPr>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2723" name="Line 47">
                <a:extLst>
                  <a:ext uri="{FF2B5EF4-FFF2-40B4-BE49-F238E27FC236}">
                    <a16:creationId xmlns:a16="http://schemas.microsoft.com/office/drawing/2014/main" id="{79B80E15-63D4-4015-B501-5E93801E2E94}"/>
                  </a:ext>
                </a:extLst>
              </p:cNvPr>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2724" name="Line 48">
                <a:extLst>
                  <a:ext uri="{FF2B5EF4-FFF2-40B4-BE49-F238E27FC236}">
                    <a16:creationId xmlns:a16="http://schemas.microsoft.com/office/drawing/2014/main" id="{3611D6AD-E259-4C0E-B70B-CFC923F3AEF9}"/>
                  </a:ext>
                </a:extLst>
              </p:cNvPr>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72721" name="Text Box 49">
              <a:extLst>
                <a:ext uri="{FF2B5EF4-FFF2-40B4-BE49-F238E27FC236}">
                  <a16:creationId xmlns:a16="http://schemas.microsoft.com/office/drawing/2014/main" id="{8307A27B-D48E-47AC-83CF-B2224D7C62CE}"/>
                </a:ext>
              </a:extLst>
            </p:cNvPr>
            <p:cNvSpPr txBox="1">
              <a:spLocks noChangeArrowheads="1"/>
            </p:cNvSpPr>
            <p:nvPr/>
          </p:nvSpPr>
          <p:spPr bwMode="auto">
            <a:xfrm>
              <a:off x="2160" y="24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h</a:t>
              </a:r>
            </a:p>
          </p:txBody>
        </p:sp>
      </p:grpSp>
      <p:grpSp>
        <p:nvGrpSpPr>
          <p:cNvPr id="50" name="Group 55">
            <a:extLst>
              <a:ext uri="{FF2B5EF4-FFF2-40B4-BE49-F238E27FC236}">
                <a16:creationId xmlns:a16="http://schemas.microsoft.com/office/drawing/2014/main" id="{06B367CC-8DAD-40AC-ABA5-FA4208249C6D}"/>
              </a:ext>
            </a:extLst>
          </p:cNvPr>
          <p:cNvGrpSpPr>
            <a:grpSpLocks/>
          </p:cNvGrpSpPr>
          <p:nvPr/>
        </p:nvGrpSpPr>
        <p:grpSpPr bwMode="auto">
          <a:xfrm>
            <a:off x="1285875" y="2895600"/>
            <a:ext cx="1295400" cy="2362200"/>
            <a:chOff x="96" y="2064"/>
            <a:chExt cx="816" cy="1104"/>
          </a:xfrm>
        </p:grpSpPr>
        <p:sp>
          <p:nvSpPr>
            <p:cNvPr id="72716" name="Line 56">
              <a:extLst>
                <a:ext uri="{FF2B5EF4-FFF2-40B4-BE49-F238E27FC236}">
                  <a16:creationId xmlns:a16="http://schemas.microsoft.com/office/drawing/2014/main" id="{ECBDB1F1-620D-45B5-A8B3-9519704BF0B0}"/>
                </a:ext>
              </a:extLst>
            </p:cNvPr>
            <p:cNvSpPr>
              <a:spLocks noChangeShapeType="1"/>
            </p:cNvSpPr>
            <p:nvPr/>
          </p:nvSpPr>
          <p:spPr bwMode="auto">
            <a:xfrm>
              <a:off x="144" y="2064"/>
              <a:ext cx="0" cy="11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2717" name="Line 57">
              <a:extLst>
                <a:ext uri="{FF2B5EF4-FFF2-40B4-BE49-F238E27FC236}">
                  <a16:creationId xmlns:a16="http://schemas.microsoft.com/office/drawing/2014/main" id="{B03AD2D8-D602-4340-8A74-3D200E6781EA}"/>
                </a:ext>
              </a:extLst>
            </p:cNvPr>
            <p:cNvSpPr>
              <a:spLocks noChangeShapeType="1"/>
            </p:cNvSpPr>
            <p:nvPr/>
          </p:nvSpPr>
          <p:spPr bwMode="auto">
            <a:xfrm>
              <a:off x="96" y="2064"/>
              <a:ext cx="81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2718" name="Line 58">
              <a:extLst>
                <a:ext uri="{FF2B5EF4-FFF2-40B4-BE49-F238E27FC236}">
                  <a16:creationId xmlns:a16="http://schemas.microsoft.com/office/drawing/2014/main" id="{54547B62-145B-42BB-83A6-3E75C22CA6A6}"/>
                </a:ext>
              </a:extLst>
            </p:cNvPr>
            <p:cNvSpPr>
              <a:spLocks noChangeShapeType="1"/>
            </p:cNvSpPr>
            <p:nvPr/>
          </p:nvSpPr>
          <p:spPr bwMode="auto">
            <a:xfrm>
              <a:off x="96"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2719" name="Text Box 59">
              <a:extLst>
                <a:ext uri="{FF2B5EF4-FFF2-40B4-BE49-F238E27FC236}">
                  <a16:creationId xmlns:a16="http://schemas.microsoft.com/office/drawing/2014/main" id="{469E0891-7AD4-4450-A51D-0069D40CAE37}"/>
                </a:ext>
              </a:extLst>
            </p:cNvPr>
            <p:cNvSpPr txBox="1">
              <a:spLocks noChangeArrowheads="1"/>
            </p:cNvSpPr>
            <p:nvPr/>
          </p:nvSpPr>
          <p:spPr bwMode="auto">
            <a:xfrm>
              <a:off x="144" y="2160"/>
              <a:ext cx="4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h+2</a:t>
              </a:r>
            </a:p>
          </p:txBody>
        </p:sp>
      </p:grpSp>
      <p:sp>
        <p:nvSpPr>
          <p:cNvPr id="72714" name="Oval 91">
            <a:extLst>
              <a:ext uri="{FF2B5EF4-FFF2-40B4-BE49-F238E27FC236}">
                <a16:creationId xmlns:a16="http://schemas.microsoft.com/office/drawing/2014/main" id="{549B9B9B-9C9D-4BDB-916D-1E252F1546C3}"/>
              </a:ext>
            </a:extLst>
          </p:cNvPr>
          <p:cNvSpPr>
            <a:spLocks noChangeArrowheads="1"/>
          </p:cNvSpPr>
          <p:nvPr/>
        </p:nvSpPr>
        <p:spPr bwMode="auto">
          <a:xfrm>
            <a:off x="1271588" y="3847356"/>
            <a:ext cx="2895600" cy="649188"/>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72715" name="Rectangle 3">
            <a:extLst>
              <a:ext uri="{FF2B5EF4-FFF2-40B4-BE49-F238E27FC236}">
                <a16:creationId xmlns:a16="http://schemas.microsoft.com/office/drawing/2014/main" id="{900881AD-B0F0-428C-8296-F8C18ADDEADC}"/>
              </a:ext>
            </a:extLst>
          </p:cNvPr>
          <p:cNvSpPr>
            <a:spLocks noGrp="1" noChangeArrowheads="1"/>
          </p:cNvSpPr>
          <p:nvPr>
            <p:ph type="title"/>
          </p:nvPr>
        </p:nvSpPr>
        <p:spPr>
          <a:xfrm>
            <a:off x="41275" y="-131763"/>
            <a:ext cx="10515600" cy="1325563"/>
          </a:xfrm>
        </p:spPr>
        <p:txBody>
          <a:bodyPr/>
          <a:lstStyle/>
          <a:p>
            <a:pPr eaLnBrk="1" hangingPunct="1"/>
            <a:r>
              <a:rPr lang="en-US" altLang="zh-CN" dirty="0"/>
              <a:t>8.2.1</a:t>
            </a:r>
            <a:r>
              <a:rPr lang="zh-CN" altLang="en-US" dirty="0"/>
              <a:t> 二叉排序树和平衡二叉树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0-#ppt_w/2"/>
                                          </p:val>
                                        </p:tav>
                                        <p:tav tm="100000">
                                          <p:val>
                                            <p:strVal val="#ppt_x"/>
                                          </p:val>
                                        </p:tav>
                                      </p:tavLst>
                                    </p:anim>
                                    <p:anim calcmode="lin" valueType="num">
                                      <p:cBhvr additive="base">
                                        <p:cTn id="17"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a:extLst>
              <a:ext uri="{FF2B5EF4-FFF2-40B4-BE49-F238E27FC236}">
                <a16:creationId xmlns:a16="http://schemas.microsoft.com/office/drawing/2014/main" id="{0FF7B075-D402-4785-B322-885D9DD21F74}"/>
              </a:ext>
            </a:extLst>
          </p:cNvPr>
          <p:cNvGrpSpPr>
            <a:grpSpLocks/>
          </p:cNvGrpSpPr>
          <p:nvPr/>
        </p:nvGrpSpPr>
        <p:grpSpPr bwMode="auto">
          <a:xfrm>
            <a:off x="5786438" y="2362200"/>
            <a:ext cx="1295400" cy="2271713"/>
            <a:chOff x="2352" y="1776"/>
            <a:chExt cx="816" cy="1431"/>
          </a:xfrm>
        </p:grpSpPr>
        <p:sp>
          <p:nvSpPr>
            <p:cNvPr id="73792" name="AutoShape 36">
              <a:extLst>
                <a:ext uri="{FF2B5EF4-FFF2-40B4-BE49-F238E27FC236}">
                  <a16:creationId xmlns:a16="http://schemas.microsoft.com/office/drawing/2014/main" id="{4693A44A-CDF1-4314-9AC7-067DBEFE6ADE}"/>
                </a:ext>
              </a:extLst>
            </p:cNvPr>
            <p:cNvSpPr>
              <a:spLocks noChangeArrowheads="1"/>
            </p:cNvSpPr>
            <p:nvPr/>
          </p:nvSpPr>
          <p:spPr bwMode="auto">
            <a:xfrm>
              <a:off x="2420" y="2427"/>
              <a:ext cx="680" cy="408"/>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73793" name="Text Box 37">
              <a:extLst>
                <a:ext uri="{FF2B5EF4-FFF2-40B4-BE49-F238E27FC236}">
                  <a16:creationId xmlns:a16="http://schemas.microsoft.com/office/drawing/2014/main" id="{C18012E1-860F-439F-9AF9-8132A4DC4246}"/>
                </a:ext>
              </a:extLst>
            </p:cNvPr>
            <p:cNvSpPr txBox="1">
              <a:spLocks noChangeArrowheads="1"/>
            </p:cNvSpPr>
            <p:nvPr/>
          </p:nvSpPr>
          <p:spPr bwMode="auto">
            <a:xfrm>
              <a:off x="2352" y="1776"/>
              <a:ext cx="8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1)</a:t>
              </a:r>
              <a:r>
                <a:rPr lang="zh-CN" altLang="en-US">
                  <a:latin typeface="Times New Roman" panose="02020603050405020304" pitchFamily="18" charset="0"/>
                  <a:ea typeface="楷体_GB2312" pitchFamily="49" charset="-122"/>
                </a:rPr>
                <a:t>顺时针旋转</a:t>
              </a:r>
            </a:p>
          </p:txBody>
        </p:sp>
        <p:sp>
          <p:nvSpPr>
            <p:cNvPr id="73794" name="Text Box 38">
              <a:extLst>
                <a:ext uri="{FF2B5EF4-FFF2-40B4-BE49-F238E27FC236}">
                  <a16:creationId xmlns:a16="http://schemas.microsoft.com/office/drawing/2014/main" id="{5E84D3D5-FCFB-4CD0-8B45-71F560AC8DF5}"/>
                </a:ext>
              </a:extLst>
            </p:cNvPr>
            <p:cNvSpPr txBox="1">
              <a:spLocks noChangeArrowheads="1"/>
            </p:cNvSpPr>
            <p:nvPr/>
          </p:nvSpPr>
          <p:spPr bwMode="auto">
            <a:xfrm>
              <a:off x="2352" y="2880"/>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zh-CN" altLang="zh-CN">
                <a:latin typeface="Times New Roman" panose="02020603050405020304" pitchFamily="18" charset="0"/>
                <a:ea typeface="楷体_GB2312" pitchFamily="49" charset="-122"/>
              </a:endParaRPr>
            </a:p>
          </p:txBody>
        </p:sp>
      </p:grpSp>
      <p:sp>
        <p:nvSpPr>
          <p:cNvPr id="73731" name="Text Box 39">
            <a:extLst>
              <a:ext uri="{FF2B5EF4-FFF2-40B4-BE49-F238E27FC236}">
                <a16:creationId xmlns:a16="http://schemas.microsoft.com/office/drawing/2014/main" id="{22012355-3E14-4F85-BE7C-D5C810FB9D6F}"/>
              </a:ext>
            </a:extLst>
          </p:cNvPr>
          <p:cNvSpPr txBox="1">
            <a:spLocks noChangeArrowheads="1"/>
          </p:cNvSpPr>
          <p:nvPr/>
        </p:nvSpPr>
        <p:spPr bwMode="auto">
          <a:xfrm>
            <a:off x="2052638" y="11430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a:latin typeface="Times New Roman" panose="02020603050405020304" pitchFamily="18" charset="0"/>
                <a:ea typeface="楷体_GB2312" pitchFamily="49" charset="-122"/>
              </a:rPr>
              <a:t>以</a:t>
            </a:r>
            <a:r>
              <a:rPr lang="en-US" altLang="zh-CN">
                <a:latin typeface="Times New Roman" panose="02020603050405020304" pitchFamily="18" charset="0"/>
                <a:ea typeface="楷体_GB2312" pitchFamily="49" charset="-122"/>
              </a:rPr>
              <a:t>D</a:t>
            </a:r>
            <a:r>
              <a:rPr lang="zh-CN" altLang="en-US">
                <a:latin typeface="Times New Roman" panose="02020603050405020304" pitchFamily="18" charset="0"/>
                <a:ea typeface="楷体_GB2312" pitchFamily="49" charset="-122"/>
              </a:rPr>
              <a:t>为根的子树不平衡：右子树的左子树造成的</a:t>
            </a:r>
          </a:p>
        </p:txBody>
      </p:sp>
      <p:sp>
        <p:nvSpPr>
          <p:cNvPr id="11" name="Rectangle 24">
            <a:extLst>
              <a:ext uri="{FF2B5EF4-FFF2-40B4-BE49-F238E27FC236}">
                <a16:creationId xmlns:a16="http://schemas.microsoft.com/office/drawing/2014/main" id="{233D6D48-30CC-4092-AC72-42E81CBBCDEE}"/>
              </a:ext>
            </a:extLst>
          </p:cNvPr>
          <p:cNvSpPr>
            <a:spLocks noChangeArrowheads="1"/>
          </p:cNvSpPr>
          <p:nvPr/>
        </p:nvSpPr>
        <p:spPr bwMode="auto">
          <a:xfrm>
            <a:off x="2205038" y="4724400"/>
            <a:ext cx="381000" cy="381000"/>
          </a:xfrm>
          <a:prstGeom prst="rect">
            <a:avLst/>
          </a:prstGeom>
          <a:solidFill>
            <a:srgbClr val="FF66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X</a:t>
            </a:r>
          </a:p>
        </p:txBody>
      </p:sp>
      <p:sp>
        <p:nvSpPr>
          <p:cNvPr id="73733" name="Text Box 41">
            <a:extLst>
              <a:ext uri="{FF2B5EF4-FFF2-40B4-BE49-F238E27FC236}">
                <a16:creationId xmlns:a16="http://schemas.microsoft.com/office/drawing/2014/main" id="{DCA11818-1F0C-49A2-B441-585E91019408}"/>
              </a:ext>
            </a:extLst>
          </p:cNvPr>
          <p:cNvSpPr txBox="1">
            <a:spLocks noChangeArrowheads="1"/>
          </p:cNvSpPr>
          <p:nvPr/>
        </p:nvSpPr>
        <p:spPr bwMode="auto">
          <a:xfrm>
            <a:off x="3576638" y="5867400"/>
            <a:ext cx="5181600" cy="5286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RL</a:t>
            </a:r>
            <a:r>
              <a:rPr lang="zh-CN" altLang="en-US">
                <a:latin typeface="Times New Roman" panose="02020603050405020304" pitchFamily="18" charset="0"/>
                <a:ea typeface="楷体_GB2312" pitchFamily="49" charset="-122"/>
              </a:rPr>
              <a:t>型</a:t>
            </a:r>
            <a:r>
              <a:rPr lang="zh-CN" altLang="en-US">
                <a:solidFill>
                  <a:srgbClr val="FF0000"/>
                </a:solidFill>
                <a:latin typeface="Times New Roman" panose="02020603050405020304" pitchFamily="18" charset="0"/>
                <a:ea typeface="楷体_GB2312" pitchFamily="49" charset="-122"/>
              </a:rPr>
              <a:t>先向右旋转</a:t>
            </a:r>
            <a:r>
              <a:rPr lang="en-US" altLang="zh-CN">
                <a:latin typeface="Times New Roman" panose="02020603050405020304" pitchFamily="18" charset="0"/>
                <a:ea typeface="楷体_GB2312" pitchFamily="49" charset="-122"/>
              </a:rPr>
              <a:t>, </a:t>
            </a:r>
            <a:r>
              <a:rPr lang="zh-CN" altLang="en-US">
                <a:latin typeface="Times New Roman" panose="02020603050405020304" pitchFamily="18" charset="0"/>
                <a:ea typeface="楷体_GB2312" pitchFamily="49" charset="-122"/>
              </a:rPr>
              <a:t>再向左旋转</a:t>
            </a:r>
          </a:p>
        </p:txBody>
      </p:sp>
      <p:grpSp>
        <p:nvGrpSpPr>
          <p:cNvPr id="13" name="Group 42">
            <a:extLst>
              <a:ext uri="{FF2B5EF4-FFF2-40B4-BE49-F238E27FC236}">
                <a16:creationId xmlns:a16="http://schemas.microsoft.com/office/drawing/2014/main" id="{5BC67028-A707-4EBB-BE33-7EDB435961A8}"/>
              </a:ext>
            </a:extLst>
          </p:cNvPr>
          <p:cNvGrpSpPr>
            <a:grpSpLocks/>
          </p:cNvGrpSpPr>
          <p:nvPr/>
        </p:nvGrpSpPr>
        <p:grpSpPr bwMode="auto">
          <a:xfrm>
            <a:off x="4491038" y="3733800"/>
            <a:ext cx="381000" cy="990600"/>
            <a:chOff x="144" y="2592"/>
            <a:chExt cx="240" cy="576"/>
          </a:xfrm>
        </p:grpSpPr>
        <p:grpSp>
          <p:nvGrpSpPr>
            <p:cNvPr id="73787" name="Group 43">
              <a:extLst>
                <a:ext uri="{FF2B5EF4-FFF2-40B4-BE49-F238E27FC236}">
                  <a16:creationId xmlns:a16="http://schemas.microsoft.com/office/drawing/2014/main" id="{E1CB0A71-5A84-424B-95E2-0CA1DCCA16CB}"/>
                </a:ext>
              </a:extLst>
            </p:cNvPr>
            <p:cNvGrpSpPr>
              <a:grpSpLocks/>
            </p:cNvGrpSpPr>
            <p:nvPr/>
          </p:nvGrpSpPr>
          <p:grpSpPr bwMode="auto">
            <a:xfrm>
              <a:off x="288" y="2592"/>
              <a:ext cx="96" cy="576"/>
              <a:chOff x="288" y="2592"/>
              <a:chExt cx="96" cy="576"/>
            </a:xfrm>
          </p:grpSpPr>
          <p:sp>
            <p:nvSpPr>
              <p:cNvPr id="73789" name="Line 44">
                <a:extLst>
                  <a:ext uri="{FF2B5EF4-FFF2-40B4-BE49-F238E27FC236}">
                    <a16:creationId xmlns:a16="http://schemas.microsoft.com/office/drawing/2014/main" id="{8C804AC0-D65B-486C-B859-6E8B19F507F8}"/>
                  </a:ext>
                </a:extLst>
              </p:cNvPr>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3790" name="Line 45">
                <a:extLst>
                  <a:ext uri="{FF2B5EF4-FFF2-40B4-BE49-F238E27FC236}">
                    <a16:creationId xmlns:a16="http://schemas.microsoft.com/office/drawing/2014/main" id="{5E2C60FF-FEFD-42B6-926C-08283D4D981C}"/>
                  </a:ext>
                </a:extLst>
              </p:cNvPr>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3791" name="Line 46">
                <a:extLst>
                  <a:ext uri="{FF2B5EF4-FFF2-40B4-BE49-F238E27FC236}">
                    <a16:creationId xmlns:a16="http://schemas.microsoft.com/office/drawing/2014/main" id="{EB98C701-38A0-4756-9BC1-111847669875}"/>
                  </a:ext>
                </a:extLst>
              </p:cNvPr>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73788" name="Text Box 47">
              <a:extLst>
                <a:ext uri="{FF2B5EF4-FFF2-40B4-BE49-F238E27FC236}">
                  <a16:creationId xmlns:a16="http://schemas.microsoft.com/office/drawing/2014/main" id="{F6519A0D-B9B9-4BE3-8FF1-5B6CAC166A34}"/>
                </a:ext>
              </a:extLst>
            </p:cNvPr>
            <p:cNvSpPr txBox="1">
              <a:spLocks noChangeArrowheads="1"/>
            </p:cNvSpPr>
            <p:nvPr/>
          </p:nvSpPr>
          <p:spPr bwMode="auto">
            <a:xfrm>
              <a:off x="144" y="2784"/>
              <a:ext cx="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h</a:t>
              </a:r>
            </a:p>
          </p:txBody>
        </p:sp>
      </p:grpSp>
      <p:grpSp>
        <p:nvGrpSpPr>
          <p:cNvPr id="19" name="Group 64">
            <a:extLst>
              <a:ext uri="{FF2B5EF4-FFF2-40B4-BE49-F238E27FC236}">
                <a16:creationId xmlns:a16="http://schemas.microsoft.com/office/drawing/2014/main" id="{B4467AEE-3FA7-4483-8BAC-31CCAA69126A}"/>
              </a:ext>
            </a:extLst>
          </p:cNvPr>
          <p:cNvGrpSpPr>
            <a:grpSpLocks/>
          </p:cNvGrpSpPr>
          <p:nvPr/>
        </p:nvGrpSpPr>
        <p:grpSpPr bwMode="auto">
          <a:xfrm>
            <a:off x="3652838" y="2971800"/>
            <a:ext cx="1447800" cy="1752600"/>
            <a:chOff x="1536" y="2160"/>
            <a:chExt cx="912" cy="1248"/>
          </a:xfrm>
        </p:grpSpPr>
        <p:sp>
          <p:nvSpPr>
            <p:cNvPr id="73783" name="Line 49">
              <a:extLst>
                <a:ext uri="{FF2B5EF4-FFF2-40B4-BE49-F238E27FC236}">
                  <a16:creationId xmlns:a16="http://schemas.microsoft.com/office/drawing/2014/main" id="{EFEFD213-516D-48A2-ADE5-FAC5DCBBBFBF}"/>
                </a:ext>
              </a:extLst>
            </p:cNvPr>
            <p:cNvSpPr>
              <a:spLocks noChangeShapeType="1"/>
            </p:cNvSpPr>
            <p:nvPr/>
          </p:nvSpPr>
          <p:spPr bwMode="auto">
            <a:xfrm>
              <a:off x="2400" y="2160"/>
              <a:ext cx="0" cy="124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3784" name="Line 50">
              <a:extLst>
                <a:ext uri="{FF2B5EF4-FFF2-40B4-BE49-F238E27FC236}">
                  <a16:creationId xmlns:a16="http://schemas.microsoft.com/office/drawing/2014/main" id="{FD8BA65A-6C12-487C-9075-F1F996B9C991}"/>
                </a:ext>
              </a:extLst>
            </p:cNvPr>
            <p:cNvSpPr>
              <a:spLocks noChangeShapeType="1"/>
            </p:cNvSpPr>
            <p:nvPr/>
          </p:nvSpPr>
          <p:spPr bwMode="auto">
            <a:xfrm>
              <a:off x="1536" y="2160"/>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3785" name="Line 51">
              <a:extLst>
                <a:ext uri="{FF2B5EF4-FFF2-40B4-BE49-F238E27FC236}">
                  <a16:creationId xmlns:a16="http://schemas.microsoft.com/office/drawing/2014/main" id="{FA40D6E0-1AC7-4FFA-9ABA-609558ACB95D}"/>
                </a:ext>
              </a:extLst>
            </p:cNvPr>
            <p:cNvSpPr>
              <a:spLocks noChangeShapeType="1"/>
            </p:cNvSpPr>
            <p:nvPr/>
          </p:nvSpPr>
          <p:spPr bwMode="auto">
            <a:xfrm>
              <a:off x="2352" y="340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3786" name="Text Box 52">
              <a:extLst>
                <a:ext uri="{FF2B5EF4-FFF2-40B4-BE49-F238E27FC236}">
                  <a16:creationId xmlns:a16="http://schemas.microsoft.com/office/drawing/2014/main" id="{EEA36214-CE20-4030-B7D7-663687A98AD3}"/>
                </a:ext>
              </a:extLst>
            </p:cNvPr>
            <p:cNvSpPr txBox="1">
              <a:spLocks noChangeArrowheads="1"/>
            </p:cNvSpPr>
            <p:nvPr/>
          </p:nvSpPr>
          <p:spPr bwMode="auto">
            <a:xfrm>
              <a:off x="1968" y="2304"/>
              <a:ext cx="43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h+1</a:t>
              </a:r>
            </a:p>
          </p:txBody>
        </p:sp>
      </p:grpSp>
      <p:grpSp>
        <p:nvGrpSpPr>
          <p:cNvPr id="24" name="Group 53">
            <a:extLst>
              <a:ext uri="{FF2B5EF4-FFF2-40B4-BE49-F238E27FC236}">
                <a16:creationId xmlns:a16="http://schemas.microsoft.com/office/drawing/2014/main" id="{5A6ECAE7-DFFB-44DE-B22E-98DFA7C9041B}"/>
              </a:ext>
            </a:extLst>
          </p:cNvPr>
          <p:cNvGrpSpPr>
            <a:grpSpLocks/>
          </p:cNvGrpSpPr>
          <p:nvPr/>
        </p:nvGrpSpPr>
        <p:grpSpPr bwMode="auto">
          <a:xfrm>
            <a:off x="1214438" y="3048000"/>
            <a:ext cx="381000" cy="914400"/>
            <a:chOff x="2160" y="2256"/>
            <a:chExt cx="240" cy="576"/>
          </a:xfrm>
        </p:grpSpPr>
        <p:grpSp>
          <p:nvGrpSpPr>
            <p:cNvPr id="73778" name="Group 54">
              <a:extLst>
                <a:ext uri="{FF2B5EF4-FFF2-40B4-BE49-F238E27FC236}">
                  <a16:creationId xmlns:a16="http://schemas.microsoft.com/office/drawing/2014/main" id="{D73AA536-CB38-40A3-BFE5-847842DE033A}"/>
                </a:ext>
              </a:extLst>
            </p:cNvPr>
            <p:cNvGrpSpPr>
              <a:grpSpLocks/>
            </p:cNvGrpSpPr>
            <p:nvPr/>
          </p:nvGrpSpPr>
          <p:grpSpPr bwMode="auto">
            <a:xfrm>
              <a:off x="2304" y="2256"/>
              <a:ext cx="96" cy="576"/>
              <a:chOff x="288" y="2592"/>
              <a:chExt cx="96" cy="576"/>
            </a:xfrm>
          </p:grpSpPr>
          <p:sp>
            <p:nvSpPr>
              <p:cNvPr id="73780" name="Line 55">
                <a:extLst>
                  <a:ext uri="{FF2B5EF4-FFF2-40B4-BE49-F238E27FC236}">
                    <a16:creationId xmlns:a16="http://schemas.microsoft.com/office/drawing/2014/main" id="{789FA547-FF86-425B-9C4C-843790574F7C}"/>
                  </a:ext>
                </a:extLst>
              </p:cNvPr>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3781" name="Line 56">
                <a:extLst>
                  <a:ext uri="{FF2B5EF4-FFF2-40B4-BE49-F238E27FC236}">
                    <a16:creationId xmlns:a16="http://schemas.microsoft.com/office/drawing/2014/main" id="{D47A377B-77CE-4E68-9DE3-36A8FE117E62}"/>
                  </a:ext>
                </a:extLst>
              </p:cNvPr>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3782" name="Line 57">
                <a:extLst>
                  <a:ext uri="{FF2B5EF4-FFF2-40B4-BE49-F238E27FC236}">
                    <a16:creationId xmlns:a16="http://schemas.microsoft.com/office/drawing/2014/main" id="{092C3D0A-E3F6-415E-8761-1DC7FA0C67C4}"/>
                  </a:ext>
                </a:extLst>
              </p:cNvPr>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73779" name="Text Box 58">
              <a:extLst>
                <a:ext uri="{FF2B5EF4-FFF2-40B4-BE49-F238E27FC236}">
                  <a16:creationId xmlns:a16="http://schemas.microsoft.com/office/drawing/2014/main" id="{FFEB1D28-8735-4A2C-BEE7-5F9BF22CF8A8}"/>
                </a:ext>
              </a:extLst>
            </p:cNvPr>
            <p:cNvSpPr txBox="1">
              <a:spLocks noChangeArrowheads="1"/>
            </p:cNvSpPr>
            <p:nvPr/>
          </p:nvSpPr>
          <p:spPr bwMode="auto">
            <a:xfrm>
              <a:off x="2160" y="24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h</a:t>
              </a:r>
            </a:p>
          </p:txBody>
        </p:sp>
      </p:grpSp>
      <p:grpSp>
        <p:nvGrpSpPr>
          <p:cNvPr id="30" name="Group 65">
            <a:extLst>
              <a:ext uri="{FF2B5EF4-FFF2-40B4-BE49-F238E27FC236}">
                <a16:creationId xmlns:a16="http://schemas.microsoft.com/office/drawing/2014/main" id="{23010F61-E5F4-41A7-9F56-D31458B0E254}"/>
              </a:ext>
            </a:extLst>
          </p:cNvPr>
          <p:cNvGrpSpPr>
            <a:grpSpLocks/>
          </p:cNvGrpSpPr>
          <p:nvPr/>
        </p:nvGrpSpPr>
        <p:grpSpPr bwMode="auto">
          <a:xfrm>
            <a:off x="4262438" y="2971800"/>
            <a:ext cx="1447800" cy="2133600"/>
            <a:chOff x="1920" y="2160"/>
            <a:chExt cx="912" cy="1344"/>
          </a:xfrm>
        </p:grpSpPr>
        <p:sp>
          <p:nvSpPr>
            <p:cNvPr id="73774" name="Line 60">
              <a:extLst>
                <a:ext uri="{FF2B5EF4-FFF2-40B4-BE49-F238E27FC236}">
                  <a16:creationId xmlns:a16="http://schemas.microsoft.com/office/drawing/2014/main" id="{A0B3E370-EDE7-4D55-B14E-8E73093893CA}"/>
                </a:ext>
              </a:extLst>
            </p:cNvPr>
            <p:cNvSpPr>
              <a:spLocks noChangeShapeType="1"/>
            </p:cNvSpPr>
            <p:nvPr/>
          </p:nvSpPr>
          <p:spPr bwMode="auto">
            <a:xfrm>
              <a:off x="2688" y="2160"/>
              <a:ext cx="0" cy="134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3775" name="Line 61">
              <a:extLst>
                <a:ext uri="{FF2B5EF4-FFF2-40B4-BE49-F238E27FC236}">
                  <a16:creationId xmlns:a16="http://schemas.microsoft.com/office/drawing/2014/main" id="{842504BD-62C7-4CC2-B760-78B43A91AC47}"/>
                </a:ext>
              </a:extLst>
            </p:cNvPr>
            <p:cNvSpPr>
              <a:spLocks noChangeShapeType="1"/>
            </p:cNvSpPr>
            <p:nvPr/>
          </p:nvSpPr>
          <p:spPr bwMode="auto">
            <a:xfrm>
              <a:off x="1920" y="2160"/>
              <a:ext cx="81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3776" name="Line 62">
              <a:extLst>
                <a:ext uri="{FF2B5EF4-FFF2-40B4-BE49-F238E27FC236}">
                  <a16:creationId xmlns:a16="http://schemas.microsoft.com/office/drawing/2014/main" id="{5A40392D-0810-41C6-824B-9EB7FC44A8DD}"/>
                </a:ext>
              </a:extLst>
            </p:cNvPr>
            <p:cNvSpPr>
              <a:spLocks noChangeShapeType="1"/>
            </p:cNvSpPr>
            <p:nvPr/>
          </p:nvSpPr>
          <p:spPr bwMode="auto">
            <a:xfrm>
              <a:off x="2640" y="3504"/>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3777" name="Text Box 63">
              <a:extLst>
                <a:ext uri="{FF2B5EF4-FFF2-40B4-BE49-F238E27FC236}">
                  <a16:creationId xmlns:a16="http://schemas.microsoft.com/office/drawing/2014/main" id="{26CDFFD0-A93E-4AC6-9418-AEA6B3ED68F2}"/>
                </a:ext>
              </a:extLst>
            </p:cNvPr>
            <p:cNvSpPr txBox="1">
              <a:spLocks noChangeArrowheads="1"/>
            </p:cNvSpPr>
            <p:nvPr/>
          </p:nvSpPr>
          <p:spPr bwMode="auto">
            <a:xfrm>
              <a:off x="2400" y="230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h+2</a:t>
              </a:r>
            </a:p>
          </p:txBody>
        </p:sp>
      </p:grpSp>
      <p:grpSp>
        <p:nvGrpSpPr>
          <p:cNvPr id="73738" name="Group 68">
            <a:extLst>
              <a:ext uri="{FF2B5EF4-FFF2-40B4-BE49-F238E27FC236}">
                <a16:creationId xmlns:a16="http://schemas.microsoft.com/office/drawing/2014/main" id="{8369CE1D-B514-4913-BD4D-399BCD013640}"/>
              </a:ext>
            </a:extLst>
          </p:cNvPr>
          <p:cNvGrpSpPr>
            <a:grpSpLocks/>
          </p:cNvGrpSpPr>
          <p:nvPr/>
        </p:nvGrpSpPr>
        <p:grpSpPr bwMode="auto">
          <a:xfrm>
            <a:off x="1671638" y="1676400"/>
            <a:ext cx="2743200" cy="3048000"/>
            <a:chOff x="240" y="1056"/>
            <a:chExt cx="1728" cy="1920"/>
          </a:xfrm>
        </p:grpSpPr>
        <p:sp>
          <p:nvSpPr>
            <p:cNvPr id="73760" name="Line 30">
              <a:extLst>
                <a:ext uri="{FF2B5EF4-FFF2-40B4-BE49-F238E27FC236}">
                  <a16:creationId xmlns:a16="http://schemas.microsoft.com/office/drawing/2014/main" id="{45FA36A6-12EB-4219-A428-51CB9D31846C}"/>
                </a:ext>
              </a:extLst>
            </p:cNvPr>
            <p:cNvSpPr>
              <a:spLocks noChangeShapeType="1"/>
            </p:cNvSpPr>
            <p:nvPr/>
          </p:nvSpPr>
          <p:spPr bwMode="auto">
            <a:xfrm>
              <a:off x="1488" y="2112"/>
              <a:ext cx="38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3761" name="Oval 20">
              <a:extLst>
                <a:ext uri="{FF2B5EF4-FFF2-40B4-BE49-F238E27FC236}">
                  <a16:creationId xmlns:a16="http://schemas.microsoft.com/office/drawing/2014/main" id="{AE621265-D25B-4DF2-B287-4CF4DCDA5C74}"/>
                </a:ext>
              </a:extLst>
            </p:cNvPr>
            <p:cNvSpPr>
              <a:spLocks noChangeArrowheads="1"/>
            </p:cNvSpPr>
            <p:nvPr/>
          </p:nvSpPr>
          <p:spPr bwMode="auto">
            <a:xfrm>
              <a:off x="720" y="1392"/>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D</a:t>
              </a:r>
            </a:p>
          </p:txBody>
        </p:sp>
        <p:sp>
          <p:nvSpPr>
            <p:cNvPr id="73762" name="Line 26">
              <a:extLst>
                <a:ext uri="{FF2B5EF4-FFF2-40B4-BE49-F238E27FC236}">
                  <a16:creationId xmlns:a16="http://schemas.microsoft.com/office/drawing/2014/main" id="{E1489F68-CFC4-4285-BEEC-5CC5EBF5C58F}"/>
                </a:ext>
              </a:extLst>
            </p:cNvPr>
            <p:cNvSpPr>
              <a:spLocks noChangeShapeType="1"/>
            </p:cNvSpPr>
            <p:nvPr/>
          </p:nvSpPr>
          <p:spPr bwMode="auto">
            <a:xfrm flipH="1">
              <a:off x="288" y="1632"/>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3763" name="Line 27">
              <a:extLst>
                <a:ext uri="{FF2B5EF4-FFF2-40B4-BE49-F238E27FC236}">
                  <a16:creationId xmlns:a16="http://schemas.microsoft.com/office/drawing/2014/main" id="{D6A473DC-2C4E-4B8C-A392-C73E76BEE4C1}"/>
                </a:ext>
              </a:extLst>
            </p:cNvPr>
            <p:cNvSpPr>
              <a:spLocks noChangeShapeType="1"/>
            </p:cNvSpPr>
            <p:nvPr/>
          </p:nvSpPr>
          <p:spPr bwMode="auto">
            <a:xfrm>
              <a:off x="960" y="1632"/>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cxnSp>
          <p:nvCxnSpPr>
            <p:cNvPr id="73764" name="AutoShape 34">
              <a:extLst>
                <a:ext uri="{FF2B5EF4-FFF2-40B4-BE49-F238E27FC236}">
                  <a16:creationId xmlns:a16="http://schemas.microsoft.com/office/drawing/2014/main" id="{3978CC85-74FE-4A30-87A7-2B1CEB66B872}"/>
                </a:ext>
              </a:extLst>
            </p:cNvPr>
            <p:cNvCxnSpPr>
              <a:cxnSpLocks noChangeShapeType="1"/>
              <a:endCxn id="73761" idx="0"/>
            </p:cNvCxnSpPr>
            <p:nvPr/>
          </p:nvCxnSpPr>
          <p:spPr bwMode="auto">
            <a:xfrm rot="16200000" flipH="1">
              <a:off x="528" y="1056"/>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765" name="Oval 21">
              <a:extLst>
                <a:ext uri="{FF2B5EF4-FFF2-40B4-BE49-F238E27FC236}">
                  <a16:creationId xmlns:a16="http://schemas.microsoft.com/office/drawing/2014/main" id="{115DE106-CE65-4A0A-9BE9-695AF0CEE624}"/>
                </a:ext>
              </a:extLst>
            </p:cNvPr>
            <p:cNvSpPr>
              <a:spLocks noChangeArrowheads="1"/>
            </p:cNvSpPr>
            <p:nvPr/>
          </p:nvSpPr>
          <p:spPr bwMode="auto">
            <a:xfrm>
              <a:off x="1248" y="1872"/>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DR</a:t>
              </a:r>
            </a:p>
          </p:txBody>
        </p:sp>
        <p:sp>
          <p:nvSpPr>
            <p:cNvPr id="73766" name="Rectangle 22">
              <a:extLst>
                <a:ext uri="{FF2B5EF4-FFF2-40B4-BE49-F238E27FC236}">
                  <a16:creationId xmlns:a16="http://schemas.microsoft.com/office/drawing/2014/main" id="{D6F90770-5A0C-4B00-9C51-6A4B85E64A3B}"/>
                </a:ext>
              </a:extLst>
            </p:cNvPr>
            <p:cNvSpPr>
              <a:spLocks noChangeArrowheads="1"/>
            </p:cNvSpPr>
            <p:nvPr/>
          </p:nvSpPr>
          <p:spPr bwMode="auto">
            <a:xfrm>
              <a:off x="1728" y="2352"/>
              <a:ext cx="240" cy="624"/>
            </a:xfrm>
            <a:prstGeom prst="rect">
              <a:avLst/>
            </a:prstGeom>
            <a:solidFill>
              <a:srgbClr val="FFCC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R</a:t>
              </a:r>
            </a:p>
          </p:txBody>
        </p:sp>
        <p:sp>
          <p:nvSpPr>
            <p:cNvPr id="73767" name="Rectangle 23">
              <a:extLst>
                <a:ext uri="{FF2B5EF4-FFF2-40B4-BE49-F238E27FC236}">
                  <a16:creationId xmlns:a16="http://schemas.microsoft.com/office/drawing/2014/main" id="{EACFCCC7-A4FD-4FFC-9029-54EFC6282225}"/>
                </a:ext>
              </a:extLst>
            </p:cNvPr>
            <p:cNvSpPr>
              <a:spLocks noChangeArrowheads="1"/>
            </p:cNvSpPr>
            <p:nvPr/>
          </p:nvSpPr>
          <p:spPr bwMode="auto">
            <a:xfrm>
              <a:off x="576" y="2688"/>
              <a:ext cx="240" cy="288"/>
            </a:xfrm>
            <a:prstGeom prst="rect">
              <a:avLst/>
            </a:prstGeom>
            <a:solidFill>
              <a:schemeClr val="tx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PL</a:t>
              </a:r>
            </a:p>
          </p:txBody>
        </p:sp>
        <p:sp>
          <p:nvSpPr>
            <p:cNvPr id="73768" name="Line 28">
              <a:extLst>
                <a:ext uri="{FF2B5EF4-FFF2-40B4-BE49-F238E27FC236}">
                  <a16:creationId xmlns:a16="http://schemas.microsoft.com/office/drawing/2014/main" id="{A9F7918A-B122-47F4-BDE2-9D365DD6A62B}"/>
                </a:ext>
              </a:extLst>
            </p:cNvPr>
            <p:cNvSpPr>
              <a:spLocks noChangeShapeType="1"/>
            </p:cNvSpPr>
            <p:nvPr/>
          </p:nvSpPr>
          <p:spPr bwMode="auto">
            <a:xfrm flipH="1">
              <a:off x="960" y="2112"/>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3769" name="Line 31">
              <a:extLst>
                <a:ext uri="{FF2B5EF4-FFF2-40B4-BE49-F238E27FC236}">
                  <a16:creationId xmlns:a16="http://schemas.microsoft.com/office/drawing/2014/main" id="{781DC0ED-9783-41F7-9B24-756AA97723DA}"/>
                </a:ext>
              </a:extLst>
            </p:cNvPr>
            <p:cNvSpPr>
              <a:spLocks noChangeShapeType="1"/>
            </p:cNvSpPr>
            <p:nvPr/>
          </p:nvSpPr>
          <p:spPr bwMode="auto">
            <a:xfrm flipH="1">
              <a:off x="720" y="254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3770" name="Rectangle 32">
              <a:extLst>
                <a:ext uri="{FF2B5EF4-FFF2-40B4-BE49-F238E27FC236}">
                  <a16:creationId xmlns:a16="http://schemas.microsoft.com/office/drawing/2014/main" id="{B7726DEA-EB1F-4E01-AD25-0B09B31EB92D}"/>
                </a:ext>
              </a:extLst>
            </p:cNvPr>
            <p:cNvSpPr>
              <a:spLocks noChangeArrowheads="1"/>
            </p:cNvSpPr>
            <p:nvPr/>
          </p:nvSpPr>
          <p:spPr bwMode="auto">
            <a:xfrm>
              <a:off x="1152" y="2688"/>
              <a:ext cx="240" cy="288"/>
            </a:xfrm>
            <a:prstGeom prst="rect">
              <a:avLst/>
            </a:prstGeom>
            <a:solidFill>
              <a:srgbClr val="33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PR</a:t>
              </a:r>
            </a:p>
          </p:txBody>
        </p:sp>
        <p:sp>
          <p:nvSpPr>
            <p:cNvPr id="73771" name="Line 33">
              <a:extLst>
                <a:ext uri="{FF2B5EF4-FFF2-40B4-BE49-F238E27FC236}">
                  <a16:creationId xmlns:a16="http://schemas.microsoft.com/office/drawing/2014/main" id="{81C477C7-F397-4EF1-8343-890C070F0D23}"/>
                </a:ext>
              </a:extLst>
            </p:cNvPr>
            <p:cNvSpPr>
              <a:spLocks noChangeShapeType="1"/>
            </p:cNvSpPr>
            <p:nvPr/>
          </p:nvSpPr>
          <p:spPr bwMode="auto">
            <a:xfrm>
              <a:off x="1104" y="2544"/>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3772" name="Rectangle 25">
              <a:extLst>
                <a:ext uri="{FF2B5EF4-FFF2-40B4-BE49-F238E27FC236}">
                  <a16:creationId xmlns:a16="http://schemas.microsoft.com/office/drawing/2014/main" id="{70128240-860A-4232-AA54-26FE3B87FF4B}"/>
                </a:ext>
              </a:extLst>
            </p:cNvPr>
            <p:cNvSpPr>
              <a:spLocks noChangeArrowheads="1"/>
            </p:cNvSpPr>
            <p:nvPr/>
          </p:nvSpPr>
          <p:spPr bwMode="auto">
            <a:xfrm>
              <a:off x="240" y="1920"/>
              <a:ext cx="240" cy="576"/>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L</a:t>
              </a:r>
            </a:p>
          </p:txBody>
        </p:sp>
        <p:sp>
          <p:nvSpPr>
            <p:cNvPr id="73773" name="Oval 29">
              <a:extLst>
                <a:ext uri="{FF2B5EF4-FFF2-40B4-BE49-F238E27FC236}">
                  <a16:creationId xmlns:a16="http://schemas.microsoft.com/office/drawing/2014/main" id="{C9228D22-3D9F-44EA-8CD8-A748B461E3ED}"/>
                </a:ext>
              </a:extLst>
            </p:cNvPr>
            <p:cNvSpPr>
              <a:spLocks noChangeArrowheads="1"/>
            </p:cNvSpPr>
            <p:nvPr/>
          </p:nvSpPr>
          <p:spPr bwMode="auto">
            <a:xfrm>
              <a:off x="864" y="2304"/>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NP</a:t>
              </a:r>
            </a:p>
          </p:txBody>
        </p:sp>
      </p:grpSp>
      <p:sp>
        <p:nvSpPr>
          <p:cNvPr id="50" name="Rectangle 66">
            <a:extLst>
              <a:ext uri="{FF2B5EF4-FFF2-40B4-BE49-F238E27FC236}">
                <a16:creationId xmlns:a16="http://schemas.microsoft.com/office/drawing/2014/main" id="{9A3503E0-5516-4D79-92D9-14D87DF34276}"/>
              </a:ext>
            </a:extLst>
          </p:cNvPr>
          <p:cNvSpPr>
            <a:spLocks noChangeArrowheads="1"/>
          </p:cNvSpPr>
          <p:nvPr/>
        </p:nvSpPr>
        <p:spPr bwMode="auto">
          <a:xfrm>
            <a:off x="1595438" y="5334000"/>
            <a:ext cx="419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H(L) – H(R) = -2, </a:t>
            </a:r>
            <a:r>
              <a:rPr lang="zh-CN" altLang="en-US" sz="2400" dirty="0">
                <a:latin typeface="Times New Roman" panose="02020603050405020304" pitchFamily="18" charset="0"/>
                <a:ea typeface="华康俪金黑W8(P)" panose="020B0800000000000000" pitchFamily="34" charset="-122"/>
              </a:rPr>
              <a:t>不平衡！</a:t>
            </a:r>
          </a:p>
        </p:txBody>
      </p:sp>
      <p:sp>
        <p:nvSpPr>
          <p:cNvPr id="51" name="Oval 67">
            <a:extLst>
              <a:ext uri="{FF2B5EF4-FFF2-40B4-BE49-F238E27FC236}">
                <a16:creationId xmlns:a16="http://schemas.microsoft.com/office/drawing/2014/main" id="{ED6EB591-C698-4E49-BB48-F32D3E769278}"/>
              </a:ext>
            </a:extLst>
          </p:cNvPr>
          <p:cNvSpPr>
            <a:spLocks noChangeArrowheads="1"/>
          </p:cNvSpPr>
          <p:nvPr/>
        </p:nvSpPr>
        <p:spPr bwMode="auto">
          <a:xfrm>
            <a:off x="1900238" y="3942606"/>
            <a:ext cx="2743200" cy="649188"/>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grpSp>
        <p:nvGrpSpPr>
          <p:cNvPr id="52" name="Group 87">
            <a:extLst>
              <a:ext uri="{FF2B5EF4-FFF2-40B4-BE49-F238E27FC236}">
                <a16:creationId xmlns:a16="http://schemas.microsoft.com/office/drawing/2014/main" id="{FEC8901E-E70F-4571-8133-65556C042C79}"/>
              </a:ext>
            </a:extLst>
          </p:cNvPr>
          <p:cNvGrpSpPr>
            <a:grpSpLocks/>
          </p:cNvGrpSpPr>
          <p:nvPr/>
        </p:nvGrpSpPr>
        <p:grpSpPr bwMode="auto">
          <a:xfrm>
            <a:off x="7081838" y="1905000"/>
            <a:ext cx="3124200" cy="3657600"/>
            <a:chOff x="3696" y="1200"/>
            <a:chExt cx="1968" cy="2304"/>
          </a:xfrm>
        </p:grpSpPr>
        <p:sp>
          <p:nvSpPr>
            <p:cNvPr id="73744" name="Line 70">
              <a:extLst>
                <a:ext uri="{FF2B5EF4-FFF2-40B4-BE49-F238E27FC236}">
                  <a16:creationId xmlns:a16="http://schemas.microsoft.com/office/drawing/2014/main" id="{AB22B7DE-B8B6-4E7D-94F2-465DA98398C0}"/>
                </a:ext>
              </a:extLst>
            </p:cNvPr>
            <p:cNvSpPr>
              <a:spLocks noChangeShapeType="1"/>
            </p:cNvSpPr>
            <p:nvPr/>
          </p:nvSpPr>
          <p:spPr bwMode="auto">
            <a:xfrm>
              <a:off x="5376" y="2688"/>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3745" name="Oval 71">
              <a:extLst>
                <a:ext uri="{FF2B5EF4-FFF2-40B4-BE49-F238E27FC236}">
                  <a16:creationId xmlns:a16="http://schemas.microsoft.com/office/drawing/2014/main" id="{417BEB45-6750-4634-842E-98CF356BE5C1}"/>
                </a:ext>
              </a:extLst>
            </p:cNvPr>
            <p:cNvSpPr>
              <a:spLocks noChangeArrowheads="1"/>
            </p:cNvSpPr>
            <p:nvPr/>
          </p:nvSpPr>
          <p:spPr bwMode="auto">
            <a:xfrm>
              <a:off x="4176" y="1536"/>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D</a:t>
              </a:r>
            </a:p>
          </p:txBody>
        </p:sp>
        <p:sp>
          <p:nvSpPr>
            <p:cNvPr id="73746" name="Line 72">
              <a:extLst>
                <a:ext uri="{FF2B5EF4-FFF2-40B4-BE49-F238E27FC236}">
                  <a16:creationId xmlns:a16="http://schemas.microsoft.com/office/drawing/2014/main" id="{7736E98D-23EC-41D7-A028-4D603F62B770}"/>
                </a:ext>
              </a:extLst>
            </p:cNvPr>
            <p:cNvSpPr>
              <a:spLocks noChangeShapeType="1"/>
            </p:cNvSpPr>
            <p:nvPr/>
          </p:nvSpPr>
          <p:spPr bwMode="auto">
            <a:xfrm flipH="1">
              <a:off x="3744" y="1776"/>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3747" name="Line 73">
              <a:extLst>
                <a:ext uri="{FF2B5EF4-FFF2-40B4-BE49-F238E27FC236}">
                  <a16:creationId xmlns:a16="http://schemas.microsoft.com/office/drawing/2014/main" id="{71C603BB-DD02-43BA-BD74-171B0A1DA3FC}"/>
                </a:ext>
              </a:extLst>
            </p:cNvPr>
            <p:cNvSpPr>
              <a:spLocks noChangeShapeType="1"/>
            </p:cNvSpPr>
            <p:nvPr/>
          </p:nvSpPr>
          <p:spPr bwMode="auto">
            <a:xfrm>
              <a:off x="4416" y="1776"/>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cxnSp>
          <p:nvCxnSpPr>
            <p:cNvPr id="73748" name="AutoShape 74">
              <a:extLst>
                <a:ext uri="{FF2B5EF4-FFF2-40B4-BE49-F238E27FC236}">
                  <a16:creationId xmlns:a16="http://schemas.microsoft.com/office/drawing/2014/main" id="{410F6C09-1F0F-4359-AD5F-1A784E365321}"/>
                </a:ext>
              </a:extLst>
            </p:cNvPr>
            <p:cNvCxnSpPr>
              <a:cxnSpLocks noChangeShapeType="1"/>
              <a:endCxn id="73745" idx="0"/>
            </p:cNvCxnSpPr>
            <p:nvPr/>
          </p:nvCxnSpPr>
          <p:spPr bwMode="auto">
            <a:xfrm rot="16200000" flipH="1">
              <a:off x="3984" y="1200"/>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749" name="Rectangle 76">
              <a:extLst>
                <a:ext uri="{FF2B5EF4-FFF2-40B4-BE49-F238E27FC236}">
                  <a16:creationId xmlns:a16="http://schemas.microsoft.com/office/drawing/2014/main" id="{74565811-00A7-4180-951A-5A0E7C7F0FA9}"/>
                </a:ext>
              </a:extLst>
            </p:cNvPr>
            <p:cNvSpPr>
              <a:spLocks noChangeArrowheads="1"/>
            </p:cNvSpPr>
            <p:nvPr/>
          </p:nvSpPr>
          <p:spPr bwMode="auto">
            <a:xfrm>
              <a:off x="5424" y="2880"/>
              <a:ext cx="240" cy="624"/>
            </a:xfrm>
            <a:prstGeom prst="rect">
              <a:avLst/>
            </a:prstGeom>
            <a:solidFill>
              <a:srgbClr val="FFCC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R</a:t>
              </a:r>
            </a:p>
          </p:txBody>
        </p:sp>
        <p:sp>
          <p:nvSpPr>
            <p:cNvPr id="73750" name="Line 78">
              <a:extLst>
                <a:ext uri="{FF2B5EF4-FFF2-40B4-BE49-F238E27FC236}">
                  <a16:creationId xmlns:a16="http://schemas.microsoft.com/office/drawing/2014/main" id="{314177A6-264F-4292-94E8-9AD5D165C0B1}"/>
                </a:ext>
              </a:extLst>
            </p:cNvPr>
            <p:cNvSpPr>
              <a:spLocks noChangeShapeType="1"/>
            </p:cNvSpPr>
            <p:nvPr/>
          </p:nvSpPr>
          <p:spPr bwMode="auto">
            <a:xfrm flipH="1">
              <a:off x="4944" y="2688"/>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3751" name="Line 79">
              <a:extLst>
                <a:ext uri="{FF2B5EF4-FFF2-40B4-BE49-F238E27FC236}">
                  <a16:creationId xmlns:a16="http://schemas.microsoft.com/office/drawing/2014/main" id="{3D610E80-68E7-4CCF-BD84-C98F3E6CAE9E}"/>
                </a:ext>
              </a:extLst>
            </p:cNvPr>
            <p:cNvSpPr>
              <a:spLocks noChangeShapeType="1"/>
            </p:cNvSpPr>
            <p:nvPr/>
          </p:nvSpPr>
          <p:spPr bwMode="auto">
            <a:xfrm flipH="1">
              <a:off x="4656" y="23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3752" name="Line 81">
              <a:extLst>
                <a:ext uri="{FF2B5EF4-FFF2-40B4-BE49-F238E27FC236}">
                  <a16:creationId xmlns:a16="http://schemas.microsoft.com/office/drawing/2014/main" id="{0C2F1249-78CC-4EBD-B6F3-A1F531A4B246}"/>
                </a:ext>
              </a:extLst>
            </p:cNvPr>
            <p:cNvSpPr>
              <a:spLocks noChangeShapeType="1"/>
            </p:cNvSpPr>
            <p:nvPr/>
          </p:nvSpPr>
          <p:spPr bwMode="auto">
            <a:xfrm>
              <a:off x="5040" y="230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3753" name="Rectangle 82">
              <a:extLst>
                <a:ext uri="{FF2B5EF4-FFF2-40B4-BE49-F238E27FC236}">
                  <a16:creationId xmlns:a16="http://schemas.microsoft.com/office/drawing/2014/main" id="{5E01B4FC-E8C1-4BC4-A556-304C123A4204}"/>
                </a:ext>
              </a:extLst>
            </p:cNvPr>
            <p:cNvSpPr>
              <a:spLocks noChangeArrowheads="1"/>
            </p:cNvSpPr>
            <p:nvPr/>
          </p:nvSpPr>
          <p:spPr bwMode="auto">
            <a:xfrm>
              <a:off x="3696" y="2064"/>
              <a:ext cx="240" cy="576"/>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L</a:t>
              </a:r>
            </a:p>
          </p:txBody>
        </p:sp>
        <p:sp>
          <p:nvSpPr>
            <p:cNvPr id="73754" name="Oval 83">
              <a:extLst>
                <a:ext uri="{FF2B5EF4-FFF2-40B4-BE49-F238E27FC236}">
                  <a16:creationId xmlns:a16="http://schemas.microsoft.com/office/drawing/2014/main" id="{8C2CF32B-CAD8-4225-BD94-17918F90B2BE}"/>
                </a:ext>
              </a:extLst>
            </p:cNvPr>
            <p:cNvSpPr>
              <a:spLocks noChangeArrowheads="1"/>
            </p:cNvSpPr>
            <p:nvPr/>
          </p:nvSpPr>
          <p:spPr bwMode="auto">
            <a:xfrm>
              <a:off x="4800" y="2064"/>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NP</a:t>
              </a:r>
            </a:p>
          </p:txBody>
        </p:sp>
        <p:grpSp>
          <p:nvGrpSpPr>
            <p:cNvPr id="73755" name="Group 85">
              <a:extLst>
                <a:ext uri="{FF2B5EF4-FFF2-40B4-BE49-F238E27FC236}">
                  <a16:creationId xmlns:a16="http://schemas.microsoft.com/office/drawing/2014/main" id="{49CF1386-BF4A-41A8-B1CA-DB1BD4B58E1E}"/>
                </a:ext>
              </a:extLst>
            </p:cNvPr>
            <p:cNvGrpSpPr>
              <a:grpSpLocks/>
            </p:cNvGrpSpPr>
            <p:nvPr/>
          </p:nvGrpSpPr>
          <p:grpSpPr bwMode="auto">
            <a:xfrm>
              <a:off x="4512" y="2448"/>
              <a:ext cx="240" cy="528"/>
              <a:chOff x="4032" y="2832"/>
              <a:chExt cx="240" cy="528"/>
            </a:xfrm>
          </p:grpSpPr>
          <p:sp>
            <p:nvSpPr>
              <p:cNvPr id="73758" name="Rectangle 77">
                <a:extLst>
                  <a:ext uri="{FF2B5EF4-FFF2-40B4-BE49-F238E27FC236}">
                    <a16:creationId xmlns:a16="http://schemas.microsoft.com/office/drawing/2014/main" id="{65346EB4-5D43-4200-B8F4-328B9270CF6A}"/>
                  </a:ext>
                </a:extLst>
              </p:cNvPr>
              <p:cNvSpPr>
                <a:spLocks noChangeArrowheads="1"/>
              </p:cNvSpPr>
              <p:nvPr/>
            </p:nvSpPr>
            <p:spPr bwMode="auto">
              <a:xfrm>
                <a:off x="4032" y="2832"/>
                <a:ext cx="240" cy="288"/>
              </a:xfrm>
              <a:prstGeom prst="rect">
                <a:avLst/>
              </a:prstGeom>
              <a:solidFill>
                <a:schemeClr val="tx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PL</a:t>
                </a:r>
              </a:p>
            </p:txBody>
          </p:sp>
          <p:sp>
            <p:nvSpPr>
              <p:cNvPr id="73759" name="Rectangle 84">
                <a:extLst>
                  <a:ext uri="{FF2B5EF4-FFF2-40B4-BE49-F238E27FC236}">
                    <a16:creationId xmlns:a16="http://schemas.microsoft.com/office/drawing/2014/main" id="{75F35C04-C3E6-49F2-98A4-679A726F04D8}"/>
                  </a:ext>
                </a:extLst>
              </p:cNvPr>
              <p:cNvSpPr>
                <a:spLocks noChangeArrowheads="1"/>
              </p:cNvSpPr>
              <p:nvPr/>
            </p:nvSpPr>
            <p:spPr bwMode="auto">
              <a:xfrm>
                <a:off x="4032" y="3120"/>
                <a:ext cx="240" cy="240"/>
              </a:xfrm>
              <a:prstGeom prst="rect">
                <a:avLst/>
              </a:prstGeom>
              <a:solidFill>
                <a:srgbClr val="FF66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X</a:t>
                </a:r>
              </a:p>
            </p:txBody>
          </p:sp>
        </p:grpSp>
        <p:sp>
          <p:nvSpPr>
            <p:cNvPr id="73756" name="Oval 75">
              <a:extLst>
                <a:ext uri="{FF2B5EF4-FFF2-40B4-BE49-F238E27FC236}">
                  <a16:creationId xmlns:a16="http://schemas.microsoft.com/office/drawing/2014/main" id="{548704F5-92A6-43D0-9144-9944FCF99C2E}"/>
                </a:ext>
              </a:extLst>
            </p:cNvPr>
            <p:cNvSpPr>
              <a:spLocks noChangeArrowheads="1"/>
            </p:cNvSpPr>
            <p:nvPr/>
          </p:nvSpPr>
          <p:spPr bwMode="auto">
            <a:xfrm>
              <a:off x="5184" y="2448"/>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DR</a:t>
              </a:r>
            </a:p>
          </p:txBody>
        </p:sp>
        <p:sp>
          <p:nvSpPr>
            <p:cNvPr id="73757" name="Rectangle 80">
              <a:extLst>
                <a:ext uri="{FF2B5EF4-FFF2-40B4-BE49-F238E27FC236}">
                  <a16:creationId xmlns:a16="http://schemas.microsoft.com/office/drawing/2014/main" id="{43A15769-F2D3-4EF4-B405-F2DF237D8E1D}"/>
                </a:ext>
              </a:extLst>
            </p:cNvPr>
            <p:cNvSpPr>
              <a:spLocks noChangeArrowheads="1"/>
            </p:cNvSpPr>
            <p:nvPr/>
          </p:nvSpPr>
          <p:spPr bwMode="auto">
            <a:xfrm>
              <a:off x="4896" y="2880"/>
              <a:ext cx="240" cy="288"/>
            </a:xfrm>
            <a:prstGeom prst="rect">
              <a:avLst/>
            </a:prstGeom>
            <a:solidFill>
              <a:srgbClr val="33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PR</a:t>
              </a:r>
            </a:p>
          </p:txBody>
        </p:sp>
      </p:grpSp>
      <p:sp>
        <p:nvSpPr>
          <p:cNvPr id="69" name="Oval 86">
            <a:extLst>
              <a:ext uri="{FF2B5EF4-FFF2-40B4-BE49-F238E27FC236}">
                <a16:creationId xmlns:a16="http://schemas.microsoft.com/office/drawing/2014/main" id="{9B051396-481B-4504-91A6-CBD0E6FC6416}"/>
              </a:ext>
            </a:extLst>
          </p:cNvPr>
          <p:cNvSpPr>
            <a:spLocks noChangeArrowheads="1"/>
          </p:cNvSpPr>
          <p:nvPr/>
        </p:nvSpPr>
        <p:spPr bwMode="auto">
          <a:xfrm>
            <a:off x="8072438" y="4171206"/>
            <a:ext cx="2438400" cy="649188"/>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73743" name="Rectangle 3">
            <a:extLst>
              <a:ext uri="{FF2B5EF4-FFF2-40B4-BE49-F238E27FC236}">
                <a16:creationId xmlns:a16="http://schemas.microsoft.com/office/drawing/2014/main" id="{69A181F9-229E-4441-A4C3-058E130F818B}"/>
              </a:ext>
            </a:extLst>
          </p:cNvPr>
          <p:cNvSpPr>
            <a:spLocks noGrp="1" noChangeArrowheads="1"/>
          </p:cNvSpPr>
          <p:nvPr>
            <p:ph type="title"/>
          </p:nvPr>
        </p:nvSpPr>
        <p:spPr>
          <a:xfrm>
            <a:off x="41275" y="-131763"/>
            <a:ext cx="10515600" cy="1325563"/>
          </a:xfrm>
        </p:spPr>
        <p:txBody>
          <a:bodyPr/>
          <a:lstStyle/>
          <a:p>
            <a:pPr eaLnBrk="1" hangingPunct="1"/>
            <a:r>
              <a:rPr lang="en-US" altLang="zh-CN" dirty="0"/>
              <a:t>8.2.1</a:t>
            </a:r>
            <a:r>
              <a:rPr lang="zh-CN" altLang="en-US" dirty="0"/>
              <a:t> 二叉排序树和平衡二叉树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up)">
                                      <p:cBhvr>
                                        <p:cTn id="25" dur="500"/>
                                        <p:tgtEl>
                                          <p:spTgt spid="30"/>
                                        </p:tgtEl>
                                      </p:cBhvr>
                                    </p:animEffect>
                                  </p:childTnLst>
                                </p:cTn>
                              </p:par>
                            </p:childTnLst>
                          </p:cTn>
                        </p:par>
                        <p:par>
                          <p:cTn id="26" fill="hold" nodeType="afterGroup">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additive="base">
                                        <p:cTn id="29" dur="500" fill="hold"/>
                                        <p:tgtEl>
                                          <p:spTgt spid="50"/>
                                        </p:tgtEl>
                                        <p:attrNameLst>
                                          <p:attrName>ppt_x</p:attrName>
                                        </p:attrNameLst>
                                      </p:cBhvr>
                                      <p:tavLst>
                                        <p:tav tm="0">
                                          <p:val>
                                            <p:strVal val="0-#ppt_w/2"/>
                                          </p:val>
                                        </p:tav>
                                        <p:tav tm="100000">
                                          <p:val>
                                            <p:strVal val="#ppt_x"/>
                                          </p:val>
                                        </p:tav>
                                      </p:tavLst>
                                    </p:anim>
                                    <p:anim calcmode="lin" valueType="num">
                                      <p:cBhvr additive="base">
                                        <p:cTn id="30"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left)">
                                      <p:cBhvr>
                                        <p:cTn id="35" dur="500"/>
                                        <p:tgtEl>
                                          <p:spTgt spid="5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00"/>
                            </p:stCondLst>
                            <p:childTnLst>
                              <p:par>
                                <p:cTn id="43" presetID="2" presetClass="entr" presetSubtype="2"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1+#ppt_w/2"/>
                                          </p:val>
                                        </p:tav>
                                        <p:tav tm="100000">
                                          <p:val>
                                            <p:strVal val="#ppt_x"/>
                                          </p:val>
                                        </p:tav>
                                      </p:tavLst>
                                    </p:anim>
                                    <p:anim calcmode="lin" valueType="num">
                                      <p:cBhvr additive="base">
                                        <p:cTn id="46" dur="500" fill="hold"/>
                                        <p:tgtEl>
                                          <p:spTgt spid="52"/>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wipe(left)">
                                      <p:cBhvr>
                                        <p:cTn id="5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50" grpId="0" autoUpdateAnimBg="0"/>
      <p:bldP spid="51" grpId="0" animBg="1"/>
      <p:bldP spid="6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A3180E47-09BB-4D46-BBAF-1AC85D15848F}"/>
              </a:ext>
            </a:extLst>
          </p:cNvPr>
          <p:cNvSpPr>
            <a:spLocks noGrp="1" noChangeArrowheads="1"/>
          </p:cNvSpPr>
          <p:nvPr>
            <p:ph type="title"/>
          </p:nvPr>
        </p:nvSpPr>
        <p:spPr>
          <a:xfrm>
            <a:off x="41275" y="-131763"/>
            <a:ext cx="10515600" cy="1325563"/>
          </a:xfrm>
        </p:spPr>
        <p:txBody>
          <a:bodyPr/>
          <a:lstStyle/>
          <a:p>
            <a:pPr eaLnBrk="1" hangingPunct="1"/>
            <a:r>
              <a:rPr lang="en-US" altLang="zh-CN" dirty="0"/>
              <a:t>8.2.1</a:t>
            </a:r>
            <a:r>
              <a:rPr lang="zh-CN" altLang="en-US" dirty="0"/>
              <a:t> 二叉排序树和平衡二叉树</a:t>
            </a:r>
          </a:p>
        </p:txBody>
      </p:sp>
      <p:sp>
        <p:nvSpPr>
          <p:cNvPr id="74755" name="Text Box 3">
            <a:extLst>
              <a:ext uri="{FF2B5EF4-FFF2-40B4-BE49-F238E27FC236}">
                <a16:creationId xmlns:a16="http://schemas.microsoft.com/office/drawing/2014/main" id="{1A2315B7-9E76-4D15-BB46-F715245F0540}"/>
              </a:ext>
            </a:extLst>
          </p:cNvPr>
          <p:cNvSpPr txBox="1">
            <a:spLocks noChangeArrowheads="1"/>
          </p:cNvSpPr>
          <p:nvPr/>
        </p:nvSpPr>
        <p:spPr bwMode="auto">
          <a:xfrm>
            <a:off x="2184400" y="1116013"/>
            <a:ext cx="777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a:latin typeface="Times New Roman" panose="02020603050405020304" pitchFamily="18" charset="0"/>
                <a:ea typeface="楷体_GB2312" pitchFamily="49" charset="-122"/>
              </a:rPr>
              <a:t>以</a:t>
            </a:r>
            <a:r>
              <a:rPr lang="en-US" altLang="zh-CN">
                <a:latin typeface="Times New Roman" panose="02020603050405020304" pitchFamily="18" charset="0"/>
                <a:ea typeface="楷体_GB2312" pitchFamily="49" charset="-122"/>
              </a:rPr>
              <a:t>D</a:t>
            </a:r>
            <a:r>
              <a:rPr lang="zh-CN" altLang="en-US">
                <a:latin typeface="Times New Roman" panose="02020603050405020304" pitchFamily="18" charset="0"/>
                <a:ea typeface="楷体_GB2312" pitchFamily="49" charset="-122"/>
              </a:rPr>
              <a:t>为根的子树不平衡：右子树的左子树造成的</a:t>
            </a:r>
          </a:p>
        </p:txBody>
      </p:sp>
      <p:grpSp>
        <p:nvGrpSpPr>
          <p:cNvPr id="6" name="Group 4">
            <a:extLst>
              <a:ext uri="{FF2B5EF4-FFF2-40B4-BE49-F238E27FC236}">
                <a16:creationId xmlns:a16="http://schemas.microsoft.com/office/drawing/2014/main" id="{A0D64AB1-5756-4696-8A8F-2BA7ABBA2ADF}"/>
              </a:ext>
            </a:extLst>
          </p:cNvPr>
          <p:cNvGrpSpPr>
            <a:grpSpLocks/>
          </p:cNvGrpSpPr>
          <p:nvPr/>
        </p:nvGrpSpPr>
        <p:grpSpPr bwMode="auto">
          <a:xfrm>
            <a:off x="7137400" y="1878013"/>
            <a:ext cx="3200400" cy="2895600"/>
            <a:chOff x="3312" y="1344"/>
            <a:chExt cx="2016" cy="1824"/>
          </a:xfrm>
        </p:grpSpPr>
        <p:sp>
          <p:nvSpPr>
            <p:cNvPr id="74792" name="Oval 5">
              <a:extLst>
                <a:ext uri="{FF2B5EF4-FFF2-40B4-BE49-F238E27FC236}">
                  <a16:creationId xmlns:a16="http://schemas.microsoft.com/office/drawing/2014/main" id="{860725FB-EC50-42DE-99B6-DE69A7A1C0F3}"/>
                </a:ext>
              </a:extLst>
            </p:cNvPr>
            <p:cNvSpPr>
              <a:spLocks noChangeArrowheads="1"/>
            </p:cNvSpPr>
            <p:nvPr/>
          </p:nvSpPr>
          <p:spPr bwMode="auto">
            <a:xfrm>
              <a:off x="4560" y="2112"/>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DR</a:t>
              </a:r>
            </a:p>
          </p:txBody>
        </p:sp>
        <p:sp>
          <p:nvSpPr>
            <p:cNvPr id="74793" name="Oval 6">
              <a:extLst>
                <a:ext uri="{FF2B5EF4-FFF2-40B4-BE49-F238E27FC236}">
                  <a16:creationId xmlns:a16="http://schemas.microsoft.com/office/drawing/2014/main" id="{6C980F9C-8A2A-49C5-B5D2-94E1CD24C349}"/>
                </a:ext>
              </a:extLst>
            </p:cNvPr>
            <p:cNvSpPr>
              <a:spLocks noChangeArrowheads="1"/>
            </p:cNvSpPr>
            <p:nvPr/>
          </p:nvSpPr>
          <p:spPr bwMode="auto">
            <a:xfrm>
              <a:off x="3744" y="2112"/>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D</a:t>
              </a:r>
            </a:p>
          </p:txBody>
        </p:sp>
        <p:sp>
          <p:nvSpPr>
            <p:cNvPr id="74794" name="Rectangle 7">
              <a:extLst>
                <a:ext uri="{FF2B5EF4-FFF2-40B4-BE49-F238E27FC236}">
                  <a16:creationId xmlns:a16="http://schemas.microsoft.com/office/drawing/2014/main" id="{83776EA1-F445-4BC6-AA0B-67B2D7E00CB5}"/>
                </a:ext>
              </a:extLst>
            </p:cNvPr>
            <p:cNvSpPr>
              <a:spLocks noChangeArrowheads="1"/>
            </p:cNvSpPr>
            <p:nvPr/>
          </p:nvSpPr>
          <p:spPr bwMode="auto">
            <a:xfrm>
              <a:off x="3312" y="2592"/>
              <a:ext cx="240" cy="576"/>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L</a:t>
              </a:r>
            </a:p>
          </p:txBody>
        </p:sp>
        <p:sp>
          <p:nvSpPr>
            <p:cNvPr id="74795" name="Rectangle 8">
              <a:extLst>
                <a:ext uri="{FF2B5EF4-FFF2-40B4-BE49-F238E27FC236}">
                  <a16:creationId xmlns:a16="http://schemas.microsoft.com/office/drawing/2014/main" id="{75B74F23-36DC-4769-926F-51DA04D912B1}"/>
                </a:ext>
              </a:extLst>
            </p:cNvPr>
            <p:cNvSpPr>
              <a:spLocks noChangeArrowheads="1"/>
            </p:cNvSpPr>
            <p:nvPr/>
          </p:nvSpPr>
          <p:spPr bwMode="auto">
            <a:xfrm>
              <a:off x="3888" y="2592"/>
              <a:ext cx="240" cy="336"/>
            </a:xfrm>
            <a:prstGeom prst="rect">
              <a:avLst/>
            </a:prstGeom>
            <a:solidFill>
              <a:schemeClr val="tx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PL</a:t>
              </a:r>
            </a:p>
          </p:txBody>
        </p:sp>
        <p:sp>
          <p:nvSpPr>
            <p:cNvPr id="74796" name="Rectangle 9">
              <a:extLst>
                <a:ext uri="{FF2B5EF4-FFF2-40B4-BE49-F238E27FC236}">
                  <a16:creationId xmlns:a16="http://schemas.microsoft.com/office/drawing/2014/main" id="{87161F54-D1E3-4CE1-8527-EB89F16B630E}"/>
                </a:ext>
              </a:extLst>
            </p:cNvPr>
            <p:cNvSpPr>
              <a:spLocks noChangeArrowheads="1"/>
            </p:cNvSpPr>
            <p:nvPr/>
          </p:nvSpPr>
          <p:spPr bwMode="auto">
            <a:xfrm>
              <a:off x="3888" y="2928"/>
              <a:ext cx="240" cy="240"/>
            </a:xfrm>
            <a:prstGeom prst="rect">
              <a:avLst/>
            </a:prstGeom>
            <a:solidFill>
              <a:srgbClr val="FF66CC"/>
            </a:solidFill>
            <a:ln w="9525">
              <a:solidFill>
                <a:schemeClr val="tx1"/>
              </a:solidFill>
              <a:prstDash val="dash"/>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X</a:t>
              </a:r>
            </a:p>
          </p:txBody>
        </p:sp>
        <p:sp>
          <p:nvSpPr>
            <p:cNvPr id="74797" name="Rectangle 10">
              <a:extLst>
                <a:ext uri="{FF2B5EF4-FFF2-40B4-BE49-F238E27FC236}">
                  <a16:creationId xmlns:a16="http://schemas.microsoft.com/office/drawing/2014/main" id="{372F66D5-CDF7-46F9-A10F-04AE73F75D3E}"/>
                </a:ext>
              </a:extLst>
            </p:cNvPr>
            <p:cNvSpPr>
              <a:spLocks noChangeArrowheads="1"/>
            </p:cNvSpPr>
            <p:nvPr/>
          </p:nvSpPr>
          <p:spPr bwMode="auto">
            <a:xfrm>
              <a:off x="5088" y="2592"/>
              <a:ext cx="240" cy="576"/>
            </a:xfrm>
            <a:prstGeom prst="rect">
              <a:avLst/>
            </a:prstGeom>
            <a:solidFill>
              <a:srgbClr val="FFCC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R</a:t>
              </a:r>
            </a:p>
          </p:txBody>
        </p:sp>
        <p:sp>
          <p:nvSpPr>
            <p:cNvPr id="74798" name="Line 11">
              <a:extLst>
                <a:ext uri="{FF2B5EF4-FFF2-40B4-BE49-F238E27FC236}">
                  <a16:creationId xmlns:a16="http://schemas.microsoft.com/office/drawing/2014/main" id="{F7AEE83A-63ED-4E7E-893D-FB2C2BDE44F3}"/>
                </a:ext>
              </a:extLst>
            </p:cNvPr>
            <p:cNvSpPr>
              <a:spLocks noChangeShapeType="1"/>
            </p:cNvSpPr>
            <p:nvPr/>
          </p:nvSpPr>
          <p:spPr bwMode="auto">
            <a:xfrm flipH="1">
              <a:off x="3984" y="1920"/>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4799" name="Line 12">
              <a:extLst>
                <a:ext uri="{FF2B5EF4-FFF2-40B4-BE49-F238E27FC236}">
                  <a16:creationId xmlns:a16="http://schemas.microsoft.com/office/drawing/2014/main" id="{3F2BF8D9-AA43-465D-8BDF-29864DAE2BD9}"/>
                </a:ext>
              </a:extLst>
            </p:cNvPr>
            <p:cNvSpPr>
              <a:spLocks noChangeShapeType="1"/>
            </p:cNvSpPr>
            <p:nvPr/>
          </p:nvSpPr>
          <p:spPr bwMode="auto">
            <a:xfrm flipH="1">
              <a:off x="3456" y="2352"/>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4800" name="Oval 13">
              <a:extLst>
                <a:ext uri="{FF2B5EF4-FFF2-40B4-BE49-F238E27FC236}">
                  <a16:creationId xmlns:a16="http://schemas.microsoft.com/office/drawing/2014/main" id="{851753F6-FE3E-4999-AA3F-A372AA218DBD}"/>
                </a:ext>
              </a:extLst>
            </p:cNvPr>
            <p:cNvSpPr>
              <a:spLocks noChangeArrowheads="1"/>
            </p:cNvSpPr>
            <p:nvPr/>
          </p:nvSpPr>
          <p:spPr bwMode="auto">
            <a:xfrm>
              <a:off x="4176" y="1680"/>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NP</a:t>
              </a:r>
            </a:p>
          </p:txBody>
        </p:sp>
        <p:sp>
          <p:nvSpPr>
            <p:cNvPr id="74801" name="Rectangle 14">
              <a:extLst>
                <a:ext uri="{FF2B5EF4-FFF2-40B4-BE49-F238E27FC236}">
                  <a16:creationId xmlns:a16="http://schemas.microsoft.com/office/drawing/2014/main" id="{84964575-C5E2-45C3-A361-CABB851970CB}"/>
                </a:ext>
              </a:extLst>
            </p:cNvPr>
            <p:cNvSpPr>
              <a:spLocks noChangeArrowheads="1"/>
            </p:cNvSpPr>
            <p:nvPr/>
          </p:nvSpPr>
          <p:spPr bwMode="auto">
            <a:xfrm>
              <a:off x="4464" y="2592"/>
              <a:ext cx="240" cy="336"/>
            </a:xfrm>
            <a:prstGeom prst="rect">
              <a:avLst/>
            </a:prstGeom>
            <a:solidFill>
              <a:srgbClr val="33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PR</a:t>
              </a:r>
            </a:p>
          </p:txBody>
        </p:sp>
        <p:sp>
          <p:nvSpPr>
            <p:cNvPr id="74802" name="Line 15">
              <a:extLst>
                <a:ext uri="{FF2B5EF4-FFF2-40B4-BE49-F238E27FC236}">
                  <a16:creationId xmlns:a16="http://schemas.microsoft.com/office/drawing/2014/main" id="{DFBC1391-7E5B-4990-8CC1-F735ABCF9589}"/>
                </a:ext>
              </a:extLst>
            </p:cNvPr>
            <p:cNvSpPr>
              <a:spLocks noChangeShapeType="1"/>
            </p:cNvSpPr>
            <p:nvPr/>
          </p:nvSpPr>
          <p:spPr bwMode="auto">
            <a:xfrm>
              <a:off x="4416" y="1920"/>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4803" name="Line 16">
              <a:extLst>
                <a:ext uri="{FF2B5EF4-FFF2-40B4-BE49-F238E27FC236}">
                  <a16:creationId xmlns:a16="http://schemas.microsoft.com/office/drawing/2014/main" id="{D2F92522-12E1-41B3-841F-6F3433C7BE5E}"/>
                </a:ext>
              </a:extLst>
            </p:cNvPr>
            <p:cNvSpPr>
              <a:spLocks noChangeShapeType="1"/>
            </p:cNvSpPr>
            <p:nvPr/>
          </p:nvSpPr>
          <p:spPr bwMode="auto">
            <a:xfrm>
              <a:off x="4848" y="2352"/>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4804" name="Line 17">
              <a:extLst>
                <a:ext uri="{FF2B5EF4-FFF2-40B4-BE49-F238E27FC236}">
                  <a16:creationId xmlns:a16="http://schemas.microsoft.com/office/drawing/2014/main" id="{D2315802-9B89-4837-87BF-69D01B2EDDA3}"/>
                </a:ext>
              </a:extLst>
            </p:cNvPr>
            <p:cNvSpPr>
              <a:spLocks noChangeShapeType="1"/>
            </p:cNvSpPr>
            <p:nvPr/>
          </p:nvSpPr>
          <p:spPr bwMode="auto">
            <a:xfrm>
              <a:off x="3888" y="240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4805" name="Line 18">
              <a:extLst>
                <a:ext uri="{FF2B5EF4-FFF2-40B4-BE49-F238E27FC236}">
                  <a16:creationId xmlns:a16="http://schemas.microsoft.com/office/drawing/2014/main" id="{78DA2D5E-6ACB-4A2A-8E70-62257EDC097B}"/>
                </a:ext>
              </a:extLst>
            </p:cNvPr>
            <p:cNvSpPr>
              <a:spLocks noChangeShapeType="1"/>
            </p:cNvSpPr>
            <p:nvPr/>
          </p:nvSpPr>
          <p:spPr bwMode="auto">
            <a:xfrm flipH="1">
              <a:off x="4608" y="2400"/>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cxnSp>
          <p:nvCxnSpPr>
            <p:cNvPr id="74806" name="AutoShape 19">
              <a:extLst>
                <a:ext uri="{FF2B5EF4-FFF2-40B4-BE49-F238E27FC236}">
                  <a16:creationId xmlns:a16="http://schemas.microsoft.com/office/drawing/2014/main" id="{020E61F7-D32A-4FE0-A738-80CE446E4B2B}"/>
                </a:ext>
              </a:extLst>
            </p:cNvPr>
            <p:cNvCxnSpPr>
              <a:cxnSpLocks noChangeShapeType="1"/>
            </p:cNvCxnSpPr>
            <p:nvPr/>
          </p:nvCxnSpPr>
          <p:spPr bwMode="auto">
            <a:xfrm rot="16200000" flipH="1">
              <a:off x="3984" y="1344"/>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2" name="Group 20">
            <a:extLst>
              <a:ext uri="{FF2B5EF4-FFF2-40B4-BE49-F238E27FC236}">
                <a16:creationId xmlns:a16="http://schemas.microsoft.com/office/drawing/2014/main" id="{2C4E7F7A-2BF0-4123-BC36-7FA39763A737}"/>
              </a:ext>
            </a:extLst>
          </p:cNvPr>
          <p:cNvGrpSpPr>
            <a:grpSpLocks/>
          </p:cNvGrpSpPr>
          <p:nvPr/>
        </p:nvGrpSpPr>
        <p:grpSpPr bwMode="auto">
          <a:xfrm>
            <a:off x="5613400" y="2563813"/>
            <a:ext cx="1295400" cy="2271712"/>
            <a:chOff x="2352" y="1776"/>
            <a:chExt cx="816" cy="1431"/>
          </a:xfrm>
        </p:grpSpPr>
        <p:sp>
          <p:nvSpPr>
            <p:cNvPr id="74789" name="AutoShape 21">
              <a:extLst>
                <a:ext uri="{FF2B5EF4-FFF2-40B4-BE49-F238E27FC236}">
                  <a16:creationId xmlns:a16="http://schemas.microsoft.com/office/drawing/2014/main" id="{D4F4880D-FEDD-4658-A171-1A643A4C59B5}"/>
                </a:ext>
              </a:extLst>
            </p:cNvPr>
            <p:cNvSpPr>
              <a:spLocks noChangeArrowheads="1"/>
            </p:cNvSpPr>
            <p:nvPr/>
          </p:nvSpPr>
          <p:spPr bwMode="auto">
            <a:xfrm>
              <a:off x="2420" y="2427"/>
              <a:ext cx="680" cy="408"/>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
          <p:nvSpPr>
            <p:cNvPr id="74790" name="Text Box 22">
              <a:extLst>
                <a:ext uri="{FF2B5EF4-FFF2-40B4-BE49-F238E27FC236}">
                  <a16:creationId xmlns:a16="http://schemas.microsoft.com/office/drawing/2014/main" id="{9CF9A9CF-0A65-4FC6-BE7B-89553B59C7B5}"/>
                </a:ext>
              </a:extLst>
            </p:cNvPr>
            <p:cNvSpPr txBox="1">
              <a:spLocks noChangeArrowheads="1"/>
            </p:cNvSpPr>
            <p:nvPr/>
          </p:nvSpPr>
          <p:spPr bwMode="auto">
            <a:xfrm>
              <a:off x="2352" y="1776"/>
              <a:ext cx="8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2)</a:t>
              </a:r>
              <a:r>
                <a:rPr lang="zh-CN" altLang="en-US">
                  <a:latin typeface="Times New Roman" panose="02020603050405020304" pitchFamily="18" charset="0"/>
                  <a:ea typeface="楷体_GB2312" pitchFamily="49" charset="-122"/>
                </a:rPr>
                <a:t>逆时针旋转</a:t>
              </a:r>
            </a:p>
          </p:txBody>
        </p:sp>
        <p:sp>
          <p:nvSpPr>
            <p:cNvPr id="74791" name="Text Box 23">
              <a:extLst>
                <a:ext uri="{FF2B5EF4-FFF2-40B4-BE49-F238E27FC236}">
                  <a16:creationId xmlns:a16="http://schemas.microsoft.com/office/drawing/2014/main" id="{86E22DED-9CB4-48BC-838E-6FF29F66D725}"/>
                </a:ext>
              </a:extLst>
            </p:cNvPr>
            <p:cNvSpPr txBox="1">
              <a:spLocks noChangeArrowheads="1"/>
            </p:cNvSpPr>
            <p:nvPr/>
          </p:nvSpPr>
          <p:spPr bwMode="auto">
            <a:xfrm>
              <a:off x="2352" y="2880"/>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zh-CN" altLang="zh-CN">
                <a:latin typeface="Times New Roman" panose="02020603050405020304" pitchFamily="18" charset="0"/>
                <a:ea typeface="楷体_GB2312" pitchFamily="49" charset="-122"/>
              </a:endParaRPr>
            </a:p>
          </p:txBody>
        </p:sp>
      </p:grpSp>
      <p:grpSp>
        <p:nvGrpSpPr>
          <p:cNvPr id="74758" name="Group 39">
            <a:extLst>
              <a:ext uri="{FF2B5EF4-FFF2-40B4-BE49-F238E27FC236}">
                <a16:creationId xmlns:a16="http://schemas.microsoft.com/office/drawing/2014/main" id="{15A04280-EE80-47AB-9BE9-7890A267605B}"/>
              </a:ext>
            </a:extLst>
          </p:cNvPr>
          <p:cNvGrpSpPr>
            <a:grpSpLocks/>
          </p:cNvGrpSpPr>
          <p:nvPr/>
        </p:nvGrpSpPr>
        <p:grpSpPr bwMode="auto">
          <a:xfrm>
            <a:off x="1955800" y="1573213"/>
            <a:ext cx="3124200" cy="3657600"/>
            <a:chOff x="3696" y="1200"/>
            <a:chExt cx="1968" cy="2304"/>
          </a:xfrm>
        </p:grpSpPr>
        <p:sp>
          <p:nvSpPr>
            <p:cNvPr id="74773" name="Line 40">
              <a:extLst>
                <a:ext uri="{FF2B5EF4-FFF2-40B4-BE49-F238E27FC236}">
                  <a16:creationId xmlns:a16="http://schemas.microsoft.com/office/drawing/2014/main" id="{91B89D58-CC78-4FF2-AAE7-156361D2D67D}"/>
                </a:ext>
              </a:extLst>
            </p:cNvPr>
            <p:cNvSpPr>
              <a:spLocks noChangeShapeType="1"/>
            </p:cNvSpPr>
            <p:nvPr/>
          </p:nvSpPr>
          <p:spPr bwMode="auto">
            <a:xfrm>
              <a:off x="5376" y="2688"/>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4774" name="Oval 41">
              <a:extLst>
                <a:ext uri="{FF2B5EF4-FFF2-40B4-BE49-F238E27FC236}">
                  <a16:creationId xmlns:a16="http://schemas.microsoft.com/office/drawing/2014/main" id="{90EB5F7C-74A5-48ED-8604-9883D17B95CD}"/>
                </a:ext>
              </a:extLst>
            </p:cNvPr>
            <p:cNvSpPr>
              <a:spLocks noChangeArrowheads="1"/>
            </p:cNvSpPr>
            <p:nvPr/>
          </p:nvSpPr>
          <p:spPr bwMode="auto">
            <a:xfrm>
              <a:off x="4176" y="1536"/>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D</a:t>
              </a:r>
            </a:p>
          </p:txBody>
        </p:sp>
        <p:sp>
          <p:nvSpPr>
            <p:cNvPr id="74775" name="Line 42">
              <a:extLst>
                <a:ext uri="{FF2B5EF4-FFF2-40B4-BE49-F238E27FC236}">
                  <a16:creationId xmlns:a16="http://schemas.microsoft.com/office/drawing/2014/main" id="{F0066FC4-6D90-43C8-B847-2DF09BBA8594}"/>
                </a:ext>
              </a:extLst>
            </p:cNvPr>
            <p:cNvSpPr>
              <a:spLocks noChangeShapeType="1"/>
            </p:cNvSpPr>
            <p:nvPr/>
          </p:nvSpPr>
          <p:spPr bwMode="auto">
            <a:xfrm flipH="1">
              <a:off x="3744" y="1776"/>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4776" name="Line 43">
              <a:extLst>
                <a:ext uri="{FF2B5EF4-FFF2-40B4-BE49-F238E27FC236}">
                  <a16:creationId xmlns:a16="http://schemas.microsoft.com/office/drawing/2014/main" id="{37C20FE0-9BA8-4DC0-AD90-8E9CD1A187FA}"/>
                </a:ext>
              </a:extLst>
            </p:cNvPr>
            <p:cNvSpPr>
              <a:spLocks noChangeShapeType="1"/>
            </p:cNvSpPr>
            <p:nvPr/>
          </p:nvSpPr>
          <p:spPr bwMode="auto">
            <a:xfrm>
              <a:off x="4416" y="1776"/>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cxnSp>
          <p:nvCxnSpPr>
            <p:cNvPr id="74777" name="AutoShape 44">
              <a:extLst>
                <a:ext uri="{FF2B5EF4-FFF2-40B4-BE49-F238E27FC236}">
                  <a16:creationId xmlns:a16="http://schemas.microsoft.com/office/drawing/2014/main" id="{D6FCEAA1-7D2F-4AB1-BA2E-76D7CF3918FB}"/>
                </a:ext>
              </a:extLst>
            </p:cNvPr>
            <p:cNvCxnSpPr>
              <a:cxnSpLocks noChangeShapeType="1"/>
              <a:endCxn id="74774" idx="0"/>
            </p:cNvCxnSpPr>
            <p:nvPr/>
          </p:nvCxnSpPr>
          <p:spPr bwMode="auto">
            <a:xfrm rot="16200000" flipH="1">
              <a:off x="3984" y="1200"/>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778" name="Rectangle 45">
              <a:extLst>
                <a:ext uri="{FF2B5EF4-FFF2-40B4-BE49-F238E27FC236}">
                  <a16:creationId xmlns:a16="http://schemas.microsoft.com/office/drawing/2014/main" id="{CACB5875-5424-437C-B586-B19A2C7A13E7}"/>
                </a:ext>
              </a:extLst>
            </p:cNvPr>
            <p:cNvSpPr>
              <a:spLocks noChangeArrowheads="1"/>
            </p:cNvSpPr>
            <p:nvPr/>
          </p:nvSpPr>
          <p:spPr bwMode="auto">
            <a:xfrm>
              <a:off x="5424" y="2880"/>
              <a:ext cx="240" cy="624"/>
            </a:xfrm>
            <a:prstGeom prst="rect">
              <a:avLst/>
            </a:prstGeom>
            <a:solidFill>
              <a:srgbClr val="FFCC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R</a:t>
              </a:r>
            </a:p>
          </p:txBody>
        </p:sp>
        <p:sp>
          <p:nvSpPr>
            <p:cNvPr id="74779" name="Line 46">
              <a:extLst>
                <a:ext uri="{FF2B5EF4-FFF2-40B4-BE49-F238E27FC236}">
                  <a16:creationId xmlns:a16="http://schemas.microsoft.com/office/drawing/2014/main" id="{C75D203B-0B3C-4B5D-AA17-D70A15FA37E9}"/>
                </a:ext>
              </a:extLst>
            </p:cNvPr>
            <p:cNvSpPr>
              <a:spLocks noChangeShapeType="1"/>
            </p:cNvSpPr>
            <p:nvPr/>
          </p:nvSpPr>
          <p:spPr bwMode="auto">
            <a:xfrm flipH="1">
              <a:off x="4944" y="2688"/>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4780" name="Line 47">
              <a:extLst>
                <a:ext uri="{FF2B5EF4-FFF2-40B4-BE49-F238E27FC236}">
                  <a16:creationId xmlns:a16="http://schemas.microsoft.com/office/drawing/2014/main" id="{BE77A8B4-116F-4A41-BC40-F52D3B9386CE}"/>
                </a:ext>
              </a:extLst>
            </p:cNvPr>
            <p:cNvSpPr>
              <a:spLocks noChangeShapeType="1"/>
            </p:cNvSpPr>
            <p:nvPr/>
          </p:nvSpPr>
          <p:spPr bwMode="auto">
            <a:xfrm flipH="1">
              <a:off x="4656" y="23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4781" name="Line 48">
              <a:extLst>
                <a:ext uri="{FF2B5EF4-FFF2-40B4-BE49-F238E27FC236}">
                  <a16:creationId xmlns:a16="http://schemas.microsoft.com/office/drawing/2014/main" id="{5988B98C-E958-45DA-B755-95D4B8965163}"/>
                </a:ext>
              </a:extLst>
            </p:cNvPr>
            <p:cNvSpPr>
              <a:spLocks noChangeShapeType="1"/>
            </p:cNvSpPr>
            <p:nvPr/>
          </p:nvSpPr>
          <p:spPr bwMode="auto">
            <a:xfrm>
              <a:off x="5040" y="230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74782" name="Rectangle 49">
              <a:extLst>
                <a:ext uri="{FF2B5EF4-FFF2-40B4-BE49-F238E27FC236}">
                  <a16:creationId xmlns:a16="http://schemas.microsoft.com/office/drawing/2014/main" id="{5249A59E-9A2D-4925-BB00-A51C9E135381}"/>
                </a:ext>
              </a:extLst>
            </p:cNvPr>
            <p:cNvSpPr>
              <a:spLocks noChangeArrowheads="1"/>
            </p:cNvSpPr>
            <p:nvPr/>
          </p:nvSpPr>
          <p:spPr bwMode="auto">
            <a:xfrm>
              <a:off x="3696" y="2064"/>
              <a:ext cx="240" cy="576"/>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L</a:t>
              </a:r>
            </a:p>
          </p:txBody>
        </p:sp>
        <p:sp>
          <p:nvSpPr>
            <p:cNvPr id="74783" name="Oval 50">
              <a:extLst>
                <a:ext uri="{FF2B5EF4-FFF2-40B4-BE49-F238E27FC236}">
                  <a16:creationId xmlns:a16="http://schemas.microsoft.com/office/drawing/2014/main" id="{483D4F5D-4917-4B92-98AF-A304660FA840}"/>
                </a:ext>
              </a:extLst>
            </p:cNvPr>
            <p:cNvSpPr>
              <a:spLocks noChangeArrowheads="1"/>
            </p:cNvSpPr>
            <p:nvPr/>
          </p:nvSpPr>
          <p:spPr bwMode="auto">
            <a:xfrm>
              <a:off x="4800" y="2064"/>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NP</a:t>
              </a:r>
            </a:p>
          </p:txBody>
        </p:sp>
        <p:grpSp>
          <p:nvGrpSpPr>
            <p:cNvPr id="74784" name="Group 51">
              <a:extLst>
                <a:ext uri="{FF2B5EF4-FFF2-40B4-BE49-F238E27FC236}">
                  <a16:creationId xmlns:a16="http://schemas.microsoft.com/office/drawing/2014/main" id="{657EA2D2-05CC-4A81-97C9-16B775B5CAB4}"/>
                </a:ext>
              </a:extLst>
            </p:cNvPr>
            <p:cNvGrpSpPr>
              <a:grpSpLocks/>
            </p:cNvGrpSpPr>
            <p:nvPr/>
          </p:nvGrpSpPr>
          <p:grpSpPr bwMode="auto">
            <a:xfrm>
              <a:off x="4512" y="2448"/>
              <a:ext cx="240" cy="528"/>
              <a:chOff x="4032" y="2832"/>
              <a:chExt cx="240" cy="528"/>
            </a:xfrm>
          </p:grpSpPr>
          <p:sp>
            <p:nvSpPr>
              <p:cNvPr id="74787" name="Rectangle 52">
                <a:extLst>
                  <a:ext uri="{FF2B5EF4-FFF2-40B4-BE49-F238E27FC236}">
                    <a16:creationId xmlns:a16="http://schemas.microsoft.com/office/drawing/2014/main" id="{E8CC4231-CFB6-4D4C-93B5-B101EB00650C}"/>
                  </a:ext>
                </a:extLst>
              </p:cNvPr>
              <p:cNvSpPr>
                <a:spLocks noChangeArrowheads="1"/>
              </p:cNvSpPr>
              <p:nvPr/>
            </p:nvSpPr>
            <p:spPr bwMode="auto">
              <a:xfrm>
                <a:off x="4032" y="2832"/>
                <a:ext cx="240" cy="288"/>
              </a:xfrm>
              <a:prstGeom prst="rect">
                <a:avLst/>
              </a:prstGeom>
              <a:solidFill>
                <a:schemeClr val="tx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PL</a:t>
                </a:r>
              </a:p>
            </p:txBody>
          </p:sp>
          <p:sp>
            <p:nvSpPr>
              <p:cNvPr id="74788" name="Rectangle 53">
                <a:extLst>
                  <a:ext uri="{FF2B5EF4-FFF2-40B4-BE49-F238E27FC236}">
                    <a16:creationId xmlns:a16="http://schemas.microsoft.com/office/drawing/2014/main" id="{B094C94E-67FF-4CA4-B317-DEA13A6531E7}"/>
                  </a:ext>
                </a:extLst>
              </p:cNvPr>
              <p:cNvSpPr>
                <a:spLocks noChangeArrowheads="1"/>
              </p:cNvSpPr>
              <p:nvPr/>
            </p:nvSpPr>
            <p:spPr bwMode="auto">
              <a:xfrm>
                <a:off x="4032" y="3120"/>
                <a:ext cx="240" cy="240"/>
              </a:xfrm>
              <a:prstGeom prst="rect">
                <a:avLst/>
              </a:prstGeom>
              <a:solidFill>
                <a:srgbClr val="FF66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X</a:t>
                </a:r>
              </a:p>
            </p:txBody>
          </p:sp>
        </p:grpSp>
        <p:sp>
          <p:nvSpPr>
            <p:cNvPr id="74785" name="Oval 54">
              <a:extLst>
                <a:ext uri="{FF2B5EF4-FFF2-40B4-BE49-F238E27FC236}">
                  <a16:creationId xmlns:a16="http://schemas.microsoft.com/office/drawing/2014/main" id="{D3BB0EEA-EDCE-4E0F-973E-275CC1023EC6}"/>
                </a:ext>
              </a:extLst>
            </p:cNvPr>
            <p:cNvSpPr>
              <a:spLocks noChangeArrowheads="1"/>
            </p:cNvSpPr>
            <p:nvPr/>
          </p:nvSpPr>
          <p:spPr bwMode="auto">
            <a:xfrm>
              <a:off x="5184" y="2448"/>
              <a:ext cx="288" cy="28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DR</a:t>
              </a:r>
            </a:p>
          </p:txBody>
        </p:sp>
        <p:sp>
          <p:nvSpPr>
            <p:cNvPr id="74786" name="Rectangle 55">
              <a:extLst>
                <a:ext uri="{FF2B5EF4-FFF2-40B4-BE49-F238E27FC236}">
                  <a16:creationId xmlns:a16="http://schemas.microsoft.com/office/drawing/2014/main" id="{E77A59E2-403E-410E-8AE6-4C41DBC6CB96}"/>
                </a:ext>
              </a:extLst>
            </p:cNvPr>
            <p:cNvSpPr>
              <a:spLocks noChangeArrowheads="1"/>
            </p:cNvSpPr>
            <p:nvPr/>
          </p:nvSpPr>
          <p:spPr bwMode="auto">
            <a:xfrm>
              <a:off x="4896" y="2880"/>
              <a:ext cx="240" cy="288"/>
            </a:xfrm>
            <a:prstGeom prst="rect">
              <a:avLst/>
            </a:prstGeom>
            <a:solidFill>
              <a:srgbClr val="33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2400" b="0" dirty="0">
                  <a:latin typeface="Times New Roman" panose="02020603050405020304" pitchFamily="18" charset="0"/>
                  <a:ea typeface="华康俪金黑W8(P)" panose="020B0800000000000000" pitchFamily="34" charset="-122"/>
                </a:rPr>
                <a:t>PR</a:t>
              </a:r>
            </a:p>
          </p:txBody>
        </p:sp>
      </p:grpSp>
      <p:sp>
        <p:nvSpPr>
          <p:cNvPr id="43" name="Rectangle 56">
            <a:extLst>
              <a:ext uri="{FF2B5EF4-FFF2-40B4-BE49-F238E27FC236}">
                <a16:creationId xmlns:a16="http://schemas.microsoft.com/office/drawing/2014/main" id="{F54E5F9C-C44A-4E75-A5B6-7C05E1453ABC}"/>
              </a:ext>
            </a:extLst>
          </p:cNvPr>
          <p:cNvSpPr>
            <a:spLocks noChangeArrowheads="1"/>
          </p:cNvSpPr>
          <p:nvPr/>
        </p:nvSpPr>
        <p:spPr bwMode="auto">
          <a:xfrm>
            <a:off x="1727200" y="5230813"/>
            <a:ext cx="419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dirty="0">
                <a:latin typeface="Times New Roman" panose="02020603050405020304" pitchFamily="18" charset="0"/>
                <a:ea typeface="华康俪金黑W8(P)" panose="020B0800000000000000" pitchFamily="34" charset="-122"/>
              </a:rPr>
              <a:t>H(L) – H(R) = 2, RR</a:t>
            </a:r>
            <a:r>
              <a:rPr lang="zh-CN" altLang="en-US" sz="2400" dirty="0">
                <a:latin typeface="Times New Roman" panose="02020603050405020304" pitchFamily="18" charset="0"/>
                <a:ea typeface="华康俪金黑W8(P)" panose="020B0800000000000000" pitchFamily="34" charset="-122"/>
              </a:rPr>
              <a:t>型</a:t>
            </a:r>
          </a:p>
        </p:txBody>
      </p:sp>
      <p:sp>
        <p:nvSpPr>
          <p:cNvPr id="74760" name="Text Box 57">
            <a:extLst>
              <a:ext uri="{FF2B5EF4-FFF2-40B4-BE49-F238E27FC236}">
                <a16:creationId xmlns:a16="http://schemas.microsoft.com/office/drawing/2014/main" id="{2BFCC84E-32D2-4F93-92E8-48F79C1C2650}"/>
              </a:ext>
            </a:extLst>
          </p:cNvPr>
          <p:cNvSpPr txBox="1">
            <a:spLocks noChangeArrowheads="1"/>
          </p:cNvSpPr>
          <p:nvPr/>
        </p:nvSpPr>
        <p:spPr bwMode="auto">
          <a:xfrm>
            <a:off x="3708400" y="5840413"/>
            <a:ext cx="5181600" cy="5286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a:latin typeface="Times New Roman" panose="02020603050405020304" pitchFamily="18" charset="0"/>
                <a:ea typeface="楷体_GB2312" pitchFamily="49" charset="-122"/>
              </a:rPr>
              <a:t>RL</a:t>
            </a:r>
            <a:r>
              <a:rPr lang="zh-CN" altLang="en-US">
                <a:latin typeface="Times New Roman" panose="02020603050405020304" pitchFamily="18" charset="0"/>
                <a:ea typeface="楷体_GB2312" pitchFamily="49" charset="-122"/>
              </a:rPr>
              <a:t>型</a:t>
            </a:r>
            <a:r>
              <a:rPr lang="zh-CN" altLang="en-US">
                <a:solidFill>
                  <a:srgbClr val="FF0000"/>
                </a:solidFill>
                <a:latin typeface="Times New Roman" panose="02020603050405020304" pitchFamily="18" charset="0"/>
                <a:ea typeface="楷体_GB2312" pitchFamily="49" charset="-122"/>
              </a:rPr>
              <a:t>先向右旋转</a:t>
            </a:r>
            <a:r>
              <a:rPr lang="en-US" altLang="zh-CN">
                <a:solidFill>
                  <a:srgbClr val="FF0000"/>
                </a:solidFill>
                <a:latin typeface="Times New Roman" panose="02020603050405020304" pitchFamily="18" charset="0"/>
                <a:ea typeface="楷体_GB2312" pitchFamily="49" charset="-122"/>
              </a:rPr>
              <a:t>, </a:t>
            </a:r>
            <a:r>
              <a:rPr lang="zh-CN" altLang="en-US">
                <a:solidFill>
                  <a:srgbClr val="FF0000"/>
                </a:solidFill>
                <a:latin typeface="Times New Roman" panose="02020603050405020304" pitchFamily="18" charset="0"/>
                <a:ea typeface="楷体_GB2312" pitchFamily="49" charset="-122"/>
              </a:rPr>
              <a:t>再向左旋转</a:t>
            </a:r>
          </a:p>
        </p:txBody>
      </p:sp>
      <p:grpSp>
        <p:nvGrpSpPr>
          <p:cNvPr id="45" name="Group 58">
            <a:extLst>
              <a:ext uri="{FF2B5EF4-FFF2-40B4-BE49-F238E27FC236}">
                <a16:creationId xmlns:a16="http://schemas.microsoft.com/office/drawing/2014/main" id="{E6BCF19A-09DB-41C9-8008-43CBC9BB1A03}"/>
              </a:ext>
            </a:extLst>
          </p:cNvPr>
          <p:cNvGrpSpPr>
            <a:grpSpLocks/>
          </p:cNvGrpSpPr>
          <p:nvPr/>
        </p:nvGrpSpPr>
        <p:grpSpPr bwMode="auto">
          <a:xfrm>
            <a:off x="1422400" y="2944813"/>
            <a:ext cx="381000" cy="914400"/>
            <a:chOff x="2160" y="2256"/>
            <a:chExt cx="240" cy="576"/>
          </a:xfrm>
        </p:grpSpPr>
        <p:grpSp>
          <p:nvGrpSpPr>
            <p:cNvPr id="74768" name="Group 59">
              <a:extLst>
                <a:ext uri="{FF2B5EF4-FFF2-40B4-BE49-F238E27FC236}">
                  <a16:creationId xmlns:a16="http://schemas.microsoft.com/office/drawing/2014/main" id="{1A45AFE9-8F41-420E-83E8-463D0D219D79}"/>
                </a:ext>
              </a:extLst>
            </p:cNvPr>
            <p:cNvGrpSpPr>
              <a:grpSpLocks/>
            </p:cNvGrpSpPr>
            <p:nvPr/>
          </p:nvGrpSpPr>
          <p:grpSpPr bwMode="auto">
            <a:xfrm>
              <a:off x="2304" y="2256"/>
              <a:ext cx="96" cy="576"/>
              <a:chOff x="288" y="2592"/>
              <a:chExt cx="96" cy="576"/>
            </a:xfrm>
          </p:grpSpPr>
          <p:sp>
            <p:nvSpPr>
              <p:cNvPr id="74770" name="Line 60">
                <a:extLst>
                  <a:ext uri="{FF2B5EF4-FFF2-40B4-BE49-F238E27FC236}">
                    <a16:creationId xmlns:a16="http://schemas.microsoft.com/office/drawing/2014/main" id="{C16ADF9F-1B07-4C8C-9939-388FBC56118E}"/>
                  </a:ext>
                </a:extLst>
              </p:cNvPr>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4771" name="Line 61">
                <a:extLst>
                  <a:ext uri="{FF2B5EF4-FFF2-40B4-BE49-F238E27FC236}">
                    <a16:creationId xmlns:a16="http://schemas.microsoft.com/office/drawing/2014/main" id="{3E77280B-8DD1-4D2B-84FB-764B971D8462}"/>
                  </a:ext>
                </a:extLst>
              </p:cNvPr>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4772" name="Line 62">
                <a:extLst>
                  <a:ext uri="{FF2B5EF4-FFF2-40B4-BE49-F238E27FC236}">
                    <a16:creationId xmlns:a16="http://schemas.microsoft.com/office/drawing/2014/main" id="{250886EF-7407-494F-B99D-B2EBF2763B6E}"/>
                  </a:ext>
                </a:extLst>
              </p:cNvPr>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74769" name="Text Box 63">
              <a:extLst>
                <a:ext uri="{FF2B5EF4-FFF2-40B4-BE49-F238E27FC236}">
                  <a16:creationId xmlns:a16="http://schemas.microsoft.com/office/drawing/2014/main" id="{45500E0E-ABB4-4D0F-A89C-D9C005BD4CEA}"/>
                </a:ext>
              </a:extLst>
            </p:cNvPr>
            <p:cNvSpPr txBox="1">
              <a:spLocks noChangeArrowheads="1"/>
            </p:cNvSpPr>
            <p:nvPr/>
          </p:nvSpPr>
          <p:spPr bwMode="auto">
            <a:xfrm>
              <a:off x="2160" y="24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h</a:t>
              </a:r>
            </a:p>
          </p:txBody>
        </p:sp>
      </p:grpSp>
      <p:grpSp>
        <p:nvGrpSpPr>
          <p:cNvPr id="51" name="Group 64">
            <a:extLst>
              <a:ext uri="{FF2B5EF4-FFF2-40B4-BE49-F238E27FC236}">
                <a16:creationId xmlns:a16="http://schemas.microsoft.com/office/drawing/2014/main" id="{C872EE15-695D-4ADC-8D44-AC3909D9B797}"/>
              </a:ext>
            </a:extLst>
          </p:cNvPr>
          <p:cNvGrpSpPr>
            <a:grpSpLocks/>
          </p:cNvGrpSpPr>
          <p:nvPr/>
        </p:nvGrpSpPr>
        <p:grpSpPr bwMode="auto">
          <a:xfrm>
            <a:off x="4089400" y="2944813"/>
            <a:ext cx="1447800" cy="2286000"/>
            <a:chOff x="1920" y="2160"/>
            <a:chExt cx="912" cy="1344"/>
          </a:xfrm>
        </p:grpSpPr>
        <p:sp>
          <p:nvSpPr>
            <p:cNvPr id="74764" name="Line 65">
              <a:extLst>
                <a:ext uri="{FF2B5EF4-FFF2-40B4-BE49-F238E27FC236}">
                  <a16:creationId xmlns:a16="http://schemas.microsoft.com/office/drawing/2014/main" id="{137ECD30-2692-4D38-9081-0C5A228184AE}"/>
                </a:ext>
              </a:extLst>
            </p:cNvPr>
            <p:cNvSpPr>
              <a:spLocks noChangeShapeType="1"/>
            </p:cNvSpPr>
            <p:nvPr/>
          </p:nvSpPr>
          <p:spPr bwMode="auto">
            <a:xfrm>
              <a:off x="2688" y="2160"/>
              <a:ext cx="0" cy="134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4765" name="Line 66">
              <a:extLst>
                <a:ext uri="{FF2B5EF4-FFF2-40B4-BE49-F238E27FC236}">
                  <a16:creationId xmlns:a16="http://schemas.microsoft.com/office/drawing/2014/main" id="{01A47B1A-97B0-4DC6-B33B-8B9B062AD565}"/>
                </a:ext>
              </a:extLst>
            </p:cNvPr>
            <p:cNvSpPr>
              <a:spLocks noChangeShapeType="1"/>
            </p:cNvSpPr>
            <p:nvPr/>
          </p:nvSpPr>
          <p:spPr bwMode="auto">
            <a:xfrm>
              <a:off x="1920" y="2160"/>
              <a:ext cx="81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4766" name="Line 67">
              <a:extLst>
                <a:ext uri="{FF2B5EF4-FFF2-40B4-BE49-F238E27FC236}">
                  <a16:creationId xmlns:a16="http://schemas.microsoft.com/office/drawing/2014/main" id="{0555C346-9155-47E5-A59F-617389E493AF}"/>
                </a:ext>
              </a:extLst>
            </p:cNvPr>
            <p:cNvSpPr>
              <a:spLocks noChangeShapeType="1"/>
            </p:cNvSpPr>
            <p:nvPr/>
          </p:nvSpPr>
          <p:spPr bwMode="auto">
            <a:xfrm>
              <a:off x="2640" y="3504"/>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4767" name="Text Box 68">
              <a:extLst>
                <a:ext uri="{FF2B5EF4-FFF2-40B4-BE49-F238E27FC236}">
                  <a16:creationId xmlns:a16="http://schemas.microsoft.com/office/drawing/2014/main" id="{06D6DACC-8A91-4419-AC69-41B8DDDB8D05}"/>
                </a:ext>
              </a:extLst>
            </p:cNvPr>
            <p:cNvSpPr txBox="1">
              <a:spLocks noChangeArrowheads="1"/>
            </p:cNvSpPr>
            <p:nvPr/>
          </p:nvSpPr>
          <p:spPr bwMode="auto">
            <a:xfrm>
              <a:off x="2400" y="2304"/>
              <a:ext cx="4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Times New Roman" panose="02020603050405020304" pitchFamily="18" charset="0"/>
                  <a:ea typeface="楷体_GB2312" pitchFamily="49" charset="-122"/>
                </a:rPr>
                <a:t>h+2</a:t>
              </a:r>
            </a:p>
          </p:txBody>
        </p:sp>
      </p:grpSp>
      <p:sp>
        <p:nvSpPr>
          <p:cNvPr id="74763" name="Oval 86">
            <a:extLst>
              <a:ext uri="{FF2B5EF4-FFF2-40B4-BE49-F238E27FC236}">
                <a16:creationId xmlns:a16="http://schemas.microsoft.com/office/drawing/2014/main" id="{AEC343EA-E31C-415E-AC9E-0971AA5B15DB}"/>
              </a:ext>
            </a:extLst>
          </p:cNvPr>
          <p:cNvSpPr>
            <a:spLocks noChangeArrowheads="1"/>
          </p:cNvSpPr>
          <p:nvPr/>
        </p:nvSpPr>
        <p:spPr bwMode="auto">
          <a:xfrm>
            <a:off x="3065463" y="3810844"/>
            <a:ext cx="2438400" cy="649188"/>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2400" dirty="0">
              <a:latin typeface="Times New Roman" panose="02020603050405020304" pitchFamily="18" charset="0"/>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par>
                          <p:cTn id="12" fill="hold" nodeType="afterGroup">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0-#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ppt_x</p:attrName>
                                        </p:attrNameLst>
                                      </p:cBhvr>
                                      <p:tavLst>
                                        <p:tav tm="0">
                                          <p:val>
                                            <p:strVal val="#ppt_x-#ppt_w/2"/>
                                          </p:val>
                                        </p:tav>
                                        <p:tav tm="100000">
                                          <p:val>
                                            <p:strVal val="#ppt_x"/>
                                          </p:val>
                                        </p:tav>
                                      </p:tavLst>
                                    </p:anim>
                                    <p:anim calcmode="lin" valueType="num">
                                      <p:cBhvr>
                                        <p:cTn id="22" dur="500" fill="hold"/>
                                        <p:tgtEl>
                                          <p:spTgt spid="22"/>
                                        </p:tgtEl>
                                        <p:attrNameLst>
                                          <p:attrName>ppt_y</p:attrName>
                                        </p:attrNameLst>
                                      </p:cBhvr>
                                      <p:tavLst>
                                        <p:tav tm="0">
                                          <p:val>
                                            <p:strVal val="#ppt_y"/>
                                          </p:val>
                                        </p:tav>
                                        <p:tav tm="100000">
                                          <p:val>
                                            <p:strVal val="#ppt_y"/>
                                          </p:val>
                                        </p:tav>
                                      </p:tavLst>
                                    </p:anim>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500"/>
                            </p:stCondLst>
                            <p:childTnLst>
                              <p:par>
                                <p:cTn id="26" presetID="2" presetClass="entr" presetSubtype="2"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3">
            <a:extLst>
              <a:ext uri="{FF2B5EF4-FFF2-40B4-BE49-F238E27FC236}">
                <a16:creationId xmlns:a16="http://schemas.microsoft.com/office/drawing/2014/main" id="{69DA35D8-6AC9-4FCE-B254-E61DAB564034}"/>
              </a:ext>
            </a:extLst>
          </p:cNvPr>
          <p:cNvSpPr>
            <a:spLocks noGrp="1" noChangeArrowheads="1"/>
          </p:cNvSpPr>
          <p:nvPr>
            <p:ph type="title"/>
          </p:nvPr>
        </p:nvSpPr>
        <p:spPr>
          <a:xfrm>
            <a:off x="263525" y="-150813"/>
            <a:ext cx="10515600" cy="1325563"/>
          </a:xfrm>
        </p:spPr>
        <p:txBody>
          <a:bodyPr/>
          <a:lstStyle/>
          <a:p>
            <a:pPr eaLnBrk="1" hangingPunct="1"/>
            <a:r>
              <a:rPr lang="en-US" altLang="zh-CN" dirty="0"/>
              <a:t>8.2.1</a:t>
            </a:r>
            <a:r>
              <a:rPr lang="zh-CN" altLang="en-US" dirty="0"/>
              <a:t> 二叉排序树和平衡二叉树</a:t>
            </a:r>
          </a:p>
        </p:txBody>
      </p:sp>
      <p:sp>
        <p:nvSpPr>
          <p:cNvPr id="75779" name="Rectangle 2">
            <a:extLst>
              <a:ext uri="{FF2B5EF4-FFF2-40B4-BE49-F238E27FC236}">
                <a16:creationId xmlns:a16="http://schemas.microsoft.com/office/drawing/2014/main" id="{8E2819D4-84C3-436C-BD16-26B1C97BA39D}"/>
              </a:ext>
            </a:extLst>
          </p:cNvPr>
          <p:cNvSpPr>
            <a:spLocks noGrp="1" noChangeArrowheads="1"/>
          </p:cNvSpPr>
          <p:nvPr>
            <p:ph idx="1"/>
          </p:nvPr>
        </p:nvSpPr>
        <p:spPr>
          <a:xfrm>
            <a:off x="555625" y="887413"/>
            <a:ext cx="11287125" cy="917575"/>
          </a:xfrm>
        </p:spPr>
        <p:txBody>
          <a:bodyPr>
            <a:normAutofit fontScale="85000" lnSpcReduction="10000"/>
          </a:bodyPr>
          <a:lstStyle/>
          <a:p>
            <a:pPr eaLnBrk="1" hangingPunct="1">
              <a:spcBef>
                <a:spcPct val="0"/>
              </a:spcBef>
            </a:pPr>
            <a:r>
              <a:rPr lang="zh-CN" altLang="en-US" dirty="0"/>
              <a:t>例题</a:t>
            </a:r>
          </a:p>
          <a:p>
            <a:pPr eaLnBrk="1" hangingPunct="1">
              <a:spcBef>
                <a:spcPct val="0"/>
              </a:spcBef>
              <a:buFont typeface="Wingdings" panose="05000000000000000000" pitchFamily="2" charset="2"/>
              <a:buNone/>
            </a:pPr>
            <a:r>
              <a:rPr lang="zh-CN" altLang="en-US" dirty="0"/>
              <a:t>	按照如下顺序建立平衡二叉树：</a:t>
            </a:r>
            <a:r>
              <a:rPr lang="en-US" altLang="zh-CN" dirty="0"/>
              <a:t>10, 13, 19, 7, 4, 8, 15, 24, 33, 21</a:t>
            </a:r>
          </a:p>
        </p:txBody>
      </p:sp>
      <p:sp>
        <p:nvSpPr>
          <p:cNvPr id="1161244" name="Line 28">
            <a:extLst>
              <a:ext uri="{FF2B5EF4-FFF2-40B4-BE49-F238E27FC236}">
                <a16:creationId xmlns:a16="http://schemas.microsoft.com/office/drawing/2014/main" id="{B15C1D84-31E6-4B01-83E1-81299F030346}"/>
              </a:ext>
            </a:extLst>
          </p:cNvPr>
          <p:cNvSpPr>
            <a:spLocks noChangeShapeType="1"/>
          </p:cNvSpPr>
          <p:nvPr/>
        </p:nvSpPr>
        <p:spPr bwMode="auto">
          <a:xfrm>
            <a:off x="2700338" y="3649663"/>
            <a:ext cx="239712" cy="268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61246" name="Oval 30">
            <a:extLst>
              <a:ext uri="{FF2B5EF4-FFF2-40B4-BE49-F238E27FC236}">
                <a16:creationId xmlns:a16="http://schemas.microsoft.com/office/drawing/2014/main" id="{FD098C6B-5F92-4277-80EB-388D04134F18}"/>
              </a:ext>
            </a:extLst>
          </p:cNvPr>
          <p:cNvSpPr>
            <a:spLocks noChangeArrowheads="1"/>
          </p:cNvSpPr>
          <p:nvPr/>
        </p:nvSpPr>
        <p:spPr bwMode="auto">
          <a:xfrm>
            <a:off x="2217738" y="3241675"/>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1161250" name="Oval 34">
            <a:extLst>
              <a:ext uri="{FF2B5EF4-FFF2-40B4-BE49-F238E27FC236}">
                <a16:creationId xmlns:a16="http://schemas.microsoft.com/office/drawing/2014/main" id="{969FEE05-DC11-4119-9FD0-E84AD891D3A7}"/>
              </a:ext>
            </a:extLst>
          </p:cNvPr>
          <p:cNvSpPr>
            <a:spLocks noChangeArrowheads="1"/>
          </p:cNvSpPr>
          <p:nvPr/>
        </p:nvSpPr>
        <p:spPr bwMode="auto">
          <a:xfrm>
            <a:off x="2838450" y="3889375"/>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1161253" name="Oval 37">
            <a:extLst>
              <a:ext uri="{FF2B5EF4-FFF2-40B4-BE49-F238E27FC236}">
                <a16:creationId xmlns:a16="http://schemas.microsoft.com/office/drawing/2014/main" id="{AEE6F84F-2B4A-45B8-AC7C-55E2D3DE4033}"/>
              </a:ext>
            </a:extLst>
          </p:cNvPr>
          <p:cNvSpPr>
            <a:spLocks noChangeArrowheads="1"/>
          </p:cNvSpPr>
          <p:nvPr/>
        </p:nvSpPr>
        <p:spPr bwMode="auto">
          <a:xfrm>
            <a:off x="3325813" y="4537075"/>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19</a:t>
            </a:r>
          </a:p>
        </p:txBody>
      </p:sp>
      <p:sp>
        <p:nvSpPr>
          <p:cNvPr id="1161255" name="Text Box 39">
            <a:extLst>
              <a:ext uri="{FF2B5EF4-FFF2-40B4-BE49-F238E27FC236}">
                <a16:creationId xmlns:a16="http://schemas.microsoft.com/office/drawing/2014/main" id="{6F3B5B6D-F308-4317-BA38-CC171AF3BFB4}"/>
              </a:ext>
            </a:extLst>
          </p:cNvPr>
          <p:cNvSpPr txBox="1">
            <a:spLocks noChangeArrowheads="1"/>
          </p:cNvSpPr>
          <p:nvPr/>
        </p:nvSpPr>
        <p:spPr bwMode="auto">
          <a:xfrm>
            <a:off x="2201863" y="2773363"/>
            <a:ext cx="5778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sp>
        <p:nvSpPr>
          <p:cNvPr id="1161256" name="Text Box 40">
            <a:extLst>
              <a:ext uri="{FF2B5EF4-FFF2-40B4-BE49-F238E27FC236}">
                <a16:creationId xmlns:a16="http://schemas.microsoft.com/office/drawing/2014/main" id="{45110D31-53B4-4CE3-8DBC-8AED61A670F1}"/>
              </a:ext>
            </a:extLst>
          </p:cNvPr>
          <p:cNvSpPr txBox="1">
            <a:spLocks noChangeArrowheads="1"/>
          </p:cNvSpPr>
          <p:nvPr/>
        </p:nvSpPr>
        <p:spPr bwMode="auto">
          <a:xfrm>
            <a:off x="3167063" y="3459163"/>
            <a:ext cx="3873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sp>
        <p:nvSpPr>
          <p:cNvPr id="1161257" name="Text Box 41">
            <a:extLst>
              <a:ext uri="{FF2B5EF4-FFF2-40B4-BE49-F238E27FC236}">
                <a16:creationId xmlns:a16="http://schemas.microsoft.com/office/drawing/2014/main" id="{0CD3DD57-F726-4925-B244-F4D2D28192F5}"/>
              </a:ext>
            </a:extLst>
          </p:cNvPr>
          <p:cNvSpPr txBox="1">
            <a:spLocks noChangeArrowheads="1"/>
          </p:cNvSpPr>
          <p:nvPr/>
        </p:nvSpPr>
        <p:spPr bwMode="auto">
          <a:xfrm>
            <a:off x="3705225" y="4343400"/>
            <a:ext cx="777875"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r>
              <a:rPr lang="en-US" altLang="zh-CN" baseline="-25000">
                <a:latin typeface="Times New Roman" panose="02020603050405020304" pitchFamily="18" charset="0"/>
                <a:ea typeface="隶书" panose="02010509060101010101" pitchFamily="49" charset="-122"/>
              </a:rPr>
              <a:t>R</a:t>
            </a:r>
          </a:p>
        </p:txBody>
      </p:sp>
      <p:sp>
        <p:nvSpPr>
          <p:cNvPr id="1161272" name="Text Box 56">
            <a:extLst>
              <a:ext uri="{FF2B5EF4-FFF2-40B4-BE49-F238E27FC236}">
                <a16:creationId xmlns:a16="http://schemas.microsoft.com/office/drawing/2014/main" id="{B4EE2982-1C48-4D42-A989-34480EBFB774}"/>
              </a:ext>
            </a:extLst>
          </p:cNvPr>
          <p:cNvSpPr txBox="1">
            <a:spLocks noChangeArrowheads="1"/>
          </p:cNvSpPr>
          <p:nvPr/>
        </p:nvSpPr>
        <p:spPr bwMode="auto">
          <a:xfrm>
            <a:off x="2032000" y="2068513"/>
            <a:ext cx="7418388"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插入</a:t>
            </a:r>
            <a:r>
              <a:rPr lang="en-US" altLang="zh-CN" sz="3200" dirty="0">
                <a:latin typeface="Times New Roman" panose="02020603050405020304" pitchFamily="18" charset="0"/>
                <a:ea typeface="华康俪金黑W8(P)" panose="020B0800000000000000" pitchFamily="34" charset="-122"/>
              </a:rPr>
              <a:t>10</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13</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19 </a:t>
            </a:r>
          </a:p>
        </p:txBody>
      </p:sp>
      <p:sp>
        <p:nvSpPr>
          <p:cNvPr id="1161274" name="Rectangle 58">
            <a:extLst>
              <a:ext uri="{FF2B5EF4-FFF2-40B4-BE49-F238E27FC236}">
                <a16:creationId xmlns:a16="http://schemas.microsoft.com/office/drawing/2014/main" id="{2EF2EB77-FA08-4206-9C95-593062F9C38A}"/>
              </a:ext>
            </a:extLst>
          </p:cNvPr>
          <p:cNvSpPr>
            <a:spLocks noChangeArrowheads="1"/>
          </p:cNvSpPr>
          <p:nvPr/>
        </p:nvSpPr>
        <p:spPr bwMode="auto">
          <a:xfrm>
            <a:off x="1893888" y="5335588"/>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en-US" altLang="zh-CN" sz="3200" dirty="0">
                <a:solidFill>
                  <a:srgbClr val="0070C0"/>
                </a:solidFill>
                <a:latin typeface="Arial" panose="020B0604020202020204" pitchFamily="34" charset="0"/>
                <a:ea typeface="华康俪金黑W8(P)" panose="020B0800000000000000" pitchFamily="34" charset="-122"/>
              </a:rPr>
              <a:t>RR</a:t>
            </a:r>
            <a:r>
              <a:rPr lang="zh-CN" altLang="en-US" sz="3200" dirty="0">
                <a:solidFill>
                  <a:srgbClr val="0070C0"/>
                </a:solidFill>
                <a:latin typeface="Arial" panose="020B0604020202020204" pitchFamily="34" charset="0"/>
                <a:ea typeface="华康俪金黑W8(P)" panose="020B0800000000000000" pitchFamily="34" charset="-122"/>
              </a:rPr>
              <a:t>型</a:t>
            </a:r>
          </a:p>
        </p:txBody>
      </p:sp>
      <p:sp>
        <p:nvSpPr>
          <p:cNvPr id="1161275" name="Line 59">
            <a:extLst>
              <a:ext uri="{FF2B5EF4-FFF2-40B4-BE49-F238E27FC236}">
                <a16:creationId xmlns:a16="http://schemas.microsoft.com/office/drawing/2014/main" id="{A468CD45-CD4E-4DB9-8835-6FDC665CE228}"/>
              </a:ext>
            </a:extLst>
          </p:cNvPr>
          <p:cNvSpPr>
            <a:spLocks noChangeShapeType="1"/>
          </p:cNvSpPr>
          <p:nvPr/>
        </p:nvSpPr>
        <p:spPr bwMode="auto">
          <a:xfrm>
            <a:off x="3286125" y="4298950"/>
            <a:ext cx="239713" cy="268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61276" name="Oval 60">
            <a:extLst>
              <a:ext uri="{FF2B5EF4-FFF2-40B4-BE49-F238E27FC236}">
                <a16:creationId xmlns:a16="http://schemas.microsoft.com/office/drawing/2014/main" id="{53869FC0-6622-461B-88F2-2DD86D26E95D}"/>
              </a:ext>
            </a:extLst>
          </p:cNvPr>
          <p:cNvSpPr>
            <a:spLocks noChangeArrowheads="1"/>
          </p:cNvSpPr>
          <p:nvPr/>
        </p:nvSpPr>
        <p:spPr bwMode="auto">
          <a:xfrm>
            <a:off x="5951538" y="3167063"/>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1161277" name="Text Box 61">
            <a:extLst>
              <a:ext uri="{FF2B5EF4-FFF2-40B4-BE49-F238E27FC236}">
                <a16:creationId xmlns:a16="http://schemas.microsoft.com/office/drawing/2014/main" id="{35B6B770-D11D-46E8-9499-16EDC3629A6B}"/>
              </a:ext>
            </a:extLst>
          </p:cNvPr>
          <p:cNvSpPr txBox="1">
            <a:spLocks noChangeArrowheads="1"/>
          </p:cNvSpPr>
          <p:nvPr/>
        </p:nvSpPr>
        <p:spPr bwMode="auto">
          <a:xfrm>
            <a:off x="5988050" y="2711450"/>
            <a:ext cx="3873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sp>
        <p:nvSpPr>
          <p:cNvPr id="1161278" name="Line 62">
            <a:extLst>
              <a:ext uri="{FF2B5EF4-FFF2-40B4-BE49-F238E27FC236}">
                <a16:creationId xmlns:a16="http://schemas.microsoft.com/office/drawing/2014/main" id="{1E71CB86-CF37-45B9-8350-CE62CD878EAE}"/>
              </a:ext>
            </a:extLst>
          </p:cNvPr>
          <p:cNvSpPr>
            <a:spLocks noChangeShapeType="1"/>
          </p:cNvSpPr>
          <p:nvPr/>
        </p:nvSpPr>
        <p:spPr bwMode="auto">
          <a:xfrm flipH="1">
            <a:off x="5813425" y="3614738"/>
            <a:ext cx="242888" cy="3063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61279" name="Oval 63">
            <a:extLst>
              <a:ext uri="{FF2B5EF4-FFF2-40B4-BE49-F238E27FC236}">
                <a16:creationId xmlns:a16="http://schemas.microsoft.com/office/drawing/2014/main" id="{23E5741B-DFC2-4D81-82FD-7CC252B2160F}"/>
              </a:ext>
            </a:extLst>
          </p:cNvPr>
          <p:cNvSpPr>
            <a:spLocks noChangeArrowheads="1"/>
          </p:cNvSpPr>
          <p:nvPr/>
        </p:nvSpPr>
        <p:spPr bwMode="auto">
          <a:xfrm>
            <a:off x="5445125" y="3890963"/>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1161280" name="Text Box 64">
            <a:extLst>
              <a:ext uri="{FF2B5EF4-FFF2-40B4-BE49-F238E27FC236}">
                <a16:creationId xmlns:a16="http://schemas.microsoft.com/office/drawing/2014/main" id="{EA518B46-0486-4761-B372-054C95C13319}"/>
              </a:ext>
            </a:extLst>
          </p:cNvPr>
          <p:cNvSpPr txBox="1">
            <a:spLocks noChangeArrowheads="1"/>
          </p:cNvSpPr>
          <p:nvPr/>
        </p:nvSpPr>
        <p:spPr bwMode="auto">
          <a:xfrm>
            <a:off x="5060950" y="3562350"/>
            <a:ext cx="5778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sp>
        <p:nvSpPr>
          <p:cNvPr id="1161281" name="Oval 65">
            <a:extLst>
              <a:ext uri="{FF2B5EF4-FFF2-40B4-BE49-F238E27FC236}">
                <a16:creationId xmlns:a16="http://schemas.microsoft.com/office/drawing/2014/main" id="{7287A3A7-566D-4284-A0E5-E9E7DC393566}"/>
              </a:ext>
            </a:extLst>
          </p:cNvPr>
          <p:cNvSpPr>
            <a:spLocks noChangeArrowheads="1"/>
          </p:cNvSpPr>
          <p:nvPr/>
        </p:nvSpPr>
        <p:spPr bwMode="auto">
          <a:xfrm>
            <a:off x="6400800" y="3878263"/>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19</a:t>
            </a:r>
          </a:p>
        </p:txBody>
      </p:sp>
      <p:sp>
        <p:nvSpPr>
          <p:cNvPr id="1161282" name="Line 66">
            <a:extLst>
              <a:ext uri="{FF2B5EF4-FFF2-40B4-BE49-F238E27FC236}">
                <a16:creationId xmlns:a16="http://schemas.microsoft.com/office/drawing/2014/main" id="{D7E98C3B-F926-47D4-B6B5-A177F6F29A0D}"/>
              </a:ext>
            </a:extLst>
          </p:cNvPr>
          <p:cNvSpPr>
            <a:spLocks noChangeShapeType="1"/>
          </p:cNvSpPr>
          <p:nvPr/>
        </p:nvSpPr>
        <p:spPr bwMode="auto">
          <a:xfrm>
            <a:off x="6361113" y="3640138"/>
            <a:ext cx="239712" cy="268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61283" name="Text Box 67">
            <a:extLst>
              <a:ext uri="{FF2B5EF4-FFF2-40B4-BE49-F238E27FC236}">
                <a16:creationId xmlns:a16="http://schemas.microsoft.com/office/drawing/2014/main" id="{7C528B9D-915D-4555-9EA5-87871FA9C4A2}"/>
              </a:ext>
            </a:extLst>
          </p:cNvPr>
          <p:cNvSpPr txBox="1">
            <a:spLocks noChangeArrowheads="1"/>
          </p:cNvSpPr>
          <p:nvPr/>
        </p:nvSpPr>
        <p:spPr bwMode="auto">
          <a:xfrm>
            <a:off x="6742113" y="3621088"/>
            <a:ext cx="777875"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r>
              <a:rPr lang="en-US" altLang="zh-CN" baseline="-25000">
                <a:latin typeface="Times New Roman" panose="02020603050405020304" pitchFamily="18" charset="0"/>
                <a:ea typeface="隶书" panose="02010509060101010101" pitchFamily="49" charset="-122"/>
              </a:rPr>
              <a:t>R</a:t>
            </a:r>
          </a:p>
        </p:txBody>
      </p:sp>
      <p:sp>
        <p:nvSpPr>
          <p:cNvPr id="1161284" name="Text Box 68">
            <a:extLst>
              <a:ext uri="{FF2B5EF4-FFF2-40B4-BE49-F238E27FC236}">
                <a16:creationId xmlns:a16="http://schemas.microsoft.com/office/drawing/2014/main" id="{621E7FE3-570A-4594-8DE4-64D4554992CA}"/>
              </a:ext>
            </a:extLst>
          </p:cNvPr>
          <p:cNvSpPr txBox="1">
            <a:spLocks noChangeArrowheads="1"/>
          </p:cNvSpPr>
          <p:nvPr/>
        </p:nvSpPr>
        <p:spPr bwMode="auto">
          <a:xfrm>
            <a:off x="4941888" y="2070100"/>
            <a:ext cx="4776787" cy="5794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solidFill>
                  <a:srgbClr val="C00000"/>
                </a:solidFill>
                <a:latin typeface="Times New Roman" panose="02020603050405020304" pitchFamily="18" charset="0"/>
                <a:ea typeface="华康俪金黑W8(P)" panose="020B0800000000000000" pitchFamily="34" charset="-122"/>
              </a:rPr>
              <a:t>7</a:t>
            </a:r>
            <a:r>
              <a:rPr lang="zh-CN" altLang="en-US" sz="3200" dirty="0">
                <a:latin typeface="Times New Roman" panose="02020603050405020304" pitchFamily="18" charset="0"/>
                <a:ea typeface="华康俪金黑W8(P)" panose="020B0800000000000000" pitchFamily="34" charset="-122"/>
              </a:rPr>
              <a:t>、</a:t>
            </a:r>
            <a:r>
              <a:rPr lang="en-US" altLang="zh-CN" sz="3200" dirty="0">
                <a:solidFill>
                  <a:srgbClr val="C00000"/>
                </a:solidFill>
                <a:latin typeface="Times New Roman" panose="02020603050405020304" pitchFamily="18" charset="0"/>
                <a:ea typeface="华康俪金黑W8(P)" panose="020B0800000000000000" pitchFamily="34" charset="-122"/>
              </a:rPr>
              <a:t>4</a:t>
            </a:r>
            <a:r>
              <a:rPr lang="en-US" altLang="zh-CN" sz="3200" dirty="0">
                <a:latin typeface="Times New Roman" panose="02020603050405020304" pitchFamily="18" charset="0"/>
                <a:ea typeface="华康俪金黑W8(P)" panose="020B0800000000000000" pitchFamily="34" charset="-122"/>
              </a:rPr>
              <a:t> </a:t>
            </a:r>
          </a:p>
        </p:txBody>
      </p:sp>
      <p:sp>
        <p:nvSpPr>
          <p:cNvPr id="1161285" name="Line 69">
            <a:extLst>
              <a:ext uri="{FF2B5EF4-FFF2-40B4-BE49-F238E27FC236}">
                <a16:creationId xmlns:a16="http://schemas.microsoft.com/office/drawing/2014/main" id="{EDA104C6-382A-4C35-AEC4-395F68DF7563}"/>
              </a:ext>
            </a:extLst>
          </p:cNvPr>
          <p:cNvSpPr>
            <a:spLocks noChangeShapeType="1"/>
          </p:cNvSpPr>
          <p:nvPr/>
        </p:nvSpPr>
        <p:spPr bwMode="auto">
          <a:xfrm flipH="1">
            <a:off x="5357813" y="4352925"/>
            <a:ext cx="242887" cy="3063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61286" name="Oval 70">
            <a:extLst>
              <a:ext uri="{FF2B5EF4-FFF2-40B4-BE49-F238E27FC236}">
                <a16:creationId xmlns:a16="http://schemas.microsoft.com/office/drawing/2014/main" id="{0663101B-FF8A-48C6-9FA2-3511E0AB0CC3}"/>
              </a:ext>
            </a:extLst>
          </p:cNvPr>
          <p:cNvSpPr>
            <a:spLocks noChangeArrowheads="1"/>
          </p:cNvSpPr>
          <p:nvPr/>
        </p:nvSpPr>
        <p:spPr bwMode="auto">
          <a:xfrm>
            <a:off x="4989513" y="4629150"/>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C00000"/>
                </a:solidFill>
                <a:latin typeface="Times New Roman" panose="02020603050405020304" pitchFamily="18" charset="0"/>
                <a:ea typeface="华康俪金黑W8(P)" panose="020B0800000000000000" pitchFamily="34" charset="-122"/>
              </a:rPr>
              <a:t>7</a:t>
            </a:r>
          </a:p>
        </p:txBody>
      </p:sp>
      <p:sp>
        <p:nvSpPr>
          <p:cNvPr id="1161287" name="Line 71">
            <a:extLst>
              <a:ext uri="{FF2B5EF4-FFF2-40B4-BE49-F238E27FC236}">
                <a16:creationId xmlns:a16="http://schemas.microsoft.com/office/drawing/2014/main" id="{03CB7F5B-E84E-4D3C-9909-1245F76C2B9C}"/>
              </a:ext>
            </a:extLst>
          </p:cNvPr>
          <p:cNvSpPr>
            <a:spLocks noChangeShapeType="1"/>
          </p:cNvSpPr>
          <p:nvPr/>
        </p:nvSpPr>
        <p:spPr bwMode="auto">
          <a:xfrm flipH="1">
            <a:off x="4889500" y="5078413"/>
            <a:ext cx="242888" cy="3063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61288" name="Oval 72">
            <a:extLst>
              <a:ext uri="{FF2B5EF4-FFF2-40B4-BE49-F238E27FC236}">
                <a16:creationId xmlns:a16="http://schemas.microsoft.com/office/drawing/2014/main" id="{B3934341-AE2B-4583-B4E9-19BCFA925755}"/>
              </a:ext>
            </a:extLst>
          </p:cNvPr>
          <p:cNvSpPr>
            <a:spLocks noChangeArrowheads="1"/>
          </p:cNvSpPr>
          <p:nvPr/>
        </p:nvSpPr>
        <p:spPr bwMode="auto">
          <a:xfrm>
            <a:off x="4521200" y="5354638"/>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C00000"/>
                </a:solidFill>
                <a:latin typeface="Times New Roman" panose="02020603050405020304" pitchFamily="18" charset="0"/>
                <a:ea typeface="华康俪金黑W8(P)" panose="020B0800000000000000" pitchFamily="34" charset="-122"/>
              </a:rPr>
              <a:t>4</a:t>
            </a:r>
          </a:p>
        </p:txBody>
      </p:sp>
      <p:sp>
        <p:nvSpPr>
          <p:cNvPr id="1161289" name="Rectangle 73">
            <a:extLst>
              <a:ext uri="{FF2B5EF4-FFF2-40B4-BE49-F238E27FC236}">
                <a16:creationId xmlns:a16="http://schemas.microsoft.com/office/drawing/2014/main" id="{42A0226A-9F67-4AE7-B882-B215562D3486}"/>
              </a:ext>
            </a:extLst>
          </p:cNvPr>
          <p:cNvSpPr>
            <a:spLocks noChangeArrowheads="1"/>
          </p:cNvSpPr>
          <p:nvPr/>
        </p:nvSpPr>
        <p:spPr bwMode="auto">
          <a:xfrm>
            <a:off x="5535613" y="5283200"/>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en-US" altLang="zh-CN" sz="3200" dirty="0">
                <a:solidFill>
                  <a:srgbClr val="0070C0"/>
                </a:solidFill>
                <a:latin typeface="Arial" panose="020B0604020202020204" pitchFamily="34" charset="0"/>
                <a:ea typeface="华康俪金黑W8(P)" panose="020B0800000000000000" pitchFamily="34" charset="-122"/>
              </a:rPr>
              <a:t>LL</a:t>
            </a:r>
            <a:r>
              <a:rPr lang="zh-CN" altLang="en-US" sz="3200" dirty="0">
                <a:solidFill>
                  <a:srgbClr val="0070C0"/>
                </a:solidFill>
                <a:latin typeface="Arial" panose="020B0604020202020204" pitchFamily="34" charset="0"/>
                <a:ea typeface="华康俪金黑W8(P)" panose="020B0800000000000000" pitchFamily="34" charset="-122"/>
              </a:rPr>
              <a:t>型</a:t>
            </a:r>
          </a:p>
        </p:txBody>
      </p:sp>
      <p:sp>
        <p:nvSpPr>
          <p:cNvPr id="1161290" name="Oval 74">
            <a:extLst>
              <a:ext uri="{FF2B5EF4-FFF2-40B4-BE49-F238E27FC236}">
                <a16:creationId xmlns:a16="http://schemas.microsoft.com/office/drawing/2014/main" id="{1FBF7B93-74EB-4926-89D1-512450DD57AC}"/>
              </a:ext>
            </a:extLst>
          </p:cNvPr>
          <p:cNvSpPr>
            <a:spLocks noChangeArrowheads="1"/>
          </p:cNvSpPr>
          <p:nvPr/>
        </p:nvSpPr>
        <p:spPr bwMode="auto">
          <a:xfrm>
            <a:off x="9205913" y="2938463"/>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1161292" name="Line 76">
            <a:extLst>
              <a:ext uri="{FF2B5EF4-FFF2-40B4-BE49-F238E27FC236}">
                <a16:creationId xmlns:a16="http://schemas.microsoft.com/office/drawing/2014/main" id="{27F16622-108A-43DE-B592-55BEF6D17E70}"/>
              </a:ext>
            </a:extLst>
          </p:cNvPr>
          <p:cNvSpPr>
            <a:spLocks noChangeShapeType="1"/>
          </p:cNvSpPr>
          <p:nvPr/>
        </p:nvSpPr>
        <p:spPr bwMode="auto">
          <a:xfrm flipH="1">
            <a:off x="9067800" y="3386138"/>
            <a:ext cx="242888" cy="3063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61293" name="Oval 77">
            <a:extLst>
              <a:ext uri="{FF2B5EF4-FFF2-40B4-BE49-F238E27FC236}">
                <a16:creationId xmlns:a16="http://schemas.microsoft.com/office/drawing/2014/main" id="{788C0028-3C9F-447C-B1D1-83C973683872}"/>
              </a:ext>
            </a:extLst>
          </p:cNvPr>
          <p:cNvSpPr>
            <a:spLocks noChangeArrowheads="1"/>
          </p:cNvSpPr>
          <p:nvPr/>
        </p:nvSpPr>
        <p:spPr bwMode="auto">
          <a:xfrm>
            <a:off x="9169400" y="4360863"/>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1161295" name="Oval 79">
            <a:extLst>
              <a:ext uri="{FF2B5EF4-FFF2-40B4-BE49-F238E27FC236}">
                <a16:creationId xmlns:a16="http://schemas.microsoft.com/office/drawing/2014/main" id="{105C36D8-6241-4108-89FC-58C3761A6361}"/>
              </a:ext>
            </a:extLst>
          </p:cNvPr>
          <p:cNvSpPr>
            <a:spLocks noChangeArrowheads="1"/>
          </p:cNvSpPr>
          <p:nvPr/>
        </p:nvSpPr>
        <p:spPr bwMode="auto">
          <a:xfrm>
            <a:off x="9655175" y="3649663"/>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19</a:t>
            </a:r>
          </a:p>
        </p:txBody>
      </p:sp>
      <p:sp>
        <p:nvSpPr>
          <p:cNvPr id="1161296" name="Line 80">
            <a:extLst>
              <a:ext uri="{FF2B5EF4-FFF2-40B4-BE49-F238E27FC236}">
                <a16:creationId xmlns:a16="http://schemas.microsoft.com/office/drawing/2014/main" id="{D36A3A17-CA32-4273-854A-C99556218DC9}"/>
              </a:ext>
            </a:extLst>
          </p:cNvPr>
          <p:cNvSpPr>
            <a:spLocks noChangeShapeType="1"/>
          </p:cNvSpPr>
          <p:nvPr/>
        </p:nvSpPr>
        <p:spPr bwMode="auto">
          <a:xfrm>
            <a:off x="9615488" y="3411538"/>
            <a:ext cx="239712" cy="268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61298" name="Line 82">
            <a:extLst>
              <a:ext uri="{FF2B5EF4-FFF2-40B4-BE49-F238E27FC236}">
                <a16:creationId xmlns:a16="http://schemas.microsoft.com/office/drawing/2014/main" id="{43182D02-8F7A-4A89-82C8-ADBE7B9E1520}"/>
              </a:ext>
            </a:extLst>
          </p:cNvPr>
          <p:cNvSpPr>
            <a:spLocks noChangeShapeType="1"/>
          </p:cNvSpPr>
          <p:nvPr/>
        </p:nvSpPr>
        <p:spPr bwMode="auto">
          <a:xfrm>
            <a:off x="9109075" y="4098925"/>
            <a:ext cx="214313" cy="268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61299" name="Oval 83">
            <a:extLst>
              <a:ext uri="{FF2B5EF4-FFF2-40B4-BE49-F238E27FC236}">
                <a16:creationId xmlns:a16="http://schemas.microsoft.com/office/drawing/2014/main" id="{C903716C-65BF-4471-AEF1-9A4DF4826A1E}"/>
              </a:ext>
            </a:extLst>
          </p:cNvPr>
          <p:cNvSpPr>
            <a:spLocks noChangeArrowheads="1"/>
          </p:cNvSpPr>
          <p:nvPr/>
        </p:nvSpPr>
        <p:spPr bwMode="auto">
          <a:xfrm>
            <a:off x="8688388" y="3638550"/>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C00000"/>
                </a:solidFill>
                <a:latin typeface="Times New Roman" panose="02020603050405020304" pitchFamily="18" charset="0"/>
                <a:ea typeface="华康俪金黑W8(P)" panose="020B0800000000000000" pitchFamily="34" charset="-122"/>
              </a:rPr>
              <a:t>7</a:t>
            </a:r>
          </a:p>
        </p:txBody>
      </p:sp>
      <p:sp>
        <p:nvSpPr>
          <p:cNvPr id="1161300" name="Line 84">
            <a:extLst>
              <a:ext uri="{FF2B5EF4-FFF2-40B4-BE49-F238E27FC236}">
                <a16:creationId xmlns:a16="http://schemas.microsoft.com/office/drawing/2014/main" id="{091C3A77-1FC7-468B-A0B5-B80CF2526819}"/>
              </a:ext>
            </a:extLst>
          </p:cNvPr>
          <p:cNvSpPr>
            <a:spLocks noChangeShapeType="1"/>
          </p:cNvSpPr>
          <p:nvPr/>
        </p:nvSpPr>
        <p:spPr bwMode="auto">
          <a:xfrm flipH="1">
            <a:off x="8588375" y="4087813"/>
            <a:ext cx="242888" cy="3063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61301" name="Oval 85">
            <a:extLst>
              <a:ext uri="{FF2B5EF4-FFF2-40B4-BE49-F238E27FC236}">
                <a16:creationId xmlns:a16="http://schemas.microsoft.com/office/drawing/2014/main" id="{96C01018-81CE-4C42-A968-991C7739A6C8}"/>
              </a:ext>
            </a:extLst>
          </p:cNvPr>
          <p:cNvSpPr>
            <a:spLocks noChangeArrowheads="1"/>
          </p:cNvSpPr>
          <p:nvPr/>
        </p:nvSpPr>
        <p:spPr bwMode="auto">
          <a:xfrm>
            <a:off x="8220075" y="4364038"/>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C00000"/>
                </a:solidFill>
                <a:latin typeface="Times New Roman" panose="02020603050405020304" pitchFamily="18" charset="0"/>
                <a:ea typeface="华康俪金黑W8(P)" panose="020B0800000000000000" pitchFamily="34" charset="-122"/>
              </a:rPr>
              <a:t>4</a:t>
            </a:r>
          </a:p>
        </p:txBody>
      </p:sp>
      <p:sp>
        <p:nvSpPr>
          <p:cNvPr id="1161302" name="Text Box 86">
            <a:extLst>
              <a:ext uri="{FF2B5EF4-FFF2-40B4-BE49-F238E27FC236}">
                <a16:creationId xmlns:a16="http://schemas.microsoft.com/office/drawing/2014/main" id="{2EFCC244-35AC-4054-975E-9FEE4589011E}"/>
              </a:ext>
            </a:extLst>
          </p:cNvPr>
          <p:cNvSpPr txBox="1">
            <a:spLocks noChangeArrowheads="1"/>
          </p:cNvSpPr>
          <p:nvPr/>
        </p:nvSpPr>
        <p:spPr bwMode="auto">
          <a:xfrm>
            <a:off x="6213475" y="2071688"/>
            <a:ext cx="3278188"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solidFill>
                  <a:srgbClr val="0070C0"/>
                </a:solidFill>
                <a:latin typeface="Times New Roman" panose="02020603050405020304" pitchFamily="18" charset="0"/>
                <a:ea typeface="华康俪金黑W8(P)" panose="020B0800000000000000" pitchFamily="34" charset="-122"/>
              </a:rPr>
              <a:t>8</a:t>
            </a:r>
          </a:p>
        </p:txBody>
      </p:sp>
      <p:sp>
        <p:nvSpPr>
          <p:cNvPr id="1161303" name="Oval 87">
            <a:extLst>
              <a:ext uri="{FF2B5EF4-FFF2-40B4-BE49-F238E27FC236}">
                <a16:creationId xmlns:a16="http://schemas.microsoft.com/office/drawing/2014/main" id="{671646D8-1E28-41C2-8B1F-C2F19DD606DA}"/>
              </a:ext>
            </a:extLst>
          </p:cNvPr>
          <p:cNvSpPr>
            <a:spLocks noChangeArrowheads="1"/>
          </p:cNvSpPr>
          <p:nvPr/>
        </p:nvSpPr>
        <p:spPr bwMode="auto">
          <a:xfrm>
            <a:off x="8802688" y="5099050"/>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8</a:t>
            </a:r>
          </a:p>
        </p:txBody>
      </p:sp>
      <p:sp>
        <p:nvSpPr>
          <p:cNvPr id="1161304" name="Line 88">
            <a:extLst>
              <a:ext uri="{FF2B5EF4-FFF2-40B4-BE49-F238E27FC236}">
                <a16:creationId xmlns:a16="http://schemas.microsoft.com/office/drawing/2014/main" id="{6D9446E8-EE7C-4B04-917F-B8F7293719AD}"/>
              </a:ext>
            </a:extLst>
          </p:cNvPr>
          <p:cNvSpPr>
            <a:spLocks noChangeShapeType="1"/>
          </p:cNvSpPr>
          <p:nvPr/>
        </p:nvSpPr>
        <p:spPr bwMode="auto">
          <a:xfrm flipH="1">
            <a:off x="9185275" y="4849813"/>
            <a:ext cx="141288" cy="255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61305" name="Rectangle 89">
            <a:extLst>
              <a:ext uri="{FF2B5EF4-FFF2-40B4-BE49-F238E27FC236}">
                <a16:creationId xmlns:a16="http://schemas.microsoft.com/office/drawing/2014/main" id="{91340459-298D-482F-90C8-C7374C96E332}"/>
              </a:ext>
            </a:extLst>
          </p:cNvPr>
          <p:cNvSpPr>
            <a:spLocks noChangeArrowheads="1"/>
          </p:cNvSpPr>
          <p:nvPr/>
        </p:nvSpPr>
        <p:spPr bwMode="auto">
          <a:xfrm>
            <a:off x="9734550" y="5132388"/>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en-US" altLang="zh-CN" sz="3200" dirty="0">
                <a:solidFill>
                  <a:srgbClr val="0070C0"/>
                </a:solidFill>
                <a:latin typeface="Arial" panose="020B0604020202020204" pitchFamily="34" charset="0"/>
                <a:ea typeface="华康俪金黑W8(P)" panose="020B0800000000000000" pitchFamily="34" charset="-122"/>
              </a:rPr>
              <a:t>LR</a:t>
            </a:r>
            <a:r>
              <a:rPr lang="zh-CN" altLang="en-US" sz="3200" dirty="0">
                <a:solidFill>
                  <a:srgbClr val="0070C0"/>
                </a:solidFill>
                <a:latin typeface="Arial" panose="020B0604020202020204" pitchFamily="34" charset="0"/>
                <a:ea typeface="华康俪金黑W8(P)" panose="020B0800000000000000" pitchFamily="34" charset="-122"/>
              </a:rPr>
              <a:t>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12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12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1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12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612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125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127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6125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6125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6125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612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6127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16127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6127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6128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16128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6128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61283"/>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6128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116128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6128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116128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6128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6128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6129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116129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1161296"/>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161295"/>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61299"/>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116129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161293"/>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1161300"/>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161301"/>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161302"/>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1161304"/>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61303"/>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161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46" grpId="0" animBg="1"/>
      <p:bldP spid="1161250" grpId="0" animBg="1"/>
      <p:bldP spid="1161253" grpId="0" animBg="1"/>
      <p:bldP spid="1161255" grpId="0"/>
      <p:bldP spid="1161256" grpId="0"/>
      <p:bldP spid="1161257" grpId="0"/>
      <p:bldP spid="1161272" grpId="0"/>
      <p:bldP spid="1161274" grpId="0"/>
      <p:bldP spid="1161276" grpId="0" animBg="1"/>
      <p:bldP spid="1161277" grpId="0"/>
      <p:bldP spid="1161279" grpId="0" animBg="1"/>
      <p:bldP spid="1161280" grpId="0"/>
      <p:bldP spid="1161281" grpId="0" animBg="1"/>
      <p:bldP spid="1161283" grpId="0"/>
      <p:bldP spid="1161284" grpId="0"/>
      <p:bldP spid="1161286" grpId="0" animBg="1"/>
      <p:bldP spid="1161288" grpId="0" animBg="1"/>
      <p:bldP spid="1161289" grpId="0"/>
      <p:bldP spid="1161290" grpId="0" animBg="1"/>
      <p:bldP spid="1161293" grpId="0" animBg="1"/>
      <p:bldP spid="1161295" grpId="0" animBg="1"/>
      <p:bldP spid="1161299" grpId="0" animBg="1"/>
      <p:bldP spid="1161301" grpId="0" animBg="1"/>
      <p:bldP spid="1161302" grpId="0"/>
      <p:bldP spid="1161303" grpId="0" animBg="1"/>
      <p:bldP spid="1161305" grpId="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9E835E30-ACC8-4D53-8DF6-6713D2D33C1F}"/>
              </a:ext>
            </a:extLst>
          </p:cNvPr>
          <p:cNvSpPr>
            <a:spLocks noGrp="1" noChangeArrowheads="1"/>
          </p:cNvSpPr>
          <p:nvPr>
            <p:ph type="title"/>
          </p:nvPr>
        </p:nvSpPr>
        <p:spPr>
          <a:xfrm>
            <a:off x="296863" y="-206375"/>
            <a:ext cx="10515600" cy="1325563"/>
          </a:xfrm>
        </p:spPr>
        <p:txBody>
          <a:bodyPr/>
          <a:lstStyle/>
          <a:p>
            <a:pPr eaLnBrk="1" hangingPunct="1"/>
            <a:r>
              <a:rPr lang="en-US" altLang="zh-CN" dirty="0"/>
              <a:t>8.2.1</a:t>
            </a:r>
            <a:r>
              <a:rPr lang="zh-CN" altLang="en-US" dirty="0"/>
              <a:t> 二叉排序树和平衡二叉树</a:t>
            </a:r>
          </a:p>
        </p:txBody>
      </p:sp>
      <p:sp>
        <p:nvSpPr>
          <p:cNvPr id="77827" name="Rectangle 2">
            <a:extLst>
              <a:ext uri="{FF2B5EF4-FFF2-40B4-BE49-F238E27FC236}">
                <a16:creationId xmlns:a16="http://schemas.microsoft.com/office/drawing/2014/main" id="{9591EB44-C139-4680-8CC1-D233802C27BC}"/>
              </a:ext>
            </a:extLst>
          </p:cNvPr>
          <p:cNvSpPr>
            <a:spLocks noGrp="1" noChangeArrowheads="1"/>
          </p:cNvSpPr>
          <p:nvPr>
            <p:ph idx="1"/>
          </p:nvPr>
        </p:nvSpPr>
        <p:spPr>
          <a:xfrm>
            <a:off x="820738" y="1111250"/>
            <a:ext cx="11142662" cy="876300"/>
          </a:xfrm>
        </p:spPr>
        <p:txBody>
          <a:bodyPr>
            <a:normAutofit fontScale="85000" lnSpcReduction="10000"/>
          </a:bodyPr>
          <a:lstStyle/>
          <a:p>
            <a:pPr eaLnBrk="1" hangingPunct="1">
              <a:spcBef>
                <a:spcPct val="0"/>
              </a:spcBef>
            </a:pPr>
            <a:r>
              <a:rPr lang="zh-CN" altLang="en-US" dirty="0"/>
              <a:t>例题</a:t>
            </a:r>
          </a:p>
          <a:p>
            <a:pPr eaLnBrk="1" hangingPunct="1">
              <a:spcBef>
                <a:spcPct val="0"/>
              </a:spcBef>
              <a:buFont typeface="Wingdings" panose="05000000000000000000" pitchFamily="2" charset="2"/>
              <a:buNone/>
            </a:pPr>
            <a:r>
              <a:rPr lang="zh-CN" altLang="en-US" dirty="0"/>
              <a:t>	按照如下顺序建立平衡二叉树：</a:t>
            </a:r>
            <a:r>
              <a:rPr lang="en-US" altLang="zh-CN" dirty="0"/>
              <a:t>10, 13, 19, 7, 4, 8, 15, 24, 33, 21</a:t>
            </a:r>
          </a:p>
        </p:txBody>
      </p:sp>
      <p:sp>
        <p:nvSpPr>
          <p:cNvPr id="77828" name="Text Box 11">
            <a:extLst>
              <a:ext uri="{FF2B5EF4-FFF2-40B4-BE49-F238E27FC236}">
                <a16:creationId xmlns:a16="http://schemas.microsoft.com/office/drawing/2014/main" id="{C5CD8E09-415A-4BF7-90BB-561455A89F55}"/>
              </a:ext>
            </a:extLst>
          </p:cNvPr>
          <p:cNvSpPr txBox="1">
            <a:spLocks noChangeArrowheads="1"/>
          </p:cNvSpPr>
          <p:nvPr/>
        </p:nvSpPr>
        <p:spPr bwMode="auto">
          <a:xfrm>
            <a:off x="2028825" y="1998663"/>
            <a:ext cx="7418388"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插入</a:t>
            </a:r>
            <a:r>
              <a:rPr lang="en-US" altLang="zh-CN" sz="3200" dirty="0">
                <a:latin typeface="Times New Roman" panose="02020603050405020304" pitchFamily="18" charset="0"/>
                <a:ea typeface="华康俪金黑W8(P)" panose="020B0800000000000000" pitchFamily="34" charset="-122"/>
              </a:rPr>
              <a:t>10</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13</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19 </a:t>
            </a:r>
          </a:p>
        </p:txBody>
      </p:sp>
      <p:sp>
        <p:nvSpPr>
          <p:cNvPr id="77829" name="Text Box 22">
            <a:extLst>
              <a:ext uri="{FF2B5EF4-FFF2-40B4-BE49-F238E27FC236}">
                <a16:creationId xmlns:a16="http://schemas.microsoft.com/office/drawing/2014/main" id="{0630EB38-78B3-4D59-9A8C-F2DF3F1BCED5}"/>
              </a:ext>
            </a:extLst>
          </p:cNvPr>
          <p:cNvSpPr txBox="1">
            <a:spLocks noChangeArrowheads="1"/>
          </p:cNvSpPr>
          <p:nvPr/>
        </p:nvSpPr>
        <p:spPr bwMode="auto">
          <a:xfrm>
            <a:off x="4964113" y="1995488"/>
            <a:ext cx="4775200"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solidFill>
                  <a:srgbClr val="C00000"/>
                </a:solidFill>
                <a:latin typeface="Times New Roman" panose="02020603050405020304" pitchFamily="18" charset="0"/>
                <a:ea typeface="华康俪金黑W8(P)" panose="020B0800000000000000" pitchFamily="34" charset="-122"/>
              </a:rPr>
              <a:t>7</a:t>
            </a:r>
            <a:r>
              <a:rPr lang="zh-CN" altLang="en-US" sz="3200" dirty="0">
                <a:latin typeface="Times New Roman" panose="02020603050405020304" pitchFamily="18" charset="0"/>
                <a:ea typeface="华康俪金黑W8(P)" panose="020B0800000000000000" pitchFamily="34" charset="-122"/>
              </a:rPr>
              <a:t>、</a:t>
            </a:r>
            <a:r>
              <a:rPr lang="en-US" altLang="zh-CN" sz="3200" dirty="0">
                <a:solidFill>
                  <a:srgbClr val="C00000"/>
                </a:solidFill>
                <a:latin typeface="Times New Roman" panose="02020603050405020304" pitchFamily="18" charset="0"/>
                <a:ea typeface="华康俪金黑W8(P)" panose="020B0800000000000000" pitchFamily="34" charset="-122"/>
              </a:rPr>
              <a:t>4</a:t>
            </a:r>
            <a:r>
              <a:rPr lang="en-US" altLang="zh-CN" sz="3200" dirty="0">
                <a:latin typeface="Times New Roman" panose="02020603050405020304" pitchFamily="18" charset="0"/>
                <a:ea typeface="华康俪金黑W8(P)" panose="020B0800000000000000" pitchFamily="34" charset="-122"/>
              </a:rPr>
              <a:t> </a:t>
            </a:r>
          </a:p>
        </p:txBody>
      </p:sp>
      <p:sp>
        <p:nvSpPr>
          <p:cNvPr id="77830" name="Oval 28">
            <a:extLst>
              <a:ext uri="{FF2B5EF4-FFF2-40B4-BE49-F238E27FC236}">
                <a16:creationId xmlns:a16="http://schemas.microsoft.com/office/drawing/2014/main" id="{C8229671-2CD3-4371-B0B2-B58CF665FB98}"/>
              </a:ext>
            </a:extLst>
          </p:cNvPr>
          <p:cNvSpPr>
            <a:spLocks noChangeArrowheads="1"/>
          </p:cNvSpPr>
          <p:nvPr/>
        </p:nvSpPr>
        <p:spPr bwMode="auto">
          <a:xfrm>
            <a:off x="2455863" y="2840038"/>
            <a:ext cx="531812" cy="501650"/>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77831" name="Line 29">
            <a:extLst>
              <a:ext uri="{FF2B5EF4-FFF2-40B4-BE49-F238E27FC236}">
                <a16:creationId xmlns:a16="http://schemas.microsoft.com/office/drawing/2014/main" id="{D5B88E5A-AD3B-4C97-9423-77FD0FDE4EEF}"/>
              </a:ext>
            </a:extLst>
          </p:cNvPr>
          <p:cNvSpPr>
            <a:spLocks noChangeShapeType="1"/>
          </p:cNvSpPr>
          <p:nvPr/>
        </p:nvSpPr>
        <p:spPr bwMode="auto">
          <a:xfrm flipH="1">
            <a:off x="2317750" y="3287713"/>
            <a:ext cx="242888"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7832" name="Oval 30">
            <a:extLst>
              <a:ext uri="{FF2B5EF4-FFF2-40B4-BE49-F238E27FC236}">
                <a16:creationId xmlns:a16="http://schemas.microsoft.com/office/drawing/2014/main" id="{F2EB1485-93AE-4E9F-A1F9-9AB2C58FEBC1}"/>
              </a:ext>
            </a:extLst>
          </p:cNvPr>
          <p:cNvSpPr>
            <a:spLocks noChangeArrowheads="1"/>
          </p:cNvSpPr>
          <p:nvPr/>
        </p:nvSpPr>
        <p:spPr bwMode="auto">
          <a:xfrm>
            <a:off x="2419350" y="4262438"/>
            <a:ext cx="531813" cy="501650"/>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77833" name="Oval 31">
            <a:extLst>
              <a:ext uri="{FF2B5EF4-FFF2-40B4-BE49-F238E27FC236}">
                <a16:creationId xmlns:a16="http://schemas.microsoft.com/office/drawing/2014/main" id="{96E5980D-31E6-4AAD-99D2-B5A8E4C65F81}"/>
              </a:ext>
            </a:extLst>
          </p:cNvPr>
          <p:cNvSpPr>
            <a:spLocks noChangeArrowheads="1"/>
          </p:cNvSpPr>
          <p:nvPr/>
        </p:nvSpPr>
        <p:spPr bwMode="auto">
          <a:xfrm>
            <a:off x="2905125" y="3551238"/>
            <a:ext cx="531813" cy="501650"/>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19</a:t>
            </a:r>
          </a:p>
        </p:txBody>
      </p:sp>
      <p:sp>
        <p:nvSpPr>
          <p:cNvPr id="77834" name="Line 32">
            <a:extLst>
              <a:ext uri="{FF2B5EF4-FFF2-40B4-BE49-F238E27FC236}">
                <a16:creationId xmlns:a16="http://schemas.microsoft.com/office/drawing/2014/main" id="{CD204347-90E5-422C-9489-B44AA882830A}"/>
              </a:ext>
            </a:extLst>
          </p:cNvPr>
          <p:cNvSpPr>
            <a:spLocks noChangeShapeType="1"/>
          </p:cNvSpPr>
          <p:nvPr/>
        </p:nvSpPr>
        <p:spPr bwMode="auto">
          <a:xfrm>
            <a:off x="2865438" y="3313113"/>
            <a:ext cx="239712" cy="2667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7835" name="Line 33">
            <a:extLst>
              <a:ext uri="{FF2B5EF4-FFF2-40B4-BE49-F238E27FC236}">
                <a16:creationId xmlns:a16="http://schemas.microsoft.com/office/drawing/2014/main" id="{7E58FFC6-7734-48A7-951D-98C0F329F38F}"/>
              </a:ext>
            </a:extLst>
          </p:cNvPr>
          <p:cNvSpPr>
            <a:spLocks noChangeShapeType="1"/>
          </p:cNvSpPr>
          <p:nvPr/>
        </p:nvSpPr>
        <p:spPr bwMode="auto">
          <a:xfrm>
            <a:off x="2359025" y="3998913"/>
            <a:ext cx="214313" cy="269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7836" name="Oval 34">
            <a:extLst>
              <a:ext uri="{FF2B5EF4-FFF2-40B4-BE49-F238E27FC236}">
                <a16:creationId xmlns:a16="http://schemas.microsoft.com/office/drawing/2014/main" id="{0B8E6739-C63F-4B04-9B27-E2DBB9E17B93}"/>
              </a:ext>
            </a:extLst>
          </p:cNvPr>
          <p:cNvSpPr>
            <a:spLocks noChangeArrowheads="1"/>
          </p:cNvSpPr>
          <p:nvPr/>
        </p:nvSpPr>
        <p:spPr bwMode="auto">
          <a:xfrm>
            <a:off x="1938338" y="3538538"/>
            <a:ext cx="531812" cy="504825"/>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C00000"/>
                </a:solidFill>
                <a:latin typeface="Times New Roman" panose="02020603050405020304" pitchFamily="18" charset="0"/>
                <a:ea typeface="华康俪金黑W8(P)" panose="020B0800000000000000" pitchFamily="34" charset="-122"/>
              </a:rPr>
              <a:t>7</a:t>
            </a:r>
          </a:p>
        </p:txBody>
      </p:sp>
      <p:sp>
        <p:nvSpPr>
          <p:cNvPr id="77837" name="Line 35">
            <a:extLst>
              <a:ext uri="{FF2B5EF4-FFF2-40B4-BE49-F238E27FC236}">
                <a16:creationId xmlns:a16="http://schemas.microsoft.com/office/drawing/2014/main" id="{5A8E9400-762A-4174-851B-1075C332227C}"/>
              </a:ext>
            </a:extLst>
          </p:cNvPr>
          <p:cNvSpPr>
            <a:spLocks noChangeShapeType="1"/>
          </p:cNvSpPr>
          <p:nvPr/>
        </p:nvSpPr>
        <p:spPr bwMode="auto">
          <a:xfrm flipH="1">
            <a:off x="1838325" y="3989388"/>
            <a:ext cx="242888"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7838" name="Oval 36">
            <a:extLst>
              <a:ext uri="{FF2B5EF4-FFF2-40B4-BE49-F238E27FC236}">
                <a16:creationId xmlns:a16="http://schemas.microsoft.com/office/drawing/2014/main" id="{4D19FDF4-38EB-4F57-A7BF-D233AC1A8003}"/>
              </a:ext>
            </a:extLst>
          </p:cNvPr>
          <p:cNvSpPr>
            <a:spLocks noChangeArrowheads="1"/>
          </p:cNvSpPr>
          <p:nvPr/>
        </p:nvSpPr>
        <p:spPr bwMode="auto">
          <a:xfrm>
            <a:off x="1470025" y="4265613"/>
            <a:ext cx="531813" cy="501650"/>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C00000"/>
                </a:solidFill>
                <a:latin typeface="Times New Roman" panose="02020603050405020304" pitchFamily="18" charset="0"/>
                <a:ea typeface="华康俪金黑W8(P)" panose="020B0800000000000000" pitchFamily="34" charset="-122"/>
              </a:rPr>
              <a:t>4</a:t>
            </a:r>
          </a:p>
        </p:txBody>
      </p:sp>
      <p:sp>
        <p:nvSpPr>
          <p:cNvPr id="77839" name="Text Box 37">
            <a:extLst>
              <a:ext uri="{FF2B5EF4-FFF2-40B4-BE49-F238E27FC236}">
                <a16:creationId xmlns:a16="http://schemas.microsoft.com/office/drawing/2014/main" id="{F615EB8E-E50E-4D7E-B994-6733E56359F4}"/>
              </a:ext>
            </a:extLst>
          </p:cNvPr>
          <p:cNvSpPr txBox="1">
            <a:spLocks noChangeArrowheads="1"/>
          </p:cNvSpPr>
          <p:nvPr/>
        </p:nvSpPr>
        <p:spPr bwMode="auto">
          <a:xfrm>
            <a:off x="6286500" y="1990725"/>
            <a:ext cx="1106488" cy="5794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solidFill>
                  <a:srgbClr val="0070C0"/>
                </a:solidFill>
                <a:latin typeface="Times New Roman" panose="02020603050405020304" pitchFamily="18" charset="0"/>
                <a:ea typeface="华康俪金黑W8(P)" panose="020B0800000000000000" pitchFamily="34" charset="-122"/>
              </a:rPr>
              <a:t>8</a:t>
            </a:r>
          </a:p>
        </p:txBody>
      </p:sp>
      <p:sp>
        <p:nvSpPr>
          <p:cNvPr id="77840" name="Rectangle 40">
            <a:extLst>
              <a:ext uri="{FF2B5EF4-FFF2-40B4-BE49-F238E27FC236}">
                <a16:creationId xmlns:a16="http://schemas.microsoft.com/office/drawing/2014/main" id="{5452E8C7-CD5A-4166-9DAA-8309A4B26F18}"/>
              </a:ext>
            </a:extLst>
          </p:cNvPr>
          <p:cNvSpPr>
            <a:spLocks noChangeArrowheads="1"/>
          </p:cNvSpPr>
          <p:nvPr/>
        </p:nvSpPr>
        <p:spPr bwMode="auto">
          <a:xfrm>
            <a:off x="1631950" y="5519738"/>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en-US" altLang="zh-CN" sz="3200" dirty="0">
                <a:solidFill>
                  <a:srgbClr val="0070C0"/>
                </a:solidFill>
                <a:latin typeface="Arial" panose="020B0604020202020204" pitchFamily="34" charset="0"/>
                <a:ea typeface="华康俪金黑W8(P)" panose="020B0800000000000000" pitchFamily="34" charset="-122"/>
              </a:rPr>
              <a:t>LR</a:t>
            </a:r>
            <a:r>
              <a:rPr lang="zh-CN" altLang="en-US" sz="3200" dirty="0">
                <a:solidFill>
                  <a:srgbClr val="0070C0"/>
                </a:solidFill>
                <a:latin typeface="Arial" panose="020B0604020202020204" pitchFamily="34" charset="0"/>
                <a:ea typeface="华康俪金黑W8(P)" panose="020B0800000000000000" pitchFamily="34" charset="-122"/>
              </a:rPr>
              <a:t>型</a:t>
            </a:r>
          </a:p>
        </p:txBody>
      </p:sp>
      <p:sp>
        <p:nvSpPr>
          <p:cNvPr id="1219625" name="Text Box 41">
            <a:extLst>
              <a:ext uri="{FF2B5EF4-FFF2-40B4-BE49-F238E27FC236}">
                <a16:creationId xmlns:a16="http://schemas.microsoft.com/office/drawing/2014/main" id="{B617382F-87E7-4C23-A4F0-FC535D9E29CF}"/>
              </a:ext>
            </a:extLst>
          </p:cNvPr>
          <p:cNvSpPr txBox="1">
            <a:spLocks noChangeArrowheads="1"/>
          </p:cNvSpPr>
          <p:nvPr/>
        </p:nvSpPr>
        <p:spPr bwMode="auto">
          <a:xfrm>
            <a:off x="1955800" y="2722563"/>
            <a:ext cx="577850" cy="5207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sp>
        <p:nvSpPr>
          <p:cNvPr id="71699" name="Oval 42">
            <a:extLst>
              <a:ext uri="{FF2B5EF4-FFF2-40B4-BE49-F238E27FC236}">
                <a16:creationId xmlns:a16="http://schemas.microsoft.com/office/drawing/2014/main" id="{586F5766-181F-42C4-AAD5-C1C2363CBF22}"/>
              </a:ext>
            </a:extLst>
          </p:cNvPr>
          <p:cNvSpPr>
            <a:spLocks noChangeArrowheads="1"/>
          </p:cNvSpPr>
          <p:nvPr/>
        </p:nvSpPr>
        <p:spPr bwMode="auto">
          <a:xfrm>
            <a:off x="2001838" y="4948238"/>
            <a:ext cx="531812" cy="504825"/>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defRPr/>
            </a:pPr>
            <a:r>
              <a:rPr lang="en-US" altLang="zh-CN" sz="2800" dirty="0">
                <a:solidFill>
                  <a:schemeClr val="accent6">
                    <a:lumMod val="75000"/>
                  </a:schemeClr>
                </a:solidFill>
              </a:rPr>
              <a:t>8</a:t>
            </a:r>
          </a:p>
        </p:txBody>
      </p:sp>
      <p:sp>
        <p:nvSpPr>
          <p:cNvPr id="77843" name="Line 43">
            <a:extLst>
              <a:ext uri="{FF2B5EF4-FFF2-40B4-BE49-F238E27FC236}">
                <a16:creationId xmlns:a16="http://schemas.microsoft.com/office/drawing/2014/main" id="{9F20AF5A-DFD7-4680-AB66-12476B40468A}"/>
              </a:ext>
            </a:extLst>
          </p:cNvPr>
          <p:cNvSpPr>
            <a:spLocks noChangeShapeType="1"/>
          </p:cNvSpPr>
          <p:nvPr/>
        </p:nvSpPr>
        <p:spPr bwMode="auto">
          <a:xfrm flipH="1">
            <a:off x="2384425" y="4700588"/>
            <a:ext cx="141288" cy="254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9628" name="Text Box 44">
            <a:extLst>
              <a:ext uri="{FF2B5EF4-FFF2-40B4-BE49-F238E27FC236}">
                <a16:creationId xmlns:a16="http://schemas.microsoft.com/office/drawing/2014/main" id="{387870F5-6627-43F3-B6E9-FD090382FE66}"/>
              </a:ext>
            </a:extLst>
          </p:cNvPr>
          <p:cNvSpPr txBox="1">
            <a:spLocks noChangeArrowheads="1"/>
          </p:cNvSpPr>
          <p:nvPr/>
        </p:nvSpPr>
        <p:spPr bwMode="auto">
          <a:xfrm>
            <a:off x="1562100" y="3421063"/>
            <a:ext cx="387350" cy="5207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sp>
        <p:nvSpPr>
          <p:cNvPr id="1219629" name="Text Box 45">
            <a:extLst>
              <a:ext uri="{FF2B5EF4-FFF2-40B4-BE49-F238E27FC236}">
                <a16:creationId xmlns:a16="http://schemas.microsoft.com/office/drawing/2014/main" id="{103DE259-946F-4B3B-A05B-7B7717726910}"/>
              </a:ext>
            </a:extLst>
          </p:cNvPr>
          <p:cNvSpPr txBox="1">
            <a:spLocks noChangeArrowheads="1"/>
          </p:cNvSpPr>
          <p:nvPr/>
        </p:nvSpPr>
        <p:spPr bwMode="auto">
          <a:xfrm>
            <a:off x="2933700" y="4183063"/>
            <a:ext cx="387350" cy="5207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C</a:t>
            </a:r>
          </a:p>
        </p:txBody>
      </p:sp>
      <p:sp>
        <p:nvSpPr>
          <p:cNvPr id="1219685" name="Oval 101">
            <a:extLst>
              <a:ext uri="{FF2B5EF4-FFF2-40B4-BE49-F238E27FC236}">
                <a16:creationId xmlns:a16="http://schemas.microsoft.com/office/drawing/2014/main" id="{2A3D661C-CC2A-4A71-8EBC-F79408C422DA}"/>
              </a:ext>
            </a:extLst>
          </p:cNvPr>
          <p:cNvSpPr>
            <a:spLocks noChangeArrowheads="1"/>
          </p:cNvSpPr>
          <p:nvPr/>
        </p:nvSpPr>
        <p:spPr bwMode="auto">
          <a:xfrm>
            <a:off x="4991100" y="3413125"/>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1219688" name="Line 104">
            <a:extLst>
              <a:ext uri="{FF2B5EF4-FFF2-40B4-BE49-F238E27FC236}">
                <a16:creationId xmlns:a16="http://schemas.microsoft.com/office/drawing/2014/main" id="{518D547F-DA98-468B-8EA6-52461E5A3070}"/>
              </a:ext>
            </a:extLst>
          </p:cNvPr>
          <p:cNvSpPr>
            <a:spLocks noChangeShapeType="1"/>
          </p:cNvSpPr>
          <p:nvPr/>
        </p:nvSpPr>
        <p:spPr bwMode="auto">
          <a:xfrm flipH="1">
            <a:off x="4953000" y="3900488"/>
            <a:ext cx="168275" cy="254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9689" name="Oval 105">
            <a:extLst>
              <a:ext uri="{FF2B5EF4-FFF2-40B4-BE49-F238E27FC236}">
                <a16:creationId xmlns:a16="http://schemas.microsoft.com/office/drawing/2014/main" id="{48DCE37A-4CC0-42BC-91F4-549ED58042FB}"/>
              </a:ext>
            </a:extLst>
          </p:cNvPr>
          <p:cNvSpPr>
            <a:spLocks noChangeArrowheads="1"/>
          </p:cNvSpPr>
          <p:nvPr/>
        </p:nvSpPr>
        <p:spPr bwMode="auto">
          <a:xfrm>
            <a:off x="4586288" y="4151313"/>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C00000"/>
                </a:solidFill>
                <a:latin typeface="Times New Roman" panose="02020603050405020304" pitchFamily="18" charset="0"/>
                <a:ea typeface="华康俪金黑W8(P)" panose="020B0800000000000000" pitchFamily="34" charset="-122"/>
              </a:rPr>
              <a:t>7</a:t>
            </a:r>
          </a:p>
        </p:txBody>
      </p:sp>
      <p:sp>
        <p:nvSpPr>
          <p:cNvPr id="1219690" name="Line 106">
            <a:extLst>
              <a:ext uri="{FF2B5EF4-FFF2-40B4-BE49-F238E27FC236}">
                <a16:creationId xmlns:a16="http://schemas.microsoft.com/office/drawing/2014/main" id="{720E1F25-1606-4478-B53C-529423AD921E}"/>
              </a:ext>
            </a:extLst>
          </p:cNvPr>
          <p:cNvSpPr>
            <a:spLocks noChangeShapeType="1"/>
          </p:cNvSpPr>
          <p:nvPr/>
        </p:nvSpPr>
        <p:spPr bwMode="auto">
          <a:xfrm flipH="1">
            <a:off x="4524375" y="4625975"/>
            <a:ext cx="204788" cy="280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9691" name="Oval 107">
            <a:extLst>
              <a:ext uri="{FF2B5EF4-FFF2-40B4-BE49-F238E27FC236}">
                <a16:creationId xmlns:a16="http://schemas.microsoft.com/office/drawing/2014/main" id="{6665C7E4-C7F3-4B10-994E-0E857F653741}"/>
              </a:ext>
            </a:extLst>
          </p:cNvPr>
          <p:cNvSpPr>
            <a:spLocks noChangeArrowheads="1"/>
          </p:cNvSpPr>
          <p:nvPr/>
        </p:nvSpPr>
        <p:spPr bwMode="auto">
          <a:xfrm>
            <a:off x="4168775" y="4876800"/>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C00000"/>
                </a:solidFill>
                <a:latin typeface="Times New Roman" panose="02020603050405020304" pitchFamily="18" charset="0"/>
                <a:ea typeface="华康俪金黑W8(P)" panose="020B0800000000000000" pitchFamily="34" charset="-122"/>
              </a:rPr>
              <a:t>4</a:t>
            </a:r>
          </a:p>
        </p:txBody>
      </p:sp>
      <p:grpSp>
        <p:nvGrpSpPr>
          <p:cNvPr id="1219697" name="Group 113">
            <a:extLst>
              <a:ext uri="{FF2B5EF4-FFF2-40B4-BE49-F238E27FC236}">
                <a16:creationId xmlns:a16="http://schemas.microsoft.com/office/drawing/2014/main" id="{EB186D43-A40C-4285-8C40-CFD039F1E12E}"/>
              </a:ext>
            </a:extLst>
          </p:cNvPr>
          <p:cNvGrpSpPr>
            <a:grpSpLocks/>
          </p:cNvGrpSpPr>
          <p:nvPr/>
        </p:nvGrpSpPr>
        <p:grpSpPr bwMode="auto">
          <a:xfrm>
            <a:off x="5022850" y="2586038"/>
            <a:ext cx="1481138" cy="1330325"/>
            <a:chOff x="2220" y="1883"/>
            <a:chExt cx="933" cy="838"/>
          </a:xfrm>
        </p:grpSpPr>
        <p:sp>
          <p:nvSpPr>
            <p:cNvPr id="77876" name="Oval 99">
              <a:extLst>
                <a:ext uri="{FF2B5EF4-FFF2-40B4-BE49-F238E27FC236}">
                  <a16:creationId xmlns:a16="http://schemas.microsoft.com/office/drawing/2014/main" id="{EB7C78F2-118D-4D84-9D28-8C02827F8A50}"/>
                </a:ext>
              </a:extLst>
            </p:cNvPr>
            <p:cNvSpPr>
              <a:spLocks noChangeArrowheads="1"/>
            </p:cNvSpPr>
            <p:nvPr/>
          </p:nvSpPr>
          <p:spPr bwMode="auto">
            <a:xfrm>
              <a:off x="2535" y="1956"/>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77877" name="Line 100">
              <a:extLst>
                <a:ext uri="{FF2B5EF4-FFF2-40B4-BE49-F238E27FC236}">
                  <a16:creationId xmlns:a16="http://schemas.microsoft.com/office/drawing/2014/main" id="{6CE0EBE5-D96F-4307-8C28-84E9CF574976}"/>
                </a:ext>
              </a:extLst>
            </p:cNvPr>
            <p:cNvSpPr>
              <a:spLocks noChangeShapeType="1"/>
            </p:cNvSpPr>
            <p:nvPr/>
          </p:nvSpPr>
          <p:spPr bwMode="auto">
            <a:xfrm flipH="1">
              <a:off x="2448" y="2238"/>
              <a:ext cx="153" cy="19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7878" name="Oval 102">
              <a:extLst>
                <a:ext uri="{FF2B5EF4-FFF2-40B4-BE49-F238E27FC236}">
                  <a16:creationId xmlns:a16="http://schemas.microsoft.com/office/drawing/2014/main" id="{9FBD775F-02D0-48D2-9BE1-77A046DF8F92}"/>
                </a:ext>
              </a:extLst>
            </p:cNvPr>
            <p:cNvSpPr>
              <a:spLocks noChangeArrowheads="1"/>
            </p:cNvSpPr>
            <p:nvPr/>
          </p:nvSpPr>
          <p:spPr bwMode="auto">
            <a:xfrm>
              <a:off x="2818" y="2404"/>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19</a:t>
              </a:r>
            </a:p>
          </p:txBody>
        </p:sp>
        <p:sp>
          <p:nvSpPr>
            <p:cNvPr id="77879" name="Line 103">
              <a:extLst>
                <a:ext uri="{FF2B5EF4-FFF2-40B4-BE49-F238E27FC236}">
                  <a16:creationId xmlns:a16="http://schemas.microsoft.com/office/drawing/2014/main" id="{9FFD010D-72DE-44C6-8531-27B459C7C502}"/>
                </a:ext>
              </a:extLst>
            </p:cNvPr>
            <p:cNvSpPr>
              <a:spLocks noChangeShapeType="1"/>
            </p:cNvSpPr>
            <p:nvPr/>
          </p:nvSpPr>
          <p:spPr bwMode="auto">
            <a:xfrm>
              <a:off x="2793" y="2254"/>
              <a:ext cx="151" cy="1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7880" name="Text Box 108">
              <a:extLst>
                <a:ext uri="{FF2B5EF4-FFF2-40B4-BE49-F238E27FC236}">
                  <a16:creationId xmlns:a16="http://schemas.microsoft.com/office/drawing/2014/main" id="{FA5C1CBC-FD11-4145-BA19-F867C662EDD1}"/>
                </a:ext>
              </a:extLst>
            </p:cNvPr>
            <p:cNvSpPr txBox="1">
              <a:spLocks noChangeArrowheads="1"/>
            </p:cNvSpPr>
            <p:nvPr/>
          </p:nvSpPr>
          <p:spPr bwMode="auto">
            <a:xfrm>
              <a:off x="2220" y="1883"/>
              <a:ext cx="364"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grpSp>
      <p:sp>
        <p:nvSpPr>
          <p:cNvPr id="1219693" name="Oval 109">
            <a:extLst>
              <a:ext uri="{FF2B5EF4-FFF2-40B4-BE49-F238E27FC236}">
                <a16:creationId xmlns:a16="http://schemas.microsoft.com/office/drawing/2014/main" id="{2DDB2052-7346-4ADF-91E0-4F19ACF5BC4B}"/>
              </a:ext>
            </a:extLst>
          </p:cNvPr>
          <p:cNvSpPr>
            <a:spLocks noChangeArrowheads="1"/>
          </p:cNvSpPr>
          <p:nvPr/>
        </p:nvSpPr>
        <p:spPr bwMode="auto">
          <a:xfrm>
            <a:off x="5005388" y="4913313"/>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defRPr/>
            </a:pPr>
            <a:r>
              <a:rPr lang="en-US" altLang="zh-CN" sz="2800" dirty="0">
                <a:solidFill>
                  <a:schemeClr val="accent6">
                    <a:lumMod val="75000"/>
                  </a:schemeClr>
                </a:solidFill>
              </a:rPr>
              <a:t>8</a:t>
            </a:r>
          </a:p>
        </p:txBody>
      </p:sp>
      <p:sp>
        <p:nvSpPr>
          <p:cNvPr id="1219694" name="Line 110">
            <a:extLst>
              <a:ext uri="{FF2B5EF4-FFF2-40B4-BE49-F238E27FC236}">
                <a16:creationId xmlns:a16="http://schemas.microsoft.com/office/drawing/2014/main" id="{DBAD21FD-5C64-4DAA-9322-F14D52C7F7FF}"/>
              </a:ext>
            </a:extLst>
          </p:cNvPr>
          <p:cNvSpPr>
            <a:spLocks noChangeShapeType="1"/>
          </p:cNvSpPr>
          <p:nvPr/>
        </p:nvSpPr>
        <p:spPr bwMode="auto">
          <a:xfrm>
            <a:off x="4995863" y="4638675"/>
            <a:ext cx="176212" cy="280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9695" name="Text Box 111">
            <a:extLst>
              <a:ext uri="{FF2B5EF4-FFF2-40B4-BE49-F238E27FC236}">
                <a16:creationId xmlns:a16="http://schemas.microsoft.com/office/drawing/2014/main" id="{E6332EB0-8587-47E1-AFE7-3FE403F723BF}"/>
              </a:ext>
            </a:extLst>
          </p:cNvPr>
          <p:cNvSpPr txBox="1">
            <a:spLocks noChangeArrowheads="1"/>
          </p:cNvSpPr>
          <p:nvPr/>
        </p:nvSpPr>
        <p:spPr bwMode="auto">
          <a:xfrm>
            <a:off x="4159250" y="3944938"/>
            <a:ext cx="3873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sp>
        <p:nvSpPr>
          <p:cNvPr id="1219696" name="Text Box 112">
            <a:extLst>
              <a:ext uri="{FF2B5EF4-FFF2-40B4-BE49-F238E27FC236}">
                <a16:creationId xmlns:a16="http://schemas.microsoft.com/office/drawing/2014/main" id="{62A689DD-4A4C-44E5-9482-378D2ACA9802}"/>
              </a:ext>
            </a:extLst>
          </p:cNvPr>
          <p:cNvSpPr txBox="1">
            <a:spLocks noChangeArrowheads="1"/>
          </p:cNvSpPr>
          <p:nvPr/>
        </p:nvSpPr>
        <p:spPr bwMode="auto">
          <a:xfrm>
            <a:off x="4629150" y="3144838"/>
            <a:ext cx="3873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C</a:t>
            </a:r>
          </a:p>
        </p:txBody>
      </p:sp>
      <p:sp>
        <p:nvSpPr>
          <p:cNvPr id="1219698" name="Rectangle 114">
            <a:extLst>
              <a:ext uri="{FF2B5EF4-FFF2-40B4-BE49-F238E27FC236}">
                <a16:creationId xmlns:a16="http://schemas.microsoft.com/office/drawing/2014/main" id="{3EB24099-DA68-4C34-822E-E752B46CFA13}"/>
              </a:ext>
            </a:extLst>
          </p:cNvPr>
          <p:cNvSpPr>
            <a:spLocks noChangeArrowheads="1"/>
          </p:cNvSpPr>
          <p:nvPr/>
        </p:nvSpPr>
        <p:spPr bwMode="auto">
          <a:xfrm>
            <a:off x="4741863" y="5468938"/>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zh-CN" altLang="en-US" sz="3200" dirty="0">
                <a:solidFill>
                  <a:srgbClr val="0070C0"/>
                </a:solidFill>
                <a:latin typeface="Arial" panose="020B0604020202020204" pitchFamily="34" charset="0"/>
                <a:ea typeface="华康俪金黑W8(P)" panose="020B0800000000000000" pitchFamily="34" charset="-122"/>
              </a:rPr>
              <a:t>先左旋</a:t>
            </a:r>
          </a:p>
        </p:txBody>
      </p:sp>
      <p:sp>
        <p:nvSpPr>
          <p:cNvPr id="1219699" name="Rectangle 115">
            <a:extLst>
              <a:ext uri="{FF2B5EF4-FFF2-40B4-BE49-F238E27FC236}">
                <a16:creationId xmlns:a16="http://schemas.microsoft.com/office/drawing/2014/main" id="{57CE7F3A-14D6-4924-A3C9-AEB24AEE9012}"/>
              </a:ext>
            </a:extLst>
          </p:cNvPr>
          <p:cNvSpPr>
            <a:spLocks noChangeArrowheads="1"/>
          </p:cNvSpPr>
          <p:nvPr/>
        </p:nvSpPr>
        <p:spPr bwMode="auto">
          <a:xfrm>
            <a:off x="7981950" y="5453063"/>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zh-CN" altLang="en-US" sz="3200" dirty="0">
                <a:solidFill>
                  <a:srgbClr val="0070C0"/>
                </a:solidFill>
                <a:latin typeface="Arial" panose="020B0604020202020204" pitchFamily="34" charset="0"/>
                <a:ea typeface="华康俪金黑W8(P)" panose="020B0800000000000000" pitchFamily="34" charset="-122"/>
              </a:rPr>
              <a:t>再右转</a:t>
            </a:r>
          </a:p>
        </p:txBody>
      </p:sp>
      <p:sp>
        <p:nvSpPr>
          <p:cNvPr id="1219701" name="Oval 117">
            <a:extLst>
              <a:ext uri="{FF2B5EF4-FFF2-40B4-BE49-F238E27FC236}">
                <a16:creationId xmlns:a16="http://schemas.microsoft.com/office/drawing/2014/main" id="{EEC4DAD1-6213-4D48-AAFB-F0F4BA248F73}"/>
              </a:ext>
            </a:extLst>
          </p:cNvPr>
          <p:cNvSpPr>
            <a:spLocks noChangeArrowheads="1"/>
          </p:cNvSpPr>
          <p:nvPr/>
        </p:nvSpPr>
        <p:spPr bwMode="auto">
          <a:xfrm>
            <a:off x="9547225" y="3413125"/>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1219703" name="Oval 119">
            <a:extLst>
              <a:ext uri="{FF2B5EF4-FFF2-40B4-BE49-F238E27FC236}">
                <a16:creationId xmlns:a16="http://schemas.microsoft.com/office/drawing/2014/main" id="{3D3BB9BF-7271-412A-8AF4-4B698DE6A212}"/>
              </a:ext>
            </a:extLst>
          </p:cNvPr>
          <p:cNvSpPr>
            <a:spLocks noChangeArrowheads="1"/>
          </p:cNvSpPr>
          <p:nvPr/>
        </p:nvSpPr>
        <p:spPr bwMode="auto">
          <a:xfrm>
            <a:off x="10034588" y="4111625"/>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19</a:t>
            </a:r>
          </a:p>
        </p:txBody>
      </p:sp>
      <p:sp>
        <p:nvSpPr>
          <p:cNvPr id="1219704" name="Line 120">
            <a:extLst>
              <a:ext uri="{FF2B5EF4-FFF2-40B4-BE49-F238E27FC236}">
                <a16:creationId xmlns:a16="http://schemas.microsoft.com/office/drawing/2014/main" id="{2E8FDDE4-3357-44F8-8402-1BDE6A484B33}"/>
              </a:ext>
            </a:extLst>
          </p:cNvPr>
          <p:cNvSpPr>
            <a:spLocks noChangeShapeType="1"/>
          </p:cNvSpPr>
          <p:nvPr/>
        </p:nvSpPr>
        <p:spPr bwMode="auto">
          <a:xfrm>
            <a:off x="9956800" y="3873500"/>
            <a:ext cx="239713" cy="268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9705" name="Text Box 121">
            <a:extLst>
              <a:ext uri="{FF2B5EF4-FFF2-40B4-BE49-F238E27FC236}">
                <a16:creationId xmlns:a16="http://schemas.microsoft.com/office/drawing/2014/main" id="{10AF538B-B21C-431E-B9C6-EB924E4C2B87}"/>
              </a:ext>
            </a:extLst>
          </p:cNvPr>
          <p:cNvSpPr txBox="1">
            <a:spLocks noChangeArrowheads="1"/>
          </p:cNvSpPr>
          <p:nvPr/>
        </p:nvSpPr>
        <p:spPr bwMode="auto">
          <a:xfrm>
            <a:off x="9923463" y="3055938"/>
            <a:ext cx="5778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sp>
        <p:nvSpPr>
          <p:cNvPr id="1219706" name="Oval 122">
            <a:extLst>
              <a:ext uri="{FF2B5EF4-FFF2-40B4-BE49-F238E27FC236}">
                <a16:creationId xmlns:a16="http://schemas.microsoft.com/office/drawing/2014/main" id="{1F3F28AC-3406-4B8C-9E32-8FCC3B6DB1F3}"/>
              </a:ext>
            </a:extLst>
          </p:cNvPr>
          <p:cNvSpPr>
            <a:spLocks noChangeArrowheads="1"/>
          </p:cNvSpPr>
          <p:nvPr/>
        </p:nvSpPr>
        <p:spPr bwMode="auto">
          <a:xfrm>
            <a:off x="8875713" y="2803525"/>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1219707" name="Text Box 123">
            <a:extLst>
              <a:ext uri="{FF2B5EF4-FFF2-40B4-BE49-F238E27FC236}">
                <a16:creationId xmlns:a16="http://schemas.microsoft.com/office/drawing/2014/main" id="{D6877C29-8081-458B-AF1D-37920AEB2AA7}"/>
              </a:ext>
            </a:extLst>
          </p:cNvPr>
          <p:cNvSpPr txBox="1">
            <a:spLocks noChangeArrowheads="1"/>
          </p:cNvSpPr>
          <p:nvPr/>
        </p:nvSpPr>
        <p:spPr bwMode="auto">
          <a:xfrm>
            <a:off x="8513763" y="2535238"/>
            <a:ext cx="3873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C</a:t>
            </a:r>
          </a:p>
        </p:txBody>
      </p:sp>
      <p:sp>
        <p:nvSpPr>
          <p:cNvPr id="1219708" name="Line 124">
            <a:extLst>
              <a:ext uri="{FF2B5EF4-FFF2-40B4-BE49-F238E27FC236}">
                <a16:creationId xmlns:a16="http://schemas.microsoft.com/office/drawing/2014/main" id="{77735F1F-55CD-493F-B11A-2DA074848DD4}"/>
              </a:ext>
            </a:extLst>
          </p:cNvPr>
          <p:cNvSpPr>
            <a:spLocks noChangeShapeType="1"/>
          </p:cNvSpPr>
          <p:nvPr/>
        </p:nvSpPr>
        <p:spPr bwMode="auto">
          <a:xfrm>
            <a:off x="9336088" y="3201988"/>
            <a:ext cx="341312" cy="255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9709" name="Line 125">
            <a:extLst>
              <a:ext uri="{FF2B5EF4-FFF2-40B4-BE49-F238E27FC236}">
                <a16:creationId xmlns:a16="http://schemas.microsoft.com/office/drawing/2014/main" id="{A14BCADA-EA7A-43C2-9A02-A744593A7489}"/>
              </a:ext>
            </a:extLst>
          </p:cNvPr>
          <p:cNvSpPr>
            <a:spLocks noChangeShapeType="1"/>
          </p:cNvSpPr>
          <p:nvPr/>
        </p:nvSpPr>
        <p:spPr bwMode="auto">
          <a:xfrm flipH="1">
            <a:off x="8672513" y="3240088"/>
            <a:ext cx="26987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9710" name="Oval 126">
            <a:extLst>
              <a:ext uri="{FF2B5EF4-FFF2-40B4-BE49-F238E27FC236}">
                <a16:creationId xmlns:a16="http://schemas.microsoft.com/office/drawing/2014/main" id="{D29AA10B-C8BC-48E5-98E8-7C16E7BD6354}"/>
              </a:ext>
            </a:extLst>
          </p:cNvPr>
          <p:cNvSpPr>
            <a:spLocks noChangeArrowheads="1"/>
          </p:cNvSpPr>
          <p:nvPr/>
        </p:nvSpPr>
        <p:spPr bwMode="auto">
          <a:xfrm>
            <a:off x="8305800" y="3452813"/>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C00000"/>
                </a:solidFill>
                <a:latin typeface="Times New Roman" panose="02020603050405020304" pitchFamily="18" charset="0"/>
                <a:ea typeface="华康俪金黑W8(P)" panose="020B0800000000000000" pitchFamily="34" charset="-122"/>
              </a:rPr>
              <a:t>7</a:t>
            </a:r>
          </a:p>
        </p:txBody>
      </p:sp>
      <p:sp>
        <p:nvSpPr>
          <p:cNvPr id="1219711" name="Line 127">
            <a:extLst>
              <a:ext uri="{FF2B5EF4-FFF2-40B4-BE49-F238E27FC236}">
                <a16:creationId xmlns:a16="http://schemas.microsoft.com/office/drawing/2014/main" id="{83CC3199-0C14-4F3F-BD80-8A46B51966DD}"/>
              </a:ext>
            </a:extLst>
          </p:cNvPr>
          <p:cNvSpPr>
            <a:spLocks noChangeShapeType="1"/>
          </p:cNvSpPr>
          <p:nvPr/>
        </p:nvSpPr>
        <p:spPr bwMode="auto">
          <a:xfrm flipH="1">
            <a:off x="8243888" y="3927475"/>
            <a:ext cx="204787" cy="280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9712" name="Oval 128">
            <a:extLst>
              <a:ext uri="{FF2B5EF4-FFF2-40B4-BE49-F238E27FC236}">
                <a16:creationId xmlns:a16="http://schemas.microsoft.com/office/drawing/2014/main" id="{14C3B0AC-D7E2-4D7C-BC6C-A39F8B2EAC50}"/>
              </a:ext>
            </a:extLst>
          </p:cNvPr>
          <p:cNvSpPr>
            <a:spLocks noChangeArrowheads="1"/>
          </p:cNvSpPr>
          <p:nvPr/>
        </p:nvSpPr>
        <p:spPr bwMode="auto">
          <a:xfrm>
            <a:off x="7939088" y="4178300"/>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C00000"/>
                </a:solidFill>
                <a:latin typeface="Times New Roman" panose="02020603050405020304" pitchFamily="18" charset="0"/>
                <a:ea typeface="华康俪金黑W8(P)" panose="020B0800000000000000" pitchFamily="34" charset="-122"/>
              </a:rPr>
              <a:t>4</a:t>
            </a:r>
          </a:p>
        </p:txBody>
      </p:sp>
      <p:sp>
        <p:nvSpPr>
          <p:cNvPr id="1219713" name="Oval 129">
            <a:extLst>
              <a:ext uri="{FF2B5EF4-FFF2-40B4-BE49-F238E27FC236}">
                <a16:creationId xmlns:a16="http://schemas.microsoft.com/office/drawing/2014/main" id="{C0BD9773-0F8E-4E38-8149-82AE2D6FC25C}"/>
              </a:ext>
            </a:extLst>
          </p:cNvPr>
          <p:cNvSpPr>
            <a:spLocks noChangeArrowheads="1"/>
          </p:cNvSpPr>
          <p:nvPr/>
        </p:nvSpPr>
        <p:spPr bwMode="auto">
          <a:xfrm>
            <a:off x="8686800" y="4214813"/>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defRPr/>
            </a:pPr>
            <a:r>
              <a:rPr lang="en-US" altLang="zh-CN" sz="2800" dirty="0">
                <a:solidFill>
                  <a:schemeClr val="accent6">
                    <a:lumMod val="75000"/>
                  </a:schemeClr>
                </a:solidFill>
              </a:rPr>
              <a:t>8</a:t>
            </a:r>
          </a:p>
        </p:txBody>
      </p:sp>
      <p:sp>
        <p:nvSpPr>
          <p:cNvPr id="1219714" name="Line 130">
            <a:extLst>
              <a:ext uri="{FF2B5EF4-FFF2-40B4-BE49-F238E27FC236}">
                <a16:creationId xmlns:a16="http://schemas.microsoft.com/office/drawing/2014/main" id="{4F75B344-A1E8-48C0-B926-88DF56054F91}"/>
              </a:ext>
            </a:extLst>
          </p:cNvPr>
          <p:cNvSpPr>
            <a:spLocks noChangeShapeType="1"/>
          </p:cNvSpPr>
          <p:nvPr/>
        </p:nvSpPr>
        <p:spPr bwMode="auto">
          <a:xfrm>
            <a:off x="8715375" y="3940175"/>
            <a:ext cx="176213" cy="280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9715" name="Text Box 131">
            <a:extLst>
              <a:ext uri="{FF2B5EF4-FFF2-40B4-BE49-F238E27FC236}">
                <a16:creationId xmlns:a16="http://schemas.microsoft.com/office/drawing/2014/main" id="{B0BFE4A0-CB88-4174-A202-99B1E1BABA97}"/>
              </a:ext>
            </a:extLst>
          </p:cNvPr>
          <p:cNvSpPr txBox="1">
            <a:spLocks noChangeArrowheads="1"/>
          </p:cNvSpPr>
          <p:nvPr/>
        </p:nvSpPr>
        <p:spPr bwMode="auto">
          <a:xfrm>
            <a:off x="7878763" y="3246438"/>
            <a:ext cx="3873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sp>
        <p:nvSpPr>
          <p:cNvPr id="77872" name="Text Box 132">
            <a:extLst>
              <a:ext uri="{FF2B5EF4-FFF2-40B4-BE49-F238E27FC236}">
                <a16:creationId xmlns:a16="http://schemas.microsoft.com/office/drawing/2014/main" id="{EC995D4A-6763-47D4-A0E4-CC6552B5711C}"/>
              </a:ext>
            </a:extLst>
          </p:cNvPr>
          <p:cNvSpPr txBox="1">
            <a:spLocks noChangeArrowheads="1"/>
          </p:cNvSpPr>
          <p:nvPr/>
        </p:nvSpPr>
        <p:spPr bwMode="auto">
          <a:xfrm>
            <a:off x="7010400" y="2003425"/>
            <a:ext cx="1106488" cy="5794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solidFill>
                  <a:srgbClr val="FF0000"/>
                </a:solidFill>
                <a:latin typeface="Times New Roman" panose="02020603050405020304" pitchFamily="18" charset="0"/>
                <a:ea typeface="华康俪金黑W8(P)" panose="020B0800000000000000" pitchFamily="34" charset="-122"/>
              </a:rPr>
              <a:t>15</a:t>
            </a:r>
          </a:p>
        </p:txBody>
      </p:sp>
      <p:sp>
        <p:nvSpPr>
          <p:cNvPr id="1219717" name="Oval 133">
            <a:extLst>
              <a:ext uri="{FF2B5EF4-FFF2-40B4-BE49-F238E27FC236}">
                <a16:creationId xmlns:a16="http://schemas.microsoft.com/office/drawing/2014/main" id="{53828BF7-11B0-49B4-8524-D024AF638BB5}"/>
              </a:ext>
            </a:extLst>
          </p:cNvPr>
          <p:cNvSpPr>
            <a:spLocks noChangeArrowheads="1"/>
          </p:cNvSpPr>
          <p:nvPr/>
        </p:nvSpPr>
        <p:spPr bwMode="auto">
          <a:xfrm>
            <a:off x="9744075" y="4837113"/>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0000"/>
                </a:solidFill>
                <a:latin typeface="Times New Roman" panose="02020603050405020304" pitchFamily="18" charset="0"/>
                <a:ea typeface="华康俪金黑W8(P)" panose="020B0800000000000000" pitchFamily="34" charset="-122"/>
              </a:rPr>
              <a:t>15</a:t>
            </a:r>
          </a:p>
        </p:txBody>
      </p:sp>
      <p:sp>
        <p:nvSpPr>
          <p:cNvPr id="1219719" name="Line 135">
            <a:extLst>
              <a:ext uri="{FF2B5EF4-FFF2-40B4-BE49-F238E27FC236}">
                <a16:creationId xmlns:a16="http://schemas.microsoft.com/office/drawing/2014/main" id="{A0570B35-ED61-4639-9856-00040A6148FE}"/>
              </a:ext>
            </a:extLst>
          </p:cNvPr>
          <p:cNvSpPr>
            <a:spLocks noChangeShapeType="1"/>
          </p:cNvSpPr>
          <p:nvPr/>
        </p:nvSpPr>
        <p:spPr bwMode="auto">
          <a:xfrm flipH="1">
            <a:off x="9947275" y="4589463"/>
            <a:ext cx="204788" cy="2809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19720" name="Rectangle 136">
            <a:extLst>
              <a:ext uri="{FF2B5EF4-FFF2-40B4-BE49-F238E27FC236}">
                <a16:creationId xmlns:a16="http://schemas.microsoft.com/office/drawing/2014/main" id="{5DA30492-D8F5-4F62-8080-A49C21F73D14}"/>
              </a:ext>
            </a:extLst>
          </p:cNvPr>
          <p:cNvSpPr>
            <a:spLocks noChangeArrowheads="1"/>
          </p:cNvSpPr>
          <p:nvPr/>
        </p:nvSpPr>
        <p:spPr bwMode="auto">
          <a:xfrm>
            <a:off x="9547225" y="5464175"/>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en-US" altLang="zh-CN" sz="3200" dirty="0">
                <a:solidFill>
                  <a:srgbClr val="0070C0"/>
                </a:solidFill>
                <a:latin typeface="Arial" panose="020B0604020202020204" pitchFamily="34" charset="0"/>
                <a:ea typeface="华康俪金黑W8(P)" panose="020B0800000000000000" pitchFamily="34" charset="-122"/>
              </a:rPr>
              <a:t>RL</a:t>
            </a:r>
            <a:r>
              <a:rPr lang="zh-CN" altLang="en-US" sz="3200" dirty="0">
                <a:solidFill>
                  <a:srgbClr val="0070C0"/>
                </a:solidFill>
                <a:latin typeface="Arial" panose="020B0604020202020204" pitchFamily="34" charset="0"/>
                <a:ea typeface="华康俪金黑W8(P)" panose="020B0800000000000000" pitchFamily="34" charset="-122"/>
              </a:rPr>
              <a:t>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96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96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96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96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196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1968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1969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1968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196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1969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2196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1969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21969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1969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1969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1970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1970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219708"/>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1970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1970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1970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19704"/>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1219709"/>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1971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1971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121971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1971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1219714"/>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19713"/>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nodeType="clickEffect">
                                  <p:stCondLst>
                                    <p:cond delay="0"/>
                                  </p:stCondLst>
                                  <p:childTnLst>
                                    <p:set>
                                      <p:cBhvr>
                                        <p:cTn id="114" dur="1" fill="hold">
                                          <p:stCondLst>
                                            <p:cond delay="0"/>
                                          </p:stCondLst>
                                        </p:cTn>
                                        <p:tgtEl>
                                          <p:spTgt spid="1219719"/>
                                        </p:tgtEl>
                                        <p:attrNameLst>
                                          <p:attrName>style.visibility</p:attrName>
                                        </p:attrNameLst>
                                      </p:cBhvr>
                                      <p:to>
                                        <p:strVal val="visible"/>
                                      </p:to>
                                    </p:set>
                                    <p:animEffect transition="in" filter="wipe(up)">
                                      <p:cBhvr>
                                        <p:cTn id="115" dur="500"/>
                                        <p:tgtEl>
                                          <p:spTgt spid="121971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219717"/>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219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625" grpId="0"/>
      <p:bldP spid="1219628" grpId="0"/>
      <p:bldP spid="1219629" grpId="0"/>
      <p:bldP spid="1219685" grpId="0" animBg="1"/>
      <p:bldP spid="1219689" grpId="0" animBg="1"/>
      <p:bldP spid="1219691" grpId="0" animBg="1"/>
      <p:bldP spid="1219693" grpId="0" animBg="1"/>
      <p:bldP spid="1219695" grpId="0"/>
      <p:bldP spid="1219696" grpId="0"/>
      <p:bldP spid="1219698" grpId="0"/>
      <p:bldP spid="1219699" grpId="0"/>
      <p:bldP spid="1219701" grpId="0" animBg="1"/>
      <p:bldP spid="1219703" grpId="0" animBg="1"/>
      <p:bldP spid="1219705" grpId="0"/>
      <p:bldP spid="1219706" grpId="0" animBg="1"/>
      <p:bldP spid="1219707" grpId="0"/>
      <p:bldP spid="1219710" grpId="0" animBg="1"/>
      <p:bldP spid="1219712" grpId="0" animBg="1"/>
      <p:bldP spid="1219713" grpId="0" animBg="1"/>
      <p:bldP spid="1219715" grpId="0"/>
      <p:bldP spid="1219717" grpId="0" animBg="1"/>
      <p:bldP spid="1219720"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D9DBE017-2D89-4217-B810-E751220E6679}"/>
              </a:ext>
            </a:extLst>
          </p:cNvPr>
          <p:cNvSpPr>
            <a:spLocks noGrp="1" noChangeArrowheads="1"/>
          </p:cNvSpPr>
          <p:nvPr>
            <p:ph type="title"/>
          </p:nvPr>
        </p:nvSpPr>
        <p:spPr>
          <a:xfrm>
            <a:off x="168275" y="-196850"/>
            <a:ext cx="10515600" cy="1325563"/>
          </a:xfrm>
        </p:spPr>
        <p:txBody>
          <a:bodyPr/>
          <a:lstStyle/>
          <a:p>
            <a:pPr eaLnBrk="1" hangingPunct="1"/>
            <a:r>
              <a:rPr lang="en-US" altLang="zh-CN" dirty="0"/>
              <a:t>8.2.1</a:t>
            </a:r>
            <a:r>
              <a:rPr lang="zh-CN" altLang="en-US" dirty="0"/>
              <a:t> 二叉排序树和平衡二叉树</a:t>
            </a:r>
          </a:p>
        </p:txBody>
      </p:sp>
      <p:sp>
        <p:nvSpPr>
          <p:cNvPr id="79875" name="Rectangle 2">
            <a:extLst>
              <a:ext uri="{FF2B5EF4-FFF2-40B4-BE49-F238E27FC236}">
                <a16:creationId xmlns:a16="http://schemas.microsoft.com/office/drawing/2014/main" id="{B3B21DC5-B65A-4218-905A-619ABEB7B90F}"/>
              </a:ext>
            </a:extLst>
          </p:cNvPr>
          <p:cNvSpPr>
            <a:spLocks noGrp="1" noChangeArrowheads="1"/>
          </p:cNvSpPr>
          <p:nvPr>
            <p:ph idx="1"/>
          </p:nvPr>
        </p:nvSpPr>
        <p:spPr>
          <a:xfrm>
            <a:off x="579438" y="1150938"/>
            <a:ext cx="11534775" cy="954087"/>
          </a:xfrm>
        </p:spPr>
        <p:txBody>
          <a:bodyPr>
            <a:normAutofit fontScale="92500"/>
          </a:bodyPr>
          <a:lstStyle/>
          <a:p>
            <a:pPr marL="0" indent="0" eaLnBrk="1" hangingPunct="1">
              <a:spcBef>
                <a:spcPct val="0"/>
              </a:spcBef>
              <a:buFont typeface="Arial" panose="020B0604020202020204" pitchFamily="34" charset="0"/>
              <a:buNone/>
            </a:pPr>
            <a:r>
              <a:rPr lang="zh-CN" altLang="en-US" dirty="0"/>
              <a:t>例题</a:t>
            </a:r>
          </a:p>
          <a:p>
            <a:pPr marL="0" indent="0" eaLnBrk="1" hangingPunct="1">
              <a:spcBef>
                <a:spcPct val="0"/>
              </a:spcBef>
              <a:buFont typeface="Arial" panose="020B0604020202020204" pitchFamily="34" charset="0"/>
              <a:buNone/>
            </a:pPr>
            <a:r>
              <a:rPr lang="zh-CN" altLang="en-US" dirty="0"/>
              <a:t>按照如下顺序建立平衡二叉树：</a:t>
            </a:r>
            <a:r>
              <a:rPr lang="en-US" altLang="zh-CN" dirty="0"/>
              <a:t>10, 13, 19, 7, 4, 8, 15, 24, 33, 21</a:t>
            </a:r>
          </a:p>
        </p:txBody>
      </p:sp>
      <p:sp>
        <p:nvSpPr>
          <p:cNvPr id="79876" name="Text Box 4">
            <a:extLst>
              <a:ext uri="{FF2B5EF4-FFF2-40B4-BE49-F238E27FC236}">
                <a16:creationId xmlns:a16="http://schemas.microsoft.com/office/drawing/2014/main" id="{0E6756AE-A995-4D1A-B06E-755ABC820F38}"/>
              </a:ext>
            </a:extLst>
          </p:cNvPr>
          <p:cNvSpPr txBox="1">
            <a:spLocks noChangeArrowheads="1"/>
          </p:cNvSpPr>
          <p:nvPr/>
        </p:nvSpPr>
        <p:spPr bwMode="auto">
          <a:xfrm>
            <a:off x="2025650" y="2005013"/>
            <a:ext cx="7418388"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插入</a:t>
            </a:r>
            <a:r>
              <a:rPr lang="en-US" altLang="zh-CN" sz="3200" dirty="0">
                <a:latin typeface="Times New Roman" panose="02020603050405020304" pitchFamily="18" charset="0"/>
                <a:ea typeface="华康俪金黑W8(P)" panose="020B0800000000000000" pitchFamily="34" charset="-122"/>
              </a:rPr>
              <a:t>10</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13</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19 </a:t>
            </a:r>
          </a:p>
        </p:txBody>
      </p:sp>
      <p:sp>
        <p:nvSpPr>
          <p:cNvPr id="79877" name="Text Box 5">
            <a:extLst>
              <a:ext uri="{FF2B5EF4-FFF2-40B4-BE49-F238E27FC236}">
                <a16:creationId xmlns:a16="http://schemas.microsoft.com/office/drawing/2014/main" id="{B9F58F96-8A5B-4A32-A1BF-682BD634611D}"/>
              </a:ext>
            </a:extLst>
          </p:cNvPr>
          <p:cNvSpPr txBox="1">
            <a:spLocks noChangeArrowheads="1"/>
          </p:cNvSpPr>
          <p:nvPr/>
        </p:nvSpPr>
        <p:spPr bwMode="auto">
          <a:xfrm>
            <a:off x="4935538" y="2006600"/>
            <a:ext cx="2109787" cy="5794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7</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4 </a:t>
            </a:r>
          </a:p>
        </p:txBody>
      </p:sp>
      <p:sp>
        <p:nvSpPr>
          <p:cNvPr id="79878" name="Text Box 15">
            <a:extLst>
              <a:ext uri="{FF2B5EF4-FFF2-40B4-BE49-F238E27FC236}">
                <a16:creationId xmlns:a16="http://schemas.microsoft.com/office/drawing/2014/main" id="{7E94F2AB-BE0B-4B66-B02D-4669D4B90D12}"/>
              </a:ext>
            </a:extLst>
          </p:cNvPr>
          <p:cNvSpPr txBox="1">
            <a:spLocks noChangeArrowheads="1"/>
          </p:cNvSpPr>
          <p:nvPr/>
        </p:nvSpPr>
        <p:spPr bwMode="auto">
          <a:xfrm>
            <a:off x="6207125" y="2008188"/>
            <a:ext cx="1106488"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8</a:t>
            </a:r>
          </a:p>
        </p:txBody>
      </p:sp>
      <p:sp>
        <p:nvSpPr>
          <p:cNvPr id="1221669" name="Rectangle 37">
            <a:extLst>
              <a:ext uri="{FF2B5EF4-FFF2-40B4-BE49-F238E27FC236}">
                <a16:creationId xmlns:a16="http://schemas.microsoft.com/office/drawing/2014/main" id="{999D5F42-1B52-4647-91D6-902751194416}"/>
              </a:ext>
            </a:extLst>
          </p:cNvPr>
          <p:cNvSpPr>
            <a:spLocks noChangeArrowheads="1"/>
          </p:cNvSpPr>
          <p:nvPr/>
        </p:nvSpPr>
        <p:spPr bwMode="auto">
          <a:xfrm>
            <a:off x="4446588" y="5459413"/>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zh-CN" altLang="en-US" sz="3200" dirty="0">
                <a:solidFill>
                  <a:srgbClr val="0070C0"/>
                </a:solidFill>
                <a:latin typeface="Arial" panose="020B0604020202020204" pitchFamily="34" charset="0"/>
                <a:ea typeface="华康俪金黑W8(P)" panose="020B0800000000000000" pitchFamily="34" charset="-122"/>
              </a:rPr>
              <a:t>先右旋</a:t>
            </a:r>
          </a:p>
        </p:txBody>
      </p:sp>
      <p:sp>
        <p:nvSpPr>
          <p:cNvPr id="1221670" name="Rectangle 38">
            <a:extLst>
              <a:ext uri="{FF2B5EF4-FFF2-40B4-BE49-F238E27FC236}">
                <a16:creationId xmlns:a16="http://schemas.microsoft.com/office/drawing/2014/main" id="{1733C10B-E0E0-4A1E-A534-7BAC0C868D90}"/>
              </a:ext>
            </a:extLst>
          </p:cNvPr>
          <p:cNvSpPr>
            <a:spLocks noChangeArrowheads="1"/>
          </p:cNvSpPr>
          <p:nvPr/>
        </p:nvSpPr>
        <p:spPr bwMode="auto">
          <a:xfrm>
            <a:off x="7943850" y="5426075"/>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zh-CN" altLang="en-US" sz="3200" dirty="0">
                <a:solidFill>
                  <a:srgbClr val="0070C0"/>
                </a:solidFill>
                <a:latin typeface="Arial" panose="020B0604020202020204" pitchFamily="34" charset="0"/>
                <a:ea typeface="华康俪金黑W8(P)" panose="020B0800000000000000" pitchFamily="34" charset="-122"/>
              </a:rPr>
              <a:t>再左转</a:t>
            </a:r>
          </a:p>
        </p:txBody>
      </p:sp>
      <p:sp>
        <p:nvSpPr>
          <p:cNvPr id="79881" name="Oval 39">
            <a:extLst>
              <a:ext uri="{FF2B5EF4-FFF2-40B4-BE49-F238E27FC236}">
                <a16:creationId xmlns:a16="http://schemas.microsoft.com/office/drawing/2014/main" id="{EBDAFC61-D9AF-4FF5-B689-6BDA6091D9F5}"/>
              </a:ext>
            </a:extLst>
          </p:cNvPr>
          <p:cNvSpPr>
            <a:spLocks noChangeArrowheads="1"/>
          </p:cNvSpPr>
          <p:nvPr/>
        </p:nvSpPr>
        <p:spPr bwMode="auto">
          <a:xfrm>
            <a:off x="2147888" y="3421063"/>
            <a:ext cx="533400" cy="501650"/>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79882" name="Oval 40">
            <a:extLst>
              <a:ext uri="{FF2B5EF4-FFF2-40B4-BE49-F238E27FC236}">
                <a16:creationId xmlns:a16="http://schemas.microsoft.com/office/drawing/2014/main" id="{2745E542-6EA5-4A59-ABF4-0280E66799AC}"/>
              </a:ext>
            </a:extLst>
          </p:cNvPr>
          <p:cNvSpPr>
            <a:spLocks noChangeArrowheads="1"/>
          </p:cNvSpPr>
          <p:nvPr/>
        </p:nvSpPr>
        <p:spPr bwMode="auto">
          <a:xfrm>
            <a:off x="2636838" y="4119563"/>
            <a:ext cx="530225" cy="501650"/>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19</a:t>
            </a:r>
          </a:p>
        </p:txBody>
      </p:sp>
      <p:sp>
        <p:nvSpPr>
          <p:cNvPr id="79883" name="Line 41">
            <a:extLst>
              <a:ext uri="{FF2B5EF4-FFF2-40B4-BE49-F238E27FC236}">
                <a16:creationId xmlns:a16="http://schemas.microsoft.com/office/drawing/2014/main" id="{E2B49E93-69A3-4FE9-AB55-724AB35D1280}"/>
              </a:ext>
            </a:extLst>
          </p:cNvPr>
          <p:cNvSpPr>
            <a:spLocks noChangeShapeType="1"/>
          </p:cNvSpPr>
          <p:nvPr/>
        </p:nvSpPr>
        <p:spPr bwMode="auto">
          <a:xfrm>
            <a:off x="2557463" y="3881438"/>
            <a:ext cx="241300" cy="2667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1674" name="Text Box 42">
            <a:extLst>
              <a:ext uri="{FF2B5EF4-FFF2-40B4-BE49-F238E27FC236}">
                <a16:creationId xmlns:a16="http://schemas.microsoft.com/office/drawing/2014/main" id="{87C72962-4160-4214-A4D6-DE86373D7DF8}"/>
              </a:ext>
            </a:extLst>
          </p:cNvPr>
          <p:cNvSpPr txBox="1">
            <a:spLocks noChangeArrowheads="1"/>
          </p:cNvSpPr>
          <p:nvPr/>
        </p:nvSpPr>
        <p:spPr bwMode="auto">
          <a:xfrm>
            <a:off x="2525713" y="3062288"/>
            <a:ext cx="577850" cy="5207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sp>
        <p:nvSpPr>
          <p:cNvPr id="79885" name="Oval 43">
            <a:extLst>
              <a:ext uri="{FF2B5EF4-FFF2-40B4-BE49-F238E27FC236}">
                <a16:creationId xmlns:a16="http://schemas.microsoft.com/office/drawing/2014/main" id="{DF141970-E773-4A5B-BF77-3BAD1D5C7FC7}"/>
              </a:ext>
            </a:extLst>
          </p:cNvPr>
          <p:cNvSpPr>
            <a:spLocks noChangeArrowheads="1"/>
          </p:cNvSpPr>
          <p:nvPr/>
        </p:nvSpPr>
        <p:spPr bwMode="auto">
          <a:xfrm>
            <a:off x="1477963" y="2811463"/>
            <a:ext cx="530225" cy="501650"/>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1221676" name="Text Box 44">
            <a:extLst>
              <a:ext uri="{FF2B5EF4-FFF2-40B4-BE49-F238E27FC236}">
                <a16:creationId xmlns:a16="http://schemas.microsoft.com/office/drawing/2014/main" id="{B5C32990-1FAA-4E28-8B96-B1A4FB09D42F}"/>
              </a:ext>
            </a:extLst>
          </p:cNvPr>
          <p:cNvSpPr txBox="1">
            <a:spLocks noChangeArrowheads="1"/>
          </p:cNvSpPr>
          <p:nvPr/>
        </p:nvSpPr>
        <p:spPr bwMode="auto">
          <a:xfrm>
            <a:off x="1966913" y="4713288"/>
            <a:ext cx="387350" cy="5207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C</a:t>
            </a:r>
          </a:p>
        </p:txBody>
      </p:sp>
      <p:sp>
        <p:nvSpPr>
          <p:cNvPr id="79887" name="Line 45">
            <a:extLst>
              <a:ext uri="{FF2B5EF4-FFF2-40B4-BE49-F238E27FC236}">
                <a16:creationId xmlns:a16="http://schemas.microsoft.com/office/drawing/2014/main" id="{898FD842-C0B0-475A-BA55-B86FE5B35B29}"/>
              </a:ext>
            </a:extLst>
          </p:cNvPr>
          <p:cNvSpPr>
            <a:spLocks noChangeShapeType="1"/>
          </p:cNvSpPr>
          <p:nvPr/>
        </p:nvSpPr>
        <p:spPr bwMode="auto">
          <a:xfrm>
            <a:off x="1938338" y="3208338"/>
            <a:ext cx="339725" cy="257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9888" name="Line 46">
            <a:extLst>
              <a:ext uri="{FF2B5EF4-FFF2-40B4-BE49-F238E27FC236}">
                <a16:creationId xmlns:a16="http://schemas.microsoft.com/office/drawing/2014/main" id="{23DA7655-DC77-42B3-94F8-3ED869A7231A}"/>
              </a:ext>
            </a:extLst>
          </p:cNvPr>
          <p:cNvSpPr>
            <a:spLocks noChangeShapeType="1"/>
          </p:cNvSpPr>
          <p:nvPr/>
        </p:nvSpPr>
        <p:spPr bwMode="auto">
          <a:xfrm flipH="1">
            <a:off x="1274763" y="3246438"/>
            <a:ext cx="26987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9889" name="Oval 47">
            <a:extLst>
              <a:ext uri="{FF2B5EF4-FFF2-40B4-BE49-F238E27FC236}">
                <a16:creationId xmlns:a16="http://schemas.microsoft.com/office/drawing/2014/main" id="{13FE50D3-E473-4F93-897E-6B269C9B0F5A}"/>
              </a:ext>
            </a:extLst>
          </p:cNvPr>
          <p:cNvSpPr>
            <a:spLocks noChangeArrowheads="1"/>
          </p:cNvSpPr>
          <p:nvPr/>
        </p:nvSpPr>
        <p:spPr bwMode="auto">
          <a:xfrm>
            <a:off x="906463" y="3459163"/>
            <a:ext cx="533400" cy="504825"/>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7</a:t>
            </a:r>
          </a:p>
        </p:txBody>
      </p:sp>
      <p:sp>
        <p:nvSpPr>
          <p:cNvPr id="79890" name="Line 48">
            <a:extLst>
              <a:ext uri="{FF2B5EF4-FFF2-40B4-BE49-F238E27FC236}">
                <a16:creationId xmlns:a16="http://schemas.microsoft.com/office/drawing/2014/main" id="{FDD75065-9897-45F1-849A-8254F51DA1E3}"/>
              </a:ext>
            </a:extLst>
          </p:cNvPr>
          <p:cNvSpPr>
            <a:spLocks noChangeShapeType="1"/>
          </p:cNvSpPr>
          <p:nvPr/>
        </p:nvSpPr>
        <p:spPr bwMode="auto">
          <a:xfrm flipH="1">
            <a:off x="846138" y="3935413"/>
            <a:ext cx="203200" cy="279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9891" name="Oval 49">
            <a:extLst>
              <a:ext uri="{FF2B5EF4-FFF2-40B4-BE49-F238E27FC236}">
                <a16:creationId xmlns:a16="http://schemas.microsoft.com/office/drawing/2014/main" id="{1655D3EA-D606-4F9D-A24F-003A80F1D8F5}"/>
              </a:ext>
            </a:extLst>
          </p:cNvPr>
          <p:cNvSpPr>
            <a:spLocks noChangeArrowheads="1"/>
          </p:cNvSpPr>
          <p:nvPr/>
        </p:nvSpPr>
        <p:spPr bwMode="auto">
          <a:xfrm>
            <a:off x="541338" y="4186238"/>
            <a:ext cx="530225" cy="501650"/>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4</a:t>
            </a:r>
          </a:p>
        </p:txBody>
      </p:sp>
      <p:sp>
        <p:nvSpPr>
          <p:cNvPr id="79892" name="Oval 50">
            <a:extLst>
              <a:ext uri="{FF2B5EF4-FFF2-40B4-BE49-F238E27FC236}">
                <a16:creationId xmlns:a16="http://schemas.microsoft.com/office/drawing/2014/main" id="{49B5BFFE-2492-4E2B-A5D0-5A248C77B27D}"/>
              </a:ext>
            </a:extLst>
          </p:cNvPr>
          <p:cNvSpPr>
            <a:spLocks noChangeArrowheads="1"/>
          </p:cNvSpPr>
          <p:nvPr/>
        </p:nvSpPr>
        <p:spPr bwMode="auto">
          <a:xfrm>
            <a:off x="1287463" y="4221163"/>
            <a:ext cx="533400" cy="504825"/>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8</a:t>
            </a:r>
          </a:p>
        </p:txBody>
      </p:sp>
      <p:sp>
        <p:nvSpPr>
          <p:cNvPr id="79893" name="Line 51">
            <a:extLst>
              <a:ext uri="{FF2B5EF4-FFF2-40B4-BE49-F238E27FC236}">
                <a16:creationId xmlns:a16="http://schemas.microsoft.com/office/drawing/2014/main" id="{B23EB45B-43D9-48D0-8658-CEED1F772DD1}"/>
              </a:ext>
            </a:extLst>
          </p:cNvPr>
          <p:cNvSpPr>
            <a:spLocks noChangeShapeType="1"/>
          </p:cNvSpPr>
          <p:nvPr/>
        </p:nvSpPr>
        <p:spPr bwMode="auto">
          <a:xfrm>
            <a:off x="1316038" y="3948113"/>
            <a:ext cx="177800" cy="279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1684" name="Text Box 52">
            <a:extLst>
              <a:ext uri="{FF2B5EF4-FFF2-40B4-BE49-F238E27FC236}">
                <a16:creationId xmlns:a16="http://schemas.microsoft.com/office/drawing/2014/main" id="{3E95D9BE-0F40-40A7-AB90-89AD95AB9013}"/>
              </a:ext>
            </a:extLst>
          </p:cNvPr>
          <p:cNvSpPr txBox="1">
            <a:spLocks noChangeArrowheads="1"/>
          </p:cNvSpPr>
          <p:nvPr/>
        </p:nvSpPr>
        <p:spPr bwMode="auto">
          <a:xfrm>
            <a:off x="3119438" y="3881438"/>
            <a:ext cx="3873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sp>
        <p:nvSpPr>
          <p:cNvPr id="79895" name="Text Box 53">
            <a:extLst>
              <a:ext uri="{FF2B5EF4-FFF2-40B4-BE49-F238E27FC236}">
                <a16:creationId xmlns:a16="http://schemas.microsoft.com/office/drawing/2014/main" id="{F52AF84A-C6B7-40D4-8D18-22AC9015E3A4}"/>
              </a:ext>
            </a:extLst>
          </p:cNvPr>
          <p:cNvSpPr txBox="1">
            <a:spLocks noChangeArrowheads="1"/>
          </p:cNvSpPr>
          <p:nvPr/>
        </p:nvSpPr>
        <p:spPr bwMode="auto">
          <a:xfrm>
            <a:off x="6900863" y="2027238"/>
            <a:ext cx="1106487"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15</a:t>
            </a:r>
          </a:p>
        </p:txBody>
      </p:sp>
      <p:sp>
        <p:nvSpPr>
          <p:cNvPr id="79896" name="Oval 54">
            <a:extLst>
              <a:ext uri="{FF2B5EF4-FFF2-40B4-BE49-F238E27FC236}">
                <a16:creationId xmlns:a16="http://schemas.microsoft.com/office/drawing/2014/main" id="{81B4B499-240B-49F0-8473-D19C1D911E2B}"/>
              </a:ext>
            </a:extLst>
          </p:cNvPr>
          <p:cNvSpPr>
            <a:spLocks noChangeArrowheads="1"/>
          </p:cNvSpPr>
          <p:nvPr/>
        </p:nvSpPr>
        <p:spPr bwMode="auto">
          <a:xfrm>
            <a:off x="2370138" y="4843463"/>
            <a:ext cx="533400" cy="504825"/>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0000"/>
                </a:solidFill>
                <a:latin typeface="Times New Roman" panose="02020603050405020304" pitchFamily="18" charset="0"/>
                <a:ea typeface="华康俪金黑W8(P)" panose="020B0800000000000000" pitchFamily="34" charset="-122"/>
              </a:rPr>
              <a:t>15</a:t>
            </a:r>
          </a:p>
        </p:txBody>
      </p:sp>
      <p:sp>
        <p:nvSpPr>
          <p:cNvPr id="79897" name="Line 55">
            <a:extLst>
              <a:ext uri="{FF2B5EF4-FFF2-40B4-BE49-F238E27FC236}">
                <a16:creationId xmlns:a16="http://schemas.microsoft.com/office/drawing/2014/main" id="{8868FD57-BE8A-4A5A-B8D3-1737DADA4FE0}"/>
              </a:ext>
            </a:extLst>
          </p:cNvPr>
          <p:cNvSpPr>
            <a:spLocks noChangeShapeType="1"/>
          </p:cNvSpPr>
          <p:nvPr/>
        </p:nvSpPr>
        <p:spPr bwMode="auto">
          <a:xfrm flipH="1">
            <a:off x="2547938" y="4595813"/>
            <a:ext cx="206375" cy="2825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9898" name="Rectangle 56">
            <a:extLst>
              <a:ext uri="{FF2B5EF4-FFF2-40B4-BE49-F238E27FC236}">
                <a16:creationId xmlns:a16="http://schemas.microsoft.com/office/drawing/2014/main" id="{00692C67-75E2-4467-943E-2B9CE2C3BAD9}"/>
              </a:ext>
            </a:extLst>
          </p:cNvPr>
          <p:cNvSpPr>
            <a:spLocks noChangeArrowheads="1"/>
          </p:cNvSpPr>
          <p:nvPr/>
        </p:nvSpPr>
        <p:spPr bwMode="auto">
          <a:xfrm>
            <a:off x="1033463" y="5516563"/>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en-US" altLang="zh-CN" sz="3200" dirty="0">
                <a:solidFill>
                  <a:srgbClr val="0070C0"/>
                </a:solidFill>
                <a:latin typeface="Arial" panose="020B0604020202020204" pitchFamily="34" charset="0"/>
                <a:ea typeface="华康俪金黑W8(P)" panose="020B0800000000000000" pitchFamily="34" charset="-122"/>
              </a:rPr>
              <a:t>RL</a:t>
            </a:r>
            <a:r>
              <a:rPr lang="zh-CN" altLang="en-US" sz="3200" dirty="0">
                <a:solidFill>
                  <a:srgbClr val="0070C0"/>
                </a:solidFill>
                <a:latin typeface="Arial" panose="020B0604020202020204" pitchFamily="34" charset="0"/>
                <a:ea typeface="华康俪金黑W8(P)" panose="020B0800000000000000" pitchFamily="34" charset="-122"/>
              </a:rPr>
              <a:t>型</a:t>
            </a:r>
          </a:p>
        </p:txBody>
      </p:sp>
      <p:grpSp>
        <p:nvGrpSpPr>
          <p:cNvPr id="1221700" name="Group 68">
            <a:extLst>
              <a:ext uri="{FF2B5EF4-FFF2-40B4-BE49-F238E27FC236}">
                <a16:creationId xmlns:a16="http://schemas.microsoft.com/office/drawing/2014/main" id="{429F8DD2-FF4A-44DE-A35E-1982834BAFC1}"/>
              </a:ext>
            </a:extLst>
          </p:cNvPr>
          <p:cNvGrpSpPr>
            <a:grpSpLocks/>
          </p:cNvGrpSpPr>
          <p:nvPr/>
        </p:nvGrpSpPr>
        <p:grpSpPr bwMode="auto">
          <a:xfrm>
            <a:off x="4003675" y="2849563"/>
            <a:ext cx="2562225" cy="1914525"/>
            <a:chOff x="2212" y="1958"/>
            <a:chExt cx="1614" cy="1206"/>
          </a:xfrm>
        </p:grpSpPr>
        <p:sp>
          <p:nvSpPr>
            <p:cNvPr id="79928" name="Oval 57">
              <a:extLst>
                <a:ext uri="{FF2B5EF4-FFF2-40B4-BE49-F238E27FC236}">
                  <a16:creationId xmlns:a16="http://schemas.microsoft.com/office/drawing/2014/main" id="{71B8BAD0-8909-4E04-A3AF-238311FD76F9}"/>
                </a:ext>
              </a:extLst>
            </p:cNvPr>
            <p:cNvSpPr>
              <a:spLocks noChangeArrowheads="1"/>
            </p:cNvSpPr>
            <p:nvPr/>
          </p:nvSpPr>
          <p:spPr bwMode="auto">
            <a:xfrm>
              <a:off x="3225" y="2342"/>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79929" name="Line 58">
              <a:extLst>
                <a:ext uri="{FF2B5EF4-FFF2-40B4-BE49-F238E27FC236}">
                  <a16:creationId xmlns:a16="http://schemas.microsoft.com/office/drawing/2014/main" id="{958C66AE-0A7F-4E65-AFBF-BEF14F0EA1A7}"/>
                </a:ext>
              </a:extLst>
            </p:cNvPr>
            <p:cNvSpPr>
              <a:spLocks noChangeShapeType="1"/>
            </p:cNvSpPr>
            <p:nvPr/>
          </p:nvSpPr>
          <p:spPr bwMode="auto">
            <a:xfrm>
              <a:off x="3483" y="2632"/>
              <a:ext cx="151" cy="1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9930" name="Text Box 59">
              <a:extLst>
                <a:ext uri="{FF2B5EF4-FFF2-40B4-BE49-F238E27FC236}">
                  <a16:creationId xmlns:a16="http://schemas.microsoft.com/office/drawing/2014/main" id="{868D0AB4-14FA-44F3-B628-D2974088F346}"/>
                </a:ext>
              </a:extLst>
            </p:cNvPr>
            <p:cNvSpPr txBox="1">
              <a:spLocks noChangeArrowheads="1"/>
            </p:cNvSpPr>
            <p:nvPr/>
          </p:nvSpPr>
          <p:spPr bwMode="auto">
            <a:xfrm>
              <a:off x="3462" y="2117"/>
              <a:ext cx="364"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sp>
          <p:nvSpPr>
            <p:cNvPr id="79931" name="Oval 60">
              <a:extLst>
                <a:ext uri="{FF2B5EF4-FFF2-40B4-BE49-F238E27FC236}">
                  <a16:creationId xmlns:a16="http://schemas.microsoft.com/office/drawing/2014/main" id="{320980D4-627B-41B5-8A97-70553FCA3020}"/>
                </a:ext>
              </a:extLst>
            </p:cNvPr>
            <p:cNvSpPr>
              <a:spLocks noChangeArrowheads="1"/>
            </p:cNvSpPr>
            <p:nvPr/>
          </p:nvSpPr>
          <p:spPr bwMode="auto">
            <a:xfrm>
              <a:off x="2802" y="1958"/>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79932" name="Line 61">
              <a:extLst>
                <a:ext uri="{FF2B5EF4-FFF2-40B4-BE49-F238E27FC236}">
                  <a16:creationId xmlns:a16="http://schemas.microsoft.com/office/drawing/2014/main" id="{683545A1-ADE9-4BA7-80AA-EBD65FEC5495}"/>
                </a:ext>
              </a:extLst>
            </p:cNvPr>
            <p:cNvSpPr>
              <a:spLocks noChangeShapeType="1"/>
            </p:cNvSpPr>
            <p:nvPr/>
          </p:nvSpPr>
          <p:spPr bwMode="auto">
            <a:xfrm>
              <a:off x="3092" y="2209"/>
              <a:ext cx="215" cy="1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9933" name="Line 62">
              <a:extLst>
                <a:ext uri="{FF2B5EF4-FFF2-40B4-BE49-F238E27FC236}">
                  <a16:creationId xmlns:a16="http://schemas.microsoft.com/office/drawing/2014/main" id="{AC74DF89-7E3D-4931-8DDC-218A8C04C88A}"/>
                </a:ext>
              </a:extLst>
            </p:cNvPr>
            <p:cNvSpPr>
              <a:spLocks noChangeShapeType="1"/>
            </p:cNvSpPr>
            <p:nvPr/>
          </p:nvSpPr>
          <p:spPr bwMode="auto">
            <a:xfrm flipH="1">
              <a:off x="2674" y="2233"/>
              <a:ext cx="170"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9934" name="Oval 63">
              <a:extLst>
                <a:ext uri="{FF2B5EF4-FFF2-40B4-BE49-F238E27FC236}">
                  <a16:creationId xmlns:a16="http://schemas.microsoft.com/office/drawing/2014/main" id="{BC21B6C4-929E-4E20-AC15-EA0EB1CFA280}"/>
                </a:ext>
              </a:extLst>
            </p:cNvPr>
            <p:cNvSpPr>
              <a:spLocks noChangeArrowheads="1"/>
            </p:cNvSpPr>
            <p:nvPr/>
          </p:nvSpPr>
          <p:spPr bwMode="auto">
            <a:xfrm>
              <a:off x="2443" y="2367"/>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7</a:t>
              </a:r>
            </a:p>
          </p:txBody>
        </p:sp>
        <p:sp>
          <p:nvSpPr>
            <p:cNvPr id="79935" name="Line 64">
              <a:extLst>
                <a:ext uri="{FF2B5EF4-FFF2-40B4-BE49-F238E27FC236}">
                  <a16:creationId xmlns:a16="http://schemas.microsoft.com/office/drawing/2014/main" id="{BAA4452F-F855-4754-991E-A62D9A34C6B3}"/>
                </a:ext>
              </a:extLst>
            </p:cNvPr>
            <p:cNvSpPr>
              <a:spLocks noChangeShapeType="1"/>
            </p:cNvSpPr>
            <p:nvPr/>
          </p:nvSpPr>
          <p:spPr bwMode="auto">
            <a:xfrm flipH="1">
              <a:off x="2404" y="2666"/>
              <a:ext cx="129"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9936" name="Oval 65">
              <a:extLst>
                <a:ext uri="{FF2B5EF4-FFF2-40B4-BE49-F238E27FC236}">
                  <a16:creationId xmlns:a16="http://schemas.microsoft.com/office/drawing/2014/main" id="{3075781B-E2BE-41D3-8D8E-0BC31FC474C8}"/>
                </a:ext>
              </a:extLst>
            </p:cNvPr>
            <p:cNvSpPr>
              <a:spLocks noChangeArrowheads="1"/>
            </p:cNvSpPr>
            <p:nvPr/>
          </p:nvSpPr>
          <p:spPr bwMode="auto">
            <a:xfrm>
              <a:off x="2212" y="2824"/>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4</a:t>
              </a:r>
            </a:p>
          </p:txBody>
        </p:sp>
        <p:sp>
          <p:nvSpPr>
            <p:cNvPr id="79937" name="Oval 66">
              <a:extLst>
                <a:ext uri="{FF2B5EF4-FFF2-40B4-BE49-F238E27FC236}">
                  <a16:creationId xmlns:a16="http://schemas.microsoft.com/office/drawing/2014/main" id="{C5C8DF21-5F5C-4CAC-A947-35CCBC53609E}"/>
                </a:ext>
              </a:extLst>
            </p:cNvPr>
            <p:cNvSpPr>
              <a:spLocks noChangeArrowheads="1"/>
            </p:cNvSpPr>
            <p:nvPr/>
          </p:nvSpPr>
          <p:spPr bwMode="auto">
            <a:xfrm>
              <a:off x="2683" y="2847"/>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8</a:t>
              </a:r>
            </a:p>
          </p:txBody>
        </p:sp>
        <p:sp>
          <p:nvSpPr>
            <p:cNvPr id="79938" name="Line 67">
              <a:extLst>
                <a:ext uri="{FF2B5EF4-FFF2-40B4-BE49-F238E27FC236}">
                  <a16:creationId xmlns:a16="http://schemas.microsoft.com/office/drawing/2014/main" id="{B2B9A0F8-7286-4667-A67E-B3A6029BDF5A}"/>
                </a:ext>
              </a:extLst>
            </p:cNvPr>
            <p:cNvSpPr>
              <a:spLocks noChangeShapeType="1"/>
            </p:cNvSpPr>
            <p:nvPr/>
          </p:nvSpPr>
          <p:spPr bwMode="auto">
            <a:xfrm>
              <a:off x="2701" y="2674"/>
              <a:ext cx="111"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221701" name="Text Box 69">
            <a:extLst>
              <a:ext uri="{FF2B5EF4-FFF2-40B4-BE49-F238E27FC236}">
                <a16:creationId xmlns:a16="http://schemas.microsoft.com/office/drawing/2014/main" id="{D1975E12-50C9-42B1-A665-FD874C5EF021}"/>
              </a:ext>
            </a:extLst>
          </p:cNvPr>
          <p:cNvSpPr txBox="1">
            <a:spLocks noChangeArrowheads="1"/>
          </p:cNvSpPr>
          <p:nvPr/>
        </p:nvSpPr>
        <p:spPr bwMode="auto">
          <a:xfrm>
            <a:off x="5607050" y="4041775"/>
            <a:ext cx="3873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C</a:t>
            </a:r>
          </a:p>
        </p:txBody>
      </p:sp>
      <p:sp>
        <p:nvSpPr>
          <p:cNvPr id="1221702" name="Oval 70">
            <a:extLst>
              <a:ext uri="{FF2B5EF4-FFF2-40B4-BE49-F238E27FC236}">
                <a16:creationId xmlns:a16="http://schemas.microsoft.com/office/drawing/2014/main" id="{28CBBD33-99CF-4C82-ABB7-0A35ACE90818}"/>
              </a:ext>
            </a:extLst>
          </p:cNvPr>
          <p:cNvSpPr>
            <a:spLocks noChangeArrowheads="1"/>
          </p:cNvSpPr>
          <p:nvPr/>
        </p:nvSpPr>
        <p:spPr bwMode="auto">
          <a:xfrm>
            <a:off x="6011863" y="4171950"/>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0000"/>
                </a:solidFill>
                <a:latin typeface="Times New Roman" panose="02020603050405020304" pitchFamily="18" charset="0"/>
                <a:ea typeface="华康俪金黑W8(P)" panose="020B0800000000000000" pitchFamily="34" charset="-122"/>
              </a:rPr>
              <a:t>15</a:t>
            </a:r>
          </a:p>
        </p:txBody>
      </p:sp>
      <p:sp>
        <p:nvSpPr>
          <p:cNvPr id="1221703" name="Oval 71">
            <a:extLst>
              <a:ext uri="{FF2B5EF4-FFF2-40B4-BE49-F238E27FC236}">
                <a16:creationId xmlns:a16="http://schemas.microsoft.com/office/drawing/2014/main" id="{CECE2F7F-15C6-4471-A425-C64271B18468}"/>
              </a:ext>
            </a:extLst>
          </p:cNvPr>
          <p:cNvSpPr>
            <a:spLocks noChangeArrowheads="1"/>
          </p:cNvSpPr>
          <p:nvPr/>
        </p:nvSpPr>
        <p:spPr bwMode="auto">
          <a:xfrm>
            <a:off x="6454775" y="4856163"/>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19</a:t>
            </a:r>
          </a:p>
        </p:txBody>
      </p:sp>
      <p:sp>
        <p:nvSpPr>
          <p:cNvPr id="1221704" name="Line 72">
            <a:extLst>
              <a:ext uri="{FF2B5EF4-FFF2-40B4-BE49-F238E27FC236}">
                <a16:creationId xmlns:a16="http://schemas.microsoft.com/office/drawing/2014/main" id="{61A61DAA-8CB3-4710-8481-1C5798714D7C}"/>
              </a:ext>
            </a:extLst>
          </p:cNvPr>
          <p:cNvSpPr>
            <a:spLocks noChangeShapeType="1"/>
          </p:cNvSpPr>
          <p:nvPr/>
        </p:nvSpPr>
        <p:spPr bwMode="auto">
          <a:xfrm>
            <a:off x="6415088" y="4618038"/>
            <a:ext cx="239712" cy="268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1705" name="Text Box 73">
            <a:extLst>
              <a:ext uri="{FF2B5EF4-FFF2-40B4-BE49-F238E27FC236}">
                <a16:creationId xmlns:a16="http://schemas.microsoft.com/office/drawing/2014/main" id="{608AAE52-F865-4950-86FF-BFA3CED31D80}"/>
              </a:ext>
            </a:extLst>
          </p:cNvPr>
          <p:cNvSpPr txBox="1">
            <a:spLocks noChangeArrowheads="1"/>
          </p:cNvSpPr>
          <p:nvPr/>
        </p:nvSpPr>
        <p:spPr bwMode="auto">
          <a:xfrm>
            <a:off x="6013450" y="4752975"/>
            <a:ext cx="3873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grpSp>
        <p:nvGrpSpPr>
          <p:cNvPr id="1221706" name="Group 74">
            <a:extLst>
              <a:ext uri="{FF2B5EF4-FFF2-40B4-BE49-F238E27FC236}">
                <a16:creationId xmlns:a16="http://schemas.microsoft.com/office/drawing/2014/main" id="{70447740-5AD2-4B45-8072-D3B66F13013E}"/>
              </a:ext>
            </a:extLst>
          </p:cNvPr>
          <p:cNvGrpSpPr>
            <a:grpSpLocks/>
          </p:cNvGrpSpPr>
          <p:nvPr/>
        </p:nvGrpSpPr>
        <p:grpSpPr bwMode="auto">
          <a:xfrm>
            <a:off x="7380288" y="2849563"/>
            <a:ext cx="2562225" cy="1914525"/>
            <a:chOff x="2212" y="1958"/>
            <a:chExt cx="1614" cy="1206"/>
          </a:xfrm>
        </p:grpSpPr>
        <p:sp>
          <p:nvSpPr>
            <p:cNvPr id="79917" name="Oval 75">
              <a:extLst>
                <a:ext uri="{FF2B5EF4-FFF2-40B4-BE49-F238E27FC236}">
                  <a16:creationId xmlns:a16="http://schemas.microsoft.com/office/drawing/2014/main" id="{5C1B9264-8A72-454B-833C-9BD3CF1B860A}"/>
                </a:ext>
              </a:extLst>
            </p:cNvPr>
            <p:cNvSpPr>
              <a:spLocks noChangeArrowheads="1"/>
            </p:cNvSpPr>
            <p:nvPr/>
          </p:nvSpPr>
          <p:spPr bwMode="auto">
            <a:xfrm>
              <a:off x="3225" y="2342"/>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6600"/>
                  </a:solidFill>
                  <a:latin typeface="Times New Roman" panose="02020603050405020304" pitchFamily="18" charset="0"/>
                  <a:ea typeface="华康俪金黑W8(P)" panose="020B0800000000000000" pitchFamily="34" charset="-122"/>
                </a:rPr>
                <a:t>15</a:t>
              </a:r>
            </a:p>
          </p:txBody>
        </p:sp>
        <p:sp>
          <p:nvSpPr>
            <p:cNvPr id="79918" name="Line 76">
              <a:extLst>
                <a:ext uri="{FF2B5EF4-FFF2-40B4-BE49-F238E27FC236}">
                  <a16:creationId xmlns:a16="http://schemas.microsoft.com/office/drawing/2014/main" id="{AA9A7536-B445-4227-86B1-CDF716236BBB}"/>
                </a:ext>
              </a:extLst>
            </p:cNvPr>
            <p:cNvSpPr>
              <a:spLocks noChangeShapeType="1"/>
            </p:cNvSpPr>
            <p:nvPr/>
          </p:nvSpPr>
          <p:spPr bwMode="auto">
            <a:xfrm>
              <a:off x="3483" y="2632"/>
              <a:ext cx="151" cy="1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9919" name="Text Box 77">
              <a:extLst>
                <a:ext uri="{FF2B5EF4-FFF2-40B4-BE49-F238E27FC236}">
                  <a16:creationId xmlns:a16="http://schemas.microsoft.com/office/drawing/2014/main" id="{A7439ED1-552E-414E-B12E-575B5961DD05}"/>
                </a:ext>
              </a:extLst>
            </p:cNvPr>
            <p:cNvSpPr txBox="1">
              <a:spLocks noChangeArrowheads="1"/>
            </p:cNvSpPr>
            <p:nvPr/>
          </p:nvSpPr>
          <p:spPr bwMode="auto">
            <a:xfrm>
              <a:off x="3462" y="2117"/>
              <a:ext cx="364"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C</a:t>
              </a:r>
            </a:p>
          </p:txBody>
        </p:sp>
        <p:sp>
          <p:nvSpPr>
            <p:cNvPr id="79920" name="Oval 78">
              <a:extLst>
                <a:ext uri="{FF2B5EF4-FFF2-40B4-BE49-F238E27FC236}">
                  <a16:creationId xmlns:a16="http://schemas.microsoft.com/office/drawing/2014/main" id="{FB496935-8CB3-4F5C-870E-C50AB8CBA48F}"/>
                </a:ext>
              </a:extLst>
            </p:cNvPr>
            <p:cNvSpPr>
              <a:spLocks noChangeArrowheads="1"/>
            </p:cNvSpPr>
            <p:nvPr/>
          </p:nvSpPr>
          <p:spPr bwMode="auto">
            <a:xfrm>
              <a:off x="2802" y="1958"/>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79921" name="Line 79">
              <a:extLst>
                <a:ext uri="{FF2B5EF4-FFF2-40B4-BE49-F238E27FC236}">
                  <a16:creationId xmlns:a16="http://schemas.microsoft.com/office/drawing/2014/main" id="{4D4F6BE8-7014-47B9-BAF5-912601EF7B13}"/>
                </a:ext>
              </a:extLst>
            </p:cNvPr>
            <p:cNvSpPr>
              <a:spLocks noChangeShapeType="1"/>
            </p:cNvSpPr>
            <p:nvPr/>
          </p:nvSpPr>
          <p:spPr bwMode="auto">
            <a:xfrm>
              <a:off x="3092" y="2209"/>
              <a:ext cx="215" cy="1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9922" name="Line 80">
              <a:extLst>
                <a:ext uri="{FF2B5EF4-FFF2-40B4-BE49-F238E27FC236}">
                  <a16:creationId xmlns:a16="http://schemas.microsoft.com/office/drawing/2014/main" id="{BEDA7205-A93A-4B4F-BACF-A2C79D75FF1B}"/>
                </a:ext>
              </a:extLst>
            </p:cNvPr>
            <p:cNvSpPr>
              <a:spLocks noChangeShapeType="1"/>
            </p:cNvSpPr>
            <p:nvPr/>
          </p:nvSpPr>
          <p:spPr bwMode="auto">
            <a:xfrm flipH="1">
              <a:off x="2674" y="2233"/>
              <a:ext cx="170"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9923" name="Oval 81">
              <a:extLst>
                <a:ext uri="{FF2B5EF4-FFF2-40B4-BE49-F238E27FC236}">
                  <a16:creationId xmlns:a16="http://schemas.microsoft.com/office/drawing/2014/main" id="{E9238AAD-9FD2-4E6E-B129-04A53774DC45}"/>
                </a:ext>
              </a:extLst>
            </p:cNvPr>
            <p:cNvSpPr>
              <a:spLocks noChangeArrowheads="1"/>
            </p:cNvSpPr>
            <p:nvPr/>
          </p:nvSpPr>
          <p:spPr bwMode="auto">
            <a:xfrm>
              <a:off x="2443" y="2367"/>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7</a:t>
              </a:r>
            </a:p>
          </p:txBody>
        </p:sp>
        <p:sp>
          <p:nvSpPr>
            <p:cNvPr id="79924" name="Line 82">
              <a:extLst>
                <a:ext uri="{FF2B5EF4-FFF2-40B4-BE49-F238E27FC236}">
                  <a16:creationId xmlns:a16="http://schemas.microsoft.com/office/drawing/2014/main" id="{1DAFAAAF-B5FD-4F97-A1D8-55D5C1243874}"/>
                </a:ext>
              </a:extLst>
            </p:cNvPr>
            <p:cNvSpPr>
              <a:spLocks noChangeShapeType="1"/>
            </p:cNvSpPr>
            <p:nvPr/>
          </p:nvSpPr>
          <p:spPr bwMode="auto">
            <a:xfrm flipH="1">
              <a:off x="2404" y="2666"/>
              <a:ext cx="129"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79925" name="Oval 83">
              <a:extLst>
                <a:ext uri="{FF2B5EF4-FFF2-40B4-BE49-F238E27FC236}">
                  <a16:creationId xmlns:a16="http://schemas.microsoft.com/office/drawing/2014/main" id="{3E1DC1B1-2CD2-476E-9F6D-BCC28D3AEAD0}"/>
                </a:ext>
              </a:extLst>
            </p:cNvPr>
            <p:cNvSpPr>
              <a:spLocks noChangeArrowheads="1"/>
            </p:cNvSpPr>
            <p:nvPr/>
          </p:nvSpPr>
          <p:spPr bwMode="auto">
            <a:xfrm>
              <a:off x="2212" y="2824"/>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4</a:t>
              </a:r>
            </a:p>
          </p:txBody>
        </p:sp>
        <p:sp>
          <p:nvSpPr>
            <p:cNvPr id="79926" name="Oval 84">
              <a:extLst>
                <a:ext uri="{FF2B5EF4-FFF2-40B4-BE49-F238E27FC236}">
                  <a16:creationId xmlns:a16="http://schemas.microsoft.com/office/drawing/2014/main" id="{EDF4D531-28E5-4C2D-8365-7962FC0F669B}"/>
                </a:ext>
              </a:extLst>
            </p:cNvPr>
            <p:cNvSpPr>
              <a:spLocks noChangeArrowheads="1"/>
            </p:cNvSpPr>
            <p:nvPr/>
          </p:nvSpPr>
          <p:spPr bwMode="auto">
            <a:xfrm>
              <a:off x="2683" y="2847"/>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8</a:t>
              </a:r>
            </a:p>
          </p:txBody>
        </p:sp>
        <p:sp>
          <p:nvSpPr>
            <p:cNvPr id="79927" name="Line 85">
              <a:extLst>
                <a:ext uri="{FF2B5EF4-FFF2-40B4-BE49-F238E27FC236}">
                  <a16:creationId xmlns:a16="http://schemas.microsoft.com/office/drawing/2014/main" id="{691C87EF-26E1-424B-904D-16C36077DDFC}"/>
                </a:ext>
              </a:extLst>
            </p:cNvPr>
            <p:cNvSpPr>
              <a:spLocks noChangeShapeType="1"/>
            </p:cNvSpPr>
            <p:nvPr/>
          </p:nvSpPr>
          <p:spPr bwMode="auto">
            <a:xfrm>
              <a:off x="2701" y="2674"/>
              <a:ext cx="111"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221718" name="Oval 86">
            <a:extLst>
              <a:ext uri="{FF2B5EF4-FFF2-40B4-BE49-F238E27FC236}">
                <a16:creationId xmlns:a16="http://schemas.microsoft.com/office/drawing/2014/main" id="{10B34E08-C3E3-4981-974F-D219044DE30A}"/>
              </a:ext>
            </a:extLst>
          </p:cNvPr>
          <p:cNvSpPr>
            <a:spLocks noChangeArrowheads="1"/>
          </p:cNvSpPr>
          <p:nvPr/>
        </p:nvSpPr>
        <p:spPr bwMode="auto">
          <a:xfrm>
            <a:off x="9463088" y="4183063"/>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19</a:t>
            </a:r>
          </a:p>
        </p:txBody>
      </p:sp>
      <p:sp>
        <p:nvSpPr>
          <p:cNvPr id="1221720" name="Text Box 88">
            <a:extLst>
              <a:ext uri="{FF2B5EF4-FFF2-40B4-BE49-F238E27FC236}">
                <a16:creationId xmlns:a16="http://schemas.microsoft.com/office/drawing/2014/main" id="{F9757313-280F-46BD-B740-E9C0288E434A}"/>
              </a:ext>
            </a:extLst>
          </p:cNvPr>
          <p:cNvSpPr txBox="1">
            <a:spLocks noChangeArrowheads="1"/>
          </p:cNvSpPr>
          <p:nvPr/>
        </p:nvSpPr>
        <p:spPr bwMode="auto">
          <a:xfrm>
            <a:off x="9720263" y="3749675"/>
            <a:ext cx="3873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sp>
        <p:nvSpPr>
          <p:cNvPr id="1221721" name="Oval 89">
            <a:extLst>
              <a:ext uri="{FF2B5EF4-FFF2-40B4-BE49-F238E27FC236}">
                <a16:creationId xmlns:a16="http://schemas.microsoft.com/office/drawing/2014/main" id="{22F0B8E4-CCFF-4CD8-97F3-B33C619B4871}"/>
              </a:ext>
            </a:extLst>
          </p:cNvPr>
          <p:cNvSpPr>
            <a:spLocks noChangeArrowheads="1"/>
          </p:cNvSpPr>
          <p:nvPr/>
        </p:nvSpPr>
        <p:spPr bwMode="auto">
          <a:xfrm>
            <a:off x="8758238" y="4232275"/>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1221722" name="Text Box 90">
            <a:extLst>
              <a:ext uri="{FF2B5EF4-FFF2-40B4-BE49-F238E27FC236}">
                <a16:creationId xmlns:a16="http://schemas.microsoft.com/office/drawing/2014/main" id="{360F214C-6A7D-4B7C-BD28-B1DD3C4F7C1E}"/>
              </a:ext>
            </a:extLst>
          </p:cNvPr>
          <p:cNvSpPr txBox="1">
            <a:spLocks noChangeArrowheads="1"/>
          </p:cNvSpPr>
          <p:nvPr/>
        </p:nvSpPr>
        <p:spPr bwMode="auto">
          <a:xfrm>
            <a:off x="8524875" y="3773488"/>
            <a:ext cx="5778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sp>
        <p:nvSpPr>
          <p:cNvPr id="1221723" name="Line 91">
            <a:extLst>
              <a:ext uri="{FF2B5EF4-FFF2-40B4-BE49-F238E27FC236}">
                <a16:creationId xmlns:a16="http://schemas.microsoft.com/office/drawing/2014/main" id="{10C0511E-E2C5-4FBD-92C1-B0353DBA90D5}"/>
              </a:ext>
            </a:extLst>
          </p:cNvPr>
          <p:cNvSpPr>
            <a:spLocks noChangeShapeType="1"/>
          </p:cNvSpPr>
          <p:nvPr/>
        </p:nvSpPr>
        <p:spPr bwMode="auto">
          <a:xfrm flipH="1">
            <a:off x="8953500" y="3971925"/>
            <a:ext cx="204788" cy="280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1724" name="Text Box 92">
            <a:extLst>
              <a:ext uri="{FF2B5EF4-FFF2-40B4-BE49-F238E27FC236}">
                <a16:creationId xmlns:a16="http://schemas.microsoft.com/office/drawing/2014/main" id="{37C0562F-6479-40B5-A484-3D1E7B534E4B}"/>
              </a:ext>
            </a:extLst>
          </p:cNvPr>
          <p:cNvSpPr txBox="1">
            <a:spLocks noChangeArrowheads="1"/>
          </p:cNvSpPr>
          <p:nvPr/>
        </p:nvSpPr>
        <p:spPr bwMode="auto">
          <a:xfrm>
            <a:off x="7883525" y="2032000"/>
            <a:ext cx="2185988" cy="5794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solidFill>
                  <a:srgbClr val="FF0000"/>
                </a:solidFill>
                <a:latin typeface="Times New Roman" panose="02020603050405020304" pitchFamily="18" charset="0"/>
                <a:ea typeface="华康俪金黑W8(P)" panose="020B0800000000000000" pitchFamily="34" charset="-122"/>
              </a:rPr>
              <a:t>、</a:t>
            </a:r>
            <a:r>
              <a:rPr lang="en-US" altLang="zh-CN" sz="3200" dirty="0">
                <a:solidFill>
                  <a:srgbClr val="FF0000"/>
                </a:solidFill>
                <a:latin typeface="Times New Roman" panose="02020603050405020304" pitchFamily="18" charset="0"/>
                <a:ea typeface="华康俪金黑W8(P)" panose="020B0800000000000000" pitchFamily="34" charset="-122"/>
              </a:rPr>
              <a:t>24</a:t>
            </a:r>
            <a:r>
              <a:rPr lang="zh-CN" altLang="en-US" sz="3200" dirty="0">
                <a:solidFill>
                  <a:srgbClr val="FF0000"/>
                </a:solidFill>
                <a:latin typeface="Times New Roman" panose="02020603050405020304" pitchFamily="18" charset="0"/>
                <a:ea typeface="华康俪金黑W8(P)" panose="020B0800000000000000" pitchFamily="34" charset="-122"/>
              </a:rPr>
              <a:t>、</a:t>
            </a:r>
            <a:r>
              <a:rPr lang="en-US" altLang="zh-CN" sz="3200" dirty="0">
                <a:solidFill>
                  <a:srgbClr val="FF0000"/>
                </a:solidFill>
                <a:latin typeface="Times New Roman" panose="02020603050405020304" pitchFamily="18" charset="0"/>
                <a:ea typeface="华康俪金黑W8(P)" panose="020B0800000000000000" pitchFamily="34" charset="-122"/>
              </a:rPr>
              <a:t>33</a:t>
            </a:r>
          </a:p>
        </p:txBody>
      </p:sp>
      <p:sp>
        <p:nvSpPr>
          <p:cNvPr id="1221725" name="Oval 93">
            <a:extLst>
              <a:ext uri="{FF2B5EF4-FFF2-40B4-BE49-F238E27FC236}">
                <a16:creationId xmlns:a16="http://schemas.microsoft.com/office/drawing/2014/main" id="{69E7AD94-F150-4812-B2CB-5E2DCD178229}"/>
              </a:ext>
            </a:extLst>
          </p:cNvPr>
          <p:cNvSpPr>
            <a:spLocks noChangeArrowheads="1"/>
          </p:cNvSpPr>
          <p:nvPr/>
        </p:nvSpPr>
        <p:spPr bwMode="auto">
          <a:xfrm>
            <a:off x="9818688" y="4805363"/>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0000"/>
                </a:solidFill>
                <a:latin typeface="Times New Roman" panose="02020603050405020304" pitchFamily="18" charset="0"/>
                <a:ea typeface="华康俪金黑W8(P)" panose="020B0800000000000000" pitchFamily="34" charset="-122"/>
              </a:rPr>
              <a:t>24</a:t>
            </a:r>
          </a:p>
        </p:txBody>
      </p:sp>
      <p:sp>
        <p:nvSpPr>
          <p:cNvPr id="1221726" name="Line 94">
            <a:extLst>
              <a:ext uri="{FF2B5EF4-FFF2-40B4-BE49-F238E27FC236}">
                <a16:creationId xmlns:a16="http://schemas.microsoft.com/office/drawing/2014/main" id="{62EA8D48-66D2-4B4A-A560-3086E64492BC}"/>
              </a:ext>
            </a:extLst>
          </p:cNvPr>
          <p:cNvSpPr>
            <a:spLocks noChangeShapeType="1"/>
          </p:cNvSpPr>
          <p:nvPr/>
        </p:nvSpPr>
        <p:spPr bwMode="auto">
          <a:xfrm>
            <a:off x="9842500" y="4630738"/>
            <a:ext cx="125413" cy="2174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1727" name="Oval 95">
            <a:extLst>
              <a:ext uri="{FF2B5EF4-FFF2-40B4-BE49-F238E27FC236}">
                <a16:creationId xmlns:a16="http://schemas.microsoft.com/office/drawing/2014/main" id="{2A385B96-C5C2-4E1B-BB22-2DDD023C1D16}"/>
              </a:ext>
            </a:extLst>
          </p:cNvPr>
          <p:cNvSpPr>
            <a:spLocks noChangeArrowheads="1"/>
          </p:cNvSpPr>
          <p:nvPr/>
        </p:nvSpPr>
        <p:spPr bwMode="auto">
          <a:xfrm>
            <a:off x="10036175" y="5530850"/>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0000"/>
                </a:solidFill>
                <a:latin typeface="Times New Roman" panose="02020603050405020304" pitchFamily="18" charset="0"/>
                <a:ea typeface="华康俪金黑W8(P)" panose="020B0800000000000000" pitchFamily="34" charset="-122"/>
              </a:rPr>
              <a:t>33</a:t>
            </a:r>
          </a:p>
        </p:txBody>
      </p:sp>
      <p:sp>
        <p:nvSpPr>
          <p:cNvPr id="1221728" name="Line 96">
            <a:extLst>
              <a:ext uri="{FF2B5EF4-FFF2-40B4-BE49-F238E27FC236}">
                <a16:creationId xmlns:a16="http://schemas.microsoft.com/office/drawing/2014/main" id="{7C827F9F-40E1-4ECB-853B-B01D3CD38165}"/>
              </a:ext>
            </a:extLst>
          </p:cNvPr>
          <p:cNvSpPr>
            <a:spLocks noChangeShapeType="1"/>
          </p:cNvSpPr>
          <p:nvPr/>
        </p:nvSpPr>
        <p:spPr bwMode="auto">
          <a:xfrm>
            <a:off x="10174288" y="5318125"/>
            <a:ext cx="112712" cy="217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1729" name="Rectangle 97">
            <a:extLst>
              <a:ext uri="{FF2B5EF4-FFF2-40B4-BE49-F238E27FC236}">
                <a16:creationId xmlns:a16="http://schemas.microsoft.com/office/drawing/2014/main" id="{348254E7-632C-4114-B49A-D224DC71D446}"/>
              </a:ext>
            </a:extLst>
          </p:cNvPr>
          <p:cNvSpPr>
            <a:spLocks noChangeArrowheads="1"/>
          </p:cNvSpPr>
          <p:nvPr/>
        </p:nvSpPr>
        <p:spPr bwMode="auto">
          <a:xfrm>
            <a:off x="10547350" y="4476750"/>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en-US" altLang="zh-CN" sz="3200" dirty="0">
                <a:solidFill>
                  <a:srgbClr val="0070C0"/>
                </a:solidFill>
                <a:latin typeface="Arial" panose="020B0604020202020204" pitchFamily="34" charset="0"/>
                <a:ea typeface="华康俪金黑W8(P)" panose="020B0800000000000000" pitchFamily="34" charset="-122"/>
              </a:rPr>
              <a:t>RR</a:t>
            </a:r>
            <a:r>
              <a:rPr lang="zh-CN" altLang="en-US" sz="3200" dirty="0">
                <a:solidFill>
                  <a:srgbClr val="0070C0"/>
                </a:solidFill>
                <a:latin typeface="Arial" panose="020B0604020202020204" pitchFamily="34" charset="0"/>
                <a:ea typeface="华康俪金黑W8(P)" panose="020B0800000000000000" pitchFamily="34" charset="-122"/>
              </a:rPr>
              <a:t>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16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16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16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16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170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1701"/>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22170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1221704"/>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1221705"/>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22170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22167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22170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2172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221718"/>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221723"/>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22172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22172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2172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1221726"/>
                                        </p:tgtEl>
                                        <p:attrNameLst>
                                          <p:attrName>style.visibility</p:attrName>
                                        </p:attrNameLst>
                                      </p:cBhvr>
                                      <p:to>
                                        <p:strVal val="visible"/>
                                      </p:to>
                                    </p:set>
                                  </p:childTnLst>
                                </p:cTn>
                              </p:par>
                            </p:childTnLst>
                          </p:cTn>
                        </p:par>
                        <p:par>
                          <p:cTn id="76" fill="hold" nodeType="afterGroup">
                            <p:stCondLst>
                              <p:cond delay="0"/>
                            </p:stCondLst>
                            <p:childTnLst>
                              <p:par>
                                <p:cTn id="77" presetID="1" presetClass="entr" presetSubtype="0" fill="hold" grpId="0" nodeType="afterEffect">
                                  <p:stCondLst>
                                    <p:cond delay="0"/>
                                  </p:stCondLst>
                                  <p:childTnLst>
                                    <p:set>
                                      <p:cBhvr>
                                        <p:cTn id="78" dur="1" fill="hold">
                                          <p:stCondLst>
                                            <p:cond delay="0"/>
                                          </p:stCondLst>
                                        </p:cTn>
                                        <p:tgtEl>
                                          <p:spTgt spid="122172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1221728"/>
                                        </p:tgtEl>
                                        <p:attrNameLst>
                                          <p:attrName>style.visibility</p:attrName>
                                        </p:attrNameLst>
                                      </p:cBhvr>
                                      <p:to>
                                        <p:strVal val="visible"/>
                                      </p:to>
                                    </p:set>
                                  </p:childTnLst>
                                </p:cTn>
                              </p:par>
                            </p:childTnLst>
                          </p:cTn>
                        </p:par>
                        <p:par>
                          <p:cTn id="83" fill="hold" nodeType="afterGroup">
                            <p:stCondLst>
                              <p:cond delay="0"/>
                            </p:stCondLst>
                            <p:childTnLst>
                              <p:par>
                                <p:cTn id="84" presetID="1" presetClass="entr" presetSubtype="0" fill="hold" grpId="0" nodeType="afterEffect">
                                  <p:stCondLst>
                                    <p:cond delay="0"/>
                                  </p:stCondLst>
                                  <p:childTnLst>
                                    <p:set>
                                      <p:cBhvr>
                                        <p:cTn id="85" dur="1" fill="hold">
                                          <p:stCondLst>
                                            <p:cond delay="0"/>
                                          </p:stCondLst>
                                        </p:cTn>
                                        <p:tgtEl>
                                          <p:spTgt spid="1221727"/>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221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669" grpId="0"/>
      <p:bldP spid="1221670" grpId="0"/>
      <p:bldP spid="1221674" grpId="0"/>
      <p:bldP spid="1221676" grpId="0"/>
      <p:bldP spid="1221684" grpId="0"/>
      <p:bldP spid="1221701" grpId="0"/>
      <p:bldP spid="1221702" grpId="0" animBg="1"/>
      <p:bldP spid="1221703" grpId="0" animBg="1"/>
      <p:bldP spid="1221705" grpId="0"/>
      <p:bldP spid="1221718" grpId="0" animBg="1"/>
      <p:bldP spid="1221720" grpId="0"/>
      <p:bldP spid="1221721" grpId="0" animBg="1"/>
      <p:bldP spid="1221722" grpId="0"/>
      <p:bldP spid="1221724" grpId="0"/>
      <p:bldP spid="1221725" grpId="0" animBg="1"/>
      <p:bldP spid="1221727" grpId="0" animBg="1"/>
      <p:bldP spid="1221729" grpId="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B3DBF0C5-A61F-40B7-9403-3BA6CB086319}"/>
              </a:ext>
            </a:extLst>
          </p:cNvPr>
          <p:cNvSpPr>
            <a:spLocks noGrp="1" noChangeArrowheads="1"/>
          </p:cNvSpPr>
          <p:nvPr>
            <p:ph type="title"/>
          </p:nvPr>
        </p:nvSpPr>
        <p:spPr>
          <a:xfrm>
            <a:off x="96838" y="-152400"/>
            <a:ext cx="10515600" cy="1325563"/>
          </a:xfrm>
        </p:spPr>
        <p:txBody>
          <a:bodyPr/>
          <a:lstStyle/>
          <a:p>
            <a:pPr eaLnBrk="1" hangingPunct="1"/>
            <a:r>
              <a:rPr lang="en-US" altLang="zh-CN" dirty="0"/>
              <a:t>8.2.1</a:t>
            </a:r>
            <a:r>
              <a:rPr lang="zh-CN" altLang="en-US" dirty="0"/>
              <a:t> 二叉排序树和平衡二叉树</a:t>
            </a:r>
          </a:p>
        </p:txBody>
      </p:sp>
      <p:sp>
        <p:nvSpPr>
          <p:cNvPr id="75779" name="Rectangle 2">
            <a:extLst>
              <a:ext uri="{FF2B5EF4-FFF2-40B4-BE49-F238E27FC236}">
                <a16:creationId xmlns:a16="http://schemas.microsoft.com/office/drawing/2014/main" id="{402CC874-7EE6-4F68-A40C-8815EAF0D350}"/>
              </a:ext>
            </a:extLst>
          </p:cNvPr>
          <p:cNvSpPr>
            <a:spLocks noGrp="1" noChangeArrowheads="1"/>
          </p:cNvSpPr>
          <p:nvPr>
            <p:ph idx="1"/>
          </p:nvPr>
        </p:nvSpPr>
        <p:spPr>
          <a:xfrm>
            <a:off x="623888" y="1079500"/>
            <a:ext cx="11326812" cy="4351338"/>
          </a:xfrm>
        </p:spPr>
        <p:txBody>
          <a:bodyPr/>
          <a:lstStyle/>
          <a:p>
            <a:pPr marL="0" indent="0" eaLnBrk="1" hangingPunct="1">
              <a:spcBef>
                <a:spcPct val="0"/>
              </a:spcBef>
              <a:buFont typeface="Arial" panose="020B0604020202020204" pitchFamily="34" charset="0"/>
              <a:buNone/>
              <a:defRPr/>
            </a:pPr>
            <a:r>
              <a:rPr lang="zh-CN" altLang="en-US" dirty="0"/>
              <a:t>例题</a:t>
            </a:r>
          </a:p>
          <a:p>
            <a:pPr eaLnBrk="1" hangingPunct="1">
              <a:spcBef>
                <a:spcPct val="0"/>
              </a:spcBef>
              <a:buFont typeface="Wingdings" panose="05000000000000000000" pitchFamily="2" charset="2"/>
              <a:buNone/>
              <a:defRPr/>
            </a:pPr>
            <a:r>
              <a:rPr lang="zh-CN" altLang="en-US" dirty="0"/>
              <a:t>	按照如下顺序建立平衡二叉树：</a:t>
            </a:r>
            <a:r>
              <a:rPr lang="en-US" altLang="zh-CN" dirty="0"/>
              <a:t>10, 13, 19, 7, 4, 8, 15, 24, 33, 21</a:t>
            </a:r>
          </a:p>
        </p:txBody>
      </p:sp>
      <p:sp>
        <p:nvSpPr>
          <p:cNvPr id="81924" name="Text Box 4">
            <a:extLst>
              <a:ext uri="{FF2B5EF4-FFF2-40B4-BE49-F238E27FC236}">
                <a16:creationId xmlns:a16="http://schemas.microsoft.com/office/drawing/2014/main" id="{9AF93D1F-5821-4540-85CC-77A173F5015B}"/>
              </a:ext>
            </a:extLst>
          </p:cNvPr>
          <p:cNvSpPr txBox="1">
            <a:spLocks noChangeArrowheads="1"/>
          </p:cNvSpPr>
          <p:nvPr/>
        </p:nvSpPr>
        <p:spPr bwMode="auto">
          <a:xfrm>
            <a:off x="1608138" y="1998663"/>
            <a:ext cx="7418387"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插入</a:t>
            </a:r>
            <a:r>
              <a:rPr lang="en-US" altLang="zh-CN" sz="3200" dirty="0">
                <a:latin typeface="Times New Roman" panose="02020603050405020304" pitchFamily="18" charset="0"/>
                <a:ea typeface="华康俪金黑W8(P)" panose="020B0800000000000000" pitchFamily="34" charset="-122"/>
              </a:rPr>
              <a:t>10</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13</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19 </a:t>
            </a:r>
          </a:p>
        </p:txBody>
      </p:sp>
      <p:sp>
        <p:nvSpPr>
          <p:cNvPr id="81925" name="Text Box 5">
            <a:extLst>
              <a:ext uri="{FF2B5EF4-FFF2-40B4-BE49-F238E27FC236}">
                <a16:creationId xmlns:a16="http://schemas.microsoft.com/office/drawing/2014/main" id="{98FA8E0F-191E-44BA-BA5C-D62B65F7215A}"/>
              </a:ext>
            </a:extLst>
          </p:cNvPr>
          <p:cNvSpPr txBox="1">
            <a:spLocks noChangeArrowheads="1"/>
          </p:cNvSpPr>
          <p:nvPr/>
        </p:nvSpPr>
        <p:spPr bwMode="auto">
          <a:xfrm>
            <a:off x="4567238" y="1989138"/>
            <a:ext cx="2109787" cy="5847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7</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4 </a:t>
            </a:r>
          </a:p>
        </p:txBody>
      </p:sp>
      <p:sp>
        <p:nvSpPr>
          <p:cNvPr id="81926" name="Text Box 6">
            <a:extLst>
              <a:ext uri="{FF2B5EF4-FFF2-40B4-BE49-F238E27FC236}">
                <a16:creationId xmlns:a16="http://schemas.microsoft.com/office/drawing/2014/main" id="{8B018FFB-323C-4073-A074-2651DD38C791}"/>
              </a:ext>
            </a:extLst>
          </p:cNvPr>
          <p:cNvSpPr txBox="1">
            <a:spLocks noChangeArrowheads="1"/>
          </p:cNvSpPr>
          <p:nvPr/>
        </p:nvSpPr>
        <p:spPr bwMode="auto">
          <a:xfrm>
            <a:off x="6007100" y="1984375"/>
            <a:ext cx="1106488" cy="5794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8</a:t>
            </a:r>
          </a:p>
        </p:txBody>
      </p:sp>
      <p:sp>
        <p:nvSpPr>
          <p:cNvPr id="81927" name="Text Box 23">
            <a:extLst>
              <a:ext uri="{FF2B5EF4-FFF2-40B4-BE49-F238E27FC236}">
                <a16:creationId xmlns:a16="http://schemas.microsoft.com/office/drawing/2014/main" id="{81DFBFBB-B588-4BB9-8C3E-619297C909D2}"/>
              </a:ext>
            </a:extLst>
          </p:cNvPr>
          <p:cNvSpPr txBox="1">
            <a:spLocks noChangeArrowheads="1"/>
          </p:cNvSpPr>
          <p:nvPr/>
        </p:nvSpPr>
        <p:spPr bwMode="auto">
          <a:xfrm>
            <a:off x="6805613" y="1963738"/>
            <a:ext cx="1106487"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15</a:t>
            </a:r>
          </a:p>
        </p:txBody>
      </p:sp>
      <p:sp>
        <p:nvSpPr>
          <p:cNvPr id="81928" name="Oval 45">
            <a:extLst>
              <a:ext uri="{FF2B5EF4-FFF2-40B4-BE49-F238E27FC236}">
                <a16:creationId xmlns:a16="http://schemas.microsoft.com/office/drawing/2014/main" id="{648E3228-263F-46C7-A268-406D3195E30D}"/>
              </a:ext>
            </a:extLst>
          </p:cNvPr>
          <p:cNvSpPr>
            <a:spLocks noChangeArrowheads="1"/>
          </p:cNvSpPr>
          <p:nvPr/>
        </p:nvSpPr>
        <p:spPr bwMode="auto">
          <a:xfrm>
            <a:off x="3244850" y="3405188"/>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15</a:t>
            </a:r>
          </a:p>
        </p:txBody>
      </p:sp>
      <p:sp>
        <p:nvSpPr>
          <p:cNvPr id="81929" name="Line 46">
            <a:extLst>
              <a:ext uri="{FF2B5EF4-FFF2-40B4-BE49-F238E27FC236}">
                <a16:creationId xmlns:a16="http://schemas.microsoft.com/office/drawing/2014/main" id="{8CC573E8-0BF1-4503-91FF-2412976A3514}"/>
              </a:ext>
            </a:extLst>
          </p:cNvPr>
          <p:cNvSpPr>
            <a:spLocks noChangeShapeType="1"/>
          </p:cNvSpPr>
          <p:nvPr/>
        </p:nvSpPr>
        <p:spPr bwMode="auto">
          <a:xfrm>
            <a:off x="3654425" y="3865563"/>
            <a:ext cx="239713" cy="268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3727" name="Text Box 47">
            <a:extLst>
              <a:ext uri="{FF2B5EF4-FFF2-40B4-BE49-F238E27FC236}">
                <a16:creationId xmlns:a16="http://schemas.microsoft.com/office/drawing/2014/main" id="{354049D6-FFFA-4789-82EF-A60953795714}"/>
              </a:ext>
            </a:extLst>
          </p:cNvPr>
          <p:cNvSpPr txBox="1">
            <a:spLocks noChangeArrowheads="1"/>
          </p:cNvSpPr>
          <p:nvPr/>
        </p:nvSpPr>
        <p:spPr bwMode="auto">
          <a:xfrm>
            <a:off x="4713288" y="5295900"/>
            <a:ext cx="7175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r>
              <a:rPr lang="en-US" altLang="zh-CN" baseline="-25000">
                <a:latin typeface="Times New Roman" panose="02020603050405020304" pitchFamily="18" charset="0"/>
                <a:ea typeface="隶书" panose="02010509060101010101" pitchFamily="49" charset="-122"/>
              </a:rPr>
              <a:t>R</a:t>
            </a:r>
          </a:p>
        </p:txBody>
      </p:sp>
      <p:sp>
        <p:nvSpPr>
          <p:cNvPr id="81931" name="Oval 48">
            <a:extLst>
              <a:ext uri="{FF2B5EF4-FFF2-40B4-BE49-F238E27FC236}">
                <a16:creationId xmlns:a16="http://schemas.microsoft.com/office/drawing/2014/main" id="{02186B32-1323-440D-9C1C-07B58949BCA6}"/>
              </a:ext>
            </a:extLst>
          </p:cNvPr>
          <p:cNvSpPr>
            <a:spLocks noChangeArrowheads="1"/>
          </p:cNvSpPr>
          <p:nvPr/>
        </p:nvSpPr>
        <p:spPr bwMode="auto">
          <a:xfrm>
            <a:off x="2573338" y="2795588"/>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81932" name="Line 49">
            <a:extLst>
              <a:ext uri="{FF2B5EF4-FFF2-40B4-BE49-F238E27FC236}">
                <a16:creationId xmlns:a16="http://schemas.microsoft.com/office/drawing/2014/main" id="{658550D8-C0B3-4869-ADEA-36B6E7C27B6E}"/>
              </a:ext>
            </a:extLst>
          </p:cNvPr>
          <p:cNvSpPr>
            <a:spLocks noChangeShapeType="1"/>
          </p:cNvSpPr>
          <p:nvPr/>
        </p:nvSpPr>
        <p:spPr bwMode="auto">
          <a:xfrm>
            <a:off x="3033713" y="3194050"/>
            <a:ext cx="341312" cy="255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933" name="Line 50">
            <a:extLst>
              <a:ext uri="{FF2B5EF4-FFF2-40B4-BE49-F238E27FC236}">
                <a16:creationId xmlns:a16="http://schemas.microsoft.com/office/drawing/2014/main" id="{0D829617-8133-4D53-B905-E1F9681146BA}"/>
              </a:ext>
            </a:extLst>
          </p:cNvPr>
          <p:cNvSpPr>
            <a:spLocks noChangeShapeType="1"/>
          </p:cNvSpPr>
          <p:nvPr/>
        </p:nvSpPr>
        <p:spPr bwMode="auto">
          <a:xfrm flipH="1">
            <a:off x="2370138" y="3232150"/>
            <a:ext cx="26987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934" name="Oval 51">
            <a:extLst>
              <a:ext uri="{FF2B5EF4-FFF2-40B4-BE49-F238E27FC236}">
                <a16:creationId xmlns:a16="http://schemas.microsoft.com/office/drawing/2014/main" id="{F989B6A5-7838-4350-A3BA-E9FEC26C32B1}"/>
              </a:ext>
            </a:extLst>
          </p:cNvPr>
          <p:cNvSpPr>
            <a:spLocks noChangeArrowheads="1"/>
          </p:cNvSpPr>
          <p:nvPr/>
        </p:nvSpPr>
        <p:spPr bwMode="auto">
          <a:xfrm>
            <a:off x="2003425" y="3444875"/>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7</a:t>
            </a:r>
          </a:p>
        </p:txBody>
      </p:sp>
      <p:sp>
        <p:nvSpPr>
          <p:cNvPr id="81935" name="Line 52">
            <a:extLst>
              <a:ext uri="{FF2B5EF4-FFF2-40B4-BE49-F238E27FC236}">
                <a16:creationId xmlns:a16="http://schemas.microsoft.com/office/drawing/2014/main" id="{31FBC332-78EA-40D8-9753-0A53B4ED92FF}"/>
              </a:ext>
            </a:extLst>
          </p:cNvPr>
          <p:cNvSpPr>
            <a:spLocks noChangeShapeType="1"/>
          </p:cNvSpPr>
          <p:nvPr/>
        </p:nvSpPr>
        <p:spPr bwMode="auto">
          <a:xfrm flipH="1">
            <a:off x="1941513" y="3919538"/>
            <a:ext cx="204787" cy="2809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936" name="Oval 53">
            <a:extLst>
              <a:ext uri="{FF2B5EF4-FFF2-40B4-BE49-F238E27FC236}">
                <a16:creationId xmlns:a16="http://schemas.microsoft.com/office/drawing/2014/main" id="{55C03589-7194-48EB-8D2B-6EFC36111BCB}"/>
              </a:ext>
            </a:extLst>
          </p:cNvPr>
          <p:cNvSpPr>
            <a:spLocks noChangeArrowheads="1"/>
          </p:cNvSpPr>
          <p:nvPr/>
        </p:nvSpPr>
        <p:spPr bwMode="auto">
          <a:xfrm>
            <a:off x="1636713" y="4170363"/>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4</a:t>
            </a:r>
          </a:p>
        </p:txBody>
      </p:sp>
      <p:sp>
        <p:nvSpPr>
          <p:cNvPr id="81937" name="Oval 54">
            <a:extLst>
              <a:ext uri="{FF2B5EF4-FFF2-40B4-BE49-F238E27FC236}">
                <a16:creationId xmlns:a16="http://schemas.microsoft.com/office/drawing/2014/main" id="{AFFCA7C0-AD02-4215-A578-6ADF522B0C71}"/>
              </a:ext>
            </a:extLst>
          </p:cNvPr>
          <p:cNvSpPr>
            <a:spLocks noChangeArrowheads="1"/>
          </p:cNvSpPr>
          <p:nvPr/>
        </p:nvSpPr>
        <p:spPr bwMode="auto">
          <a:xfrm>
            <a:off x="2384425" y="4206875"/>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8</a:t>
            </a:r>
          </a:p>
        </p:txBody>
      </p:sp>
      <p:sp>
        <p:nvSpPr>
          <p:cNvPr id="81938" name="Line 55">
            <a:extLst>
              <a:ext uri="{FF2B5EF4-FFF2-40B4-BE49-F238E27FC236}">
                <a16:creationId xmlns:a16="http://schemas.microsoft.com/office/drawing/2014/main" id="{91442B6E-02E5-4791-805A-BC5D65F29DAE}"/>
              </a:ext>
            </a:extLst>
          </p:cNvPr>
          <p:cNvSpPr>
            <a:spLocks noChangeShapeType="1"/>
          </p:cNvSpPr>
          <p:nvPr/>
        </p:nvSpPr>
        <p:spPr bwMode="auto">
          <a:xfrm>
            <a:off x="2413000" y="3932238"/>
            <a:ext cx="176213" cy="2809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939" name="Oval 56">
            <a:extLst>
              <a:ext uri="{FF2B5EF4-FFF2-40B4-BE49-F238E27FC236}">
                <a16:creationId xmlns:a16="http://schemas.microsoft.com/office/drawing/2014/main" id="{8E8E4A5B-E28F-4C63-8DED-6C8BC90DEF9B}"/>
              </a:ext>
            </a:extLst>
          </p:cNvPr>
          <p:cNvSpPr>
            <a:spLocks noChangeArrowheads="1"/>
          </p:cNvSpPr>
          <p:nvPr/>
        </p:nvSpPr>
        <p:spPr bwMode="auto">
          <a:xfrm>
            <a:off x="3719513" y="4129088"/>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0000"/>
                </a:solidFill>
                <a:latin typeface="Times New Roman" panose="02020603050405020304" pitchFamily="18" charset="0"/>
                <a:ea typeface="华康俪金黑W8(P)" panose="020B0800000000000000" pitchFamily="34" charset="-122"/>
              </a:rPr>
              <a:t>19</a:t>
            </a:r>
          </a:p>
        </p:txBody>
      </p:sp>
      <p:sp>
        <p:nvSpPr>
          <p:cNvPr id="1223737" name="Text Box 57">
            <a:extLst>
              <a:ext uri="{FF2B5EF4-FFF2-40B4-BE49-F238E27FC236}">
                <a16:creationId xmlns:a16="http://schemas.microsoft.com/office/drawing/2014/main" id="{57DBAAFF-0750-4F01-93DD-907BC6CEA9A9}"/>
              </a:ext>
            </a:extLst>
          </p:cNvPr>
          <p:cNvSpPr txBox="1">
            <a:spLocks noChangeArrowheads="1"/>
          </p:cNvSpPr>
          <p:nvPr/>
        </p:nvSpPr>
        <p:spPr bwMode="auto">
          <a:xfrm>
            <a:off x="4598988" y="4584700"/>
            <a:ext cx="3873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sp>
        <p:nvSpPr>
          <p:cNvPr id="81941" name="Oval 58">
            <a:extLst>
              <a:ext uri="{FF2B5EF4-FFF2-40B4-BE49-F238E27FC236}">
                <a16:creationId xmlns:a16="http://schemas.microsoft.com/office/drawing/2014/main" id="{6355EB35-77C9-48C8-BE60-122573E5F187}"/>
              </a:ext>
            </a:extLst>
          </p:cNvPr>
          <p:cNvSpPr>
            <a:spLocks noChangeArrowheads="1"/>
          </p:cNvSpPr>
          <p:nvPr/>
        </p:nvSpPr>
        <p:spPr bwMode="auto">
          <a:xfrm>
            <a:off x="3014663" y="4178300"/>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1223739" name="Text Box 59">
            <a:extLst>
              <a:ext uri="{FF2B5EF4-FFF2-40B4-BE49-F238E27FC236}">
                <a16:creationId xmlns:a16="http://schemas.microsoft.com/office/drawing/2014/main" id="{D7F24C8E-68D2-4DA3-85FE-1BD20B689052}"/>
              </a:ext>
            </a:extLst>
          </p:cNvPr>
          <p:cNvSpPr txBox="1">
            <a:spLocks noChangeArrowheads="1"/>
          </p:cNvSpPr>
          <p:nvPr/>
        </p:nvSpPr>
        <p:spPr bwMode="auto">
          <a:xfrm>
            <a:off x="4152900" y="4024313"/>
            <a:ext cx="5778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sp>
        <p:nvSpPr>
          <p:cNvPr id="81943" name="Line 60">
            <a:extLst>
              <a:ext uri="{FF2B5EF4-FFF2-40B4-BE49-F238E27FC236}">
                <a16:creationId xmlns:a16="http://schemas.microsoft.com/office/drawing/2014/main" id="{C0E8D6FF-94B0-434E-A585-19219AAE8A6B}"/>
              </a:ext>
            </a:extLst>
          </p:cNvPr>
          <p:cNvSpPr>
            <a:spLocks noChangeShapeType="1"/>
          </p:cNvSpPr>
          <p:nvPr/>
        </p:nvSpPr>
        <p:spPr bwMode="auto">
          <a:xfrm flipH="1">
            <a:off x="3209925" y="3917950"/>
            <a:ext cx="204788" cy="280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944" name="Text Box 61">
            <a:extLst>
              <a:ext uri="{FF2B5EF4-FFF2-40B4-BE49-F238E27FC236}">
                <a16:creationId xmlns:a16="http://schemas.microsoft.com/office/drawing/2014/main" id="{6FB83497-0CA8-48D2-83F9-C3ABA6EB943C}"/>
              </a:ext>
            </a:extLst>
          </p:cNvPr>
          <p:cNvSpPr txBox="1">
            <a:spLocks noChangeArrowheads="1"/>
          </p:cNvSpPr>
          <p:nvPr/>
        </p:nvSpPr>
        <p:spPr bwMode="auto">
          <a:xfrm>
            <a:off x="7723188" y="1987550"/>
            <a:ext cx="2187575" cy="5794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solidFill>
                  <a:srgbClr val="FF0000"/>
                </a:solidFill>
                <a:latin typeface="Times New Roman" panose="02020603050405020304" pitchFamily="18" charset="0"/>
                <a:ea typeface="华康俪金黑W8(P)" panose="020B0800000000000000" pitchFamily="34" charset="-122"/>
              </a:rPr>
              <a:t>、</a:t>
            </a:r>
            <a:r>
              <a:rPr lang="en-US" altLang="zh-CN" sz="3200" dirty="0">
                <a:solidFill>
                  <a:srgbClr val="FF0000"/>
                </a:solidFill>
                <a:latin typeface="Times New Roman" panose="02020603050405020304" pitchFamily="18" charset="0"/>
                <a:ea typeface="华康俪金黑W8(P)" panose="020B0800000000000000" pitchFamily="34" charset="-122"/>
              </a:rPr>
              <a:t>24</a:t>
            </a:r>
            <a:r>
              <a:rPr lang="zh-CN" altLang="en-US" sz="3200" dirty="0">
                <a:solidFill>
                  <a:srgbClr val="FF0000"/>
                </a:solidFill>
                <a:latin typeface="Times New Roman" panose="02020603050405020304" pitchFamily="18" charset="0"/>
                <a:ea typeface="华康俪金黑W8(P)" panose="020B0800000000000000" pitchFamily="34" charset="-122"/>
              </a:rPr>
              <a:t>、</a:t>
            </a:r>
            <a:r>
              <a:rPr lang="en-US" altLang="zh-CN" sz="3200" dirty="0">
                <a:solidFill>
                  <a:srgbClr val="FF0000"/>
                </a:solidFill>
                <a:latin typeface="Times New Roman" panose="02020603050405020304" pitchFamily="18" charset="0"/>
                <a:ea typeface="华康俪金黑W8(P)" panose="020B0800000000000000" pitchFamily="34" charset="-122"/>
              </a:rPr>
              <a:t>33</a:t>
            </a:r>
          </a:p>
        </p:txBody>
      </p:sp>
      <p:sp>
        <p:nvSpPr>
          <p:cNvPr id="81945" name="Oval 62">
            <a:extLst>
              <a:ext uri="{FF2B5EF4-FFF2-40B4-BE49-F238E27FC236}">
                <a16:creationId xmlns:a16="http://schemas.microsoft.com/office/drawing/2014/main" id="{9172BC81-9578-46D1-A61B-00D1A48E4CA2}"/>
              </a:ext>
            </a:extLst>
          </p:cNvPr>
          <p:cNvSpPr>
            <a:spLocks noChangeArrowheads="1"/>
          </p:cNvSpPr>
          <p:nvPr/>
        </p:nvSpPr>
        <p:spPr bwMode="auto">
          <a:xfrm>
            <a:off x="4075113" y="4751388"/>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0000"/>
                </a:solidFill>
                <a:latin typeface="Times New Roman" panose="02020603050405020304" pitchFamily="18" charset="0"/>
                <a:ea typeface="华康俪金黑W8(P)" panose="020B0800000000000000" pitchFamily="34" charset="-122"/>
              </a:rPr>
              <a:t>24</a:t>
            </a:r>
          </a:p>
        </p:txBody>
      </p:sp>
      <p:sp>
        <p:nvSpPr>
          <p:cNvPr id="81946" name="Line 63">
            <a:extLst>
              <a:ext uri="{FF2B5EF4-FFF2-40B4-BE49-F238E27FC236}">
                <a16:creationId xmlns:a16="http://schemas.microsoft.com/office/drawing/2014/main" id="{CD9EB166-A1CD-4A8A-BE39-C4709DCBC620}"/>
              </a:ext>
            </a:extLst>
          </p:cNvPr>
          <p:cNvSpPr>
            <a:spLocks noChangeShapeType="1"/>
          </p:cNvSpPr>
          <p:nvPr/>
        </p:nvSpPr>
        <p:spPr bwMode="auto">
          <a:xfrm>
            <a:off x="4098925" y="4576763"/>
            <a:ext cx="125413" cy="2174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947" name="Oval 64">
            <a:extLst>
              <a:ext uri="{FF2B5EF4-FFF2-40B4-BE49-F238E27FC236}">
                <a16:creationId xmlns:a16="http://schemas.microsoft.com/office/drawing/2014/main" id="{604D4904-6D55-41A5-BEE7-5C30DFB5BC8D}"/>
              </a:ext>
            </a:extLst>
          </p:cNvPr>
          <p:cNvSpPr>
            <a:spLocks noChangeArrowheads="1"/>
          </p:cNvSpPr>
          <p:nvPr/>
        </p:nvSpPr>
        <p:spPr bwMode="auto">
          <a:xfrm>
            <a:off x="4292600" y="5476875"/>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0000"/>
                </a:solidFill>
                <a:latin typeface="Times New Roman" panose="02020603050405020304" pitchFamily="18" charset="0"/>
                <a:ea typeface="华康俪金黑W8(P)" panose="020B0800000000000000" pitchFamily="34" charset="-122"/>
              </a:rPr>
              <a:t>33</a:t>
            </a:r>
          </a:p>
        </p:txBody>
      </p:sp>
      <p:sp>
        <p:nvSpPr>
          <p:cNvPr id="81948" name="Line 65">
            <a:extLst>
              <a:ext uri="{FF2B5EF4-FFF2-40B4-BE49-F238E27FC236}">
                <a16:creationId xmlns:a16="http://schemas.microsoft.com/office/drawing/2014/main" id="{B7A0D0A6-24AB-4AB6-975B-B46A811DC7A2}"/>
              </a:ext>
            </a:extLst>
          </p:cNvPr>
          <p:cNvSpPr>
            <a:spLocks noChangeShapeType="1"/>
          </p:cNvSpPr>
          <p:nvPr/>
        </p:nvSpPr>
        <p:spPr bwMode="auto">
          <a:xfrm>
            <a:off x="4430713" y="5264150"/>
            <a:ext cx="112712" cy="217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949" name="Rectangle 66">
            <a:extLst>
              <a:ext uri="{FF2B5EF4-FFF2-40B4-BE49-F238E27FC236}">
                <a16:creationId xmlns:a16="http://schemas.microsoft.com/office/drawing/2014/main" id="{C56F3931-42FD-47A4-8D1C-ED182C0BC8A2}"/>
              </a:ext>
            </a:extLst>
          </p:cNvPr>
          <p:cNvSpPr>
            <a:spLocks noChangeArrowheads="1"/>
          </p:cNvSpPr>
          <p:nvPr/>
        </p:nvSpPr>
        <p:spPr bwMode="auto">
          <a:xfrm>
            <a:off x="1935163" y="5537200"/>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en-US" altLang="zh-CN" sz="3200" dirty="0">
                <a:solidFill>
                  <a:srgbClr val="0070C0"/>
                </a:solidFill>
                <a:latin typeface="Arial" panose="020B0604020202020204" pitchFamily="34" charset="0"/>
                <a:ea typeface="华康俪金黑W8(P)" panose="020B0800000000000000" pitchFamily="34" charset="-122"/>
              </a:rPr>
              <a:t>RR</a:t>
            </a:r>
            <a:r>
              <a:rPr lang="zh-CN" altLang="en-US" sz="3200" dirty="0">
                <a:solidFill>
                  <a:srgbClr val="0070C0"/>
                </a:solidFill>
                <a:latin typeface="Arial" panose="020B0604020202020204" pitchFamily="34" charset="0"/>
                <a:ea typeface="华康俪金黑W8(P)" panose="020B0800000000000000" pitchFamily="34" charset="-122"/>
              </a:rPr>
              <a:t>型</a:t>
            </a:r>
          </a:p>
        </p:txBody>
      </p:sp>
      <p:grpSp>
        <p:nvGrpSpPr>
          <p:cNvPr id="1223759" name="Group 79">
            <a:extLst>
              <a:ext uri="{FF2B5EF4-FFF2-40B4-BE49-F238E27FC236}">
                <a16:creationId xmlns:a16="http://schemas.microsoft.com/office/drawing/2014/main" id="{78CB8C19-64A6-48C2-8C1E-4D12AA81A015}"/>
              </a:ext>
            </a:extLst>
          </p:cNvPr>
          <p:cNvGrpSpPr>
            <a:grpSpLocks/>
          </p:cNvGrpSpPr>
          <p:nvPr/>
        </p:nvGrpSpPr>
        <p:grpSpPr bwMode="auto">
          <a:xfrm>
            <a:off x="6154738" y="2717800"/>
            <a:ext cx="2257425" cy="1914525"/>
            <a:chOff x="2494" y="1928"/>
            <a:chExt cx="1422" cy="1206"/>
          </a:xfrm>
        </p:grpSpPr>
        <p:sp>
          <p:nvSpPr>
            <p:cNvPr id="81963" name="Oval 67">
              <a:extLst>
                <a:ext uri="{FF2B5EF4-FFF2-40B4-BE49-F238E27FC236}">
                  <a16:creationId xmlns:a16="http://schemas.microsoft.com/office/drawing/2014/main" id="{CEE31F3E-AD02-4026-B588-9AB4F5ABAE92}"/>
                </a:ext>
              </a:extLst>
            </p:cNvPr>
            <p:cNvSpPr>
              <a:spLocks noChangeArrowheads="1"/>
            </p:cNvSpPr>
            <p:nvPr/>
          </p:nvSpPr>
          <p:spPr bwMode="auto">
            <a:xfrm>
              <a:off x="3507" y="2312"/>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15</a:t>
              </a:r>
            </a:p>
          </p:txBody>
        </p:sp>
        <p:sp>
          <p:nvSpPr>
            <p:cNvPr id="81964" name="Line 68">
              <a:extLst>
                <a:ext uri="{FF2B5EF4-FFF2-40B4-BE49-F238E27FC236}">
                  <a16:creationId xmlns:a16="http://schemas.microsoft.com/office/drawing/2014/main" id="{B2779B0A-9F07-4F94-B87E-A832F351D737}"/>
                </a:ext>
              </a:extLst>
            </p:cNvPr>
            <p:cNvSpPr>
              <a:spLocks noChangeShapeType="1"/>
            </p:cNvSpPr>
            <p:nvPr/>
          </p:nvSpPr>
          <p:spPr bwMode="auto">
            <a:xfrm>
              <a:off x="3765" y="2602"/>
              <a:ext cx="151" cy="1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965" name="Oval 69">
              <a:extLst>
                <a:ext uri="{FF2B5EF4-FFF2-40B4-BE49-F238E27FC236}">
                  <a16:creationId xmlns:a16="http://schemas.microsoft.com/office/drawing/2014/main" id="{1C140354-40E5-4743-BFA7-F03686E5896B}"/>
                </a:ext>
              </a:extLst>
            </p:cNvPr>
            <p:cNvSpPr>
              <a:spLocks noChangeArrowheads="1"/>
            </p:cNvSpPr>
            <p:nvPr/>
          </p:nvSpPr>
          <p:spPr bwMode="auto">
            <a:xfrm>
              <a:off x="3084" y="1928"/>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81966" name="Line 70">
              <a:extLst>
                <a:ext uri="{FF2B5EF4-FFF2-40B4-BE49-F238E27FC236}">
                  <a16:creationId xmlns:a16="http://schemas.microsoft.com/office/drawing/2014/main" id="{88ECC78E-9748-405B-AA9C-3A9F88DC2594}"/>
                </a:ext>
              </a:extLst>
            </p:cNvPr>
            <p:cNvSpPr>
              <a:spLocks noChangeShapeType="1"/>
            </p:cNvSpPr>
            <p:nvPr/>
          </p:nvSpPr>
          <p:spPr bwMode="auto">
            <a:xfrm>
              <a:off x="3374" y="2179"/>
              <a:ext cx="215" cy="1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967" name="Line 71">
              <a:extLst>
                <a:ext uri="{FF2B5EF4-FFF2-40B4-BE49-F238E27FC236}">
                  <a16:creationId xmlns:a16="http://schemas.microsoft.com/office/drawing/2014/main" id="{9FFD4BAC-EFA4-4CDF-BE10-4780814516E1}"/>
                </a:ext>
              </a:extLst>
            </p:cNvPr>
            <p:cNvSpPr>
              <a:spLocks noChangeShapeType="1"/>
            </p:cNvSpPr>
            <p:nvPr/>
          </p:nvSpPr>
          <p:spPr bwMode="auto">
            <a:xfrm flipH="1">
              <a:off x="2956" y="2203"/>
              <a:ext cx="170"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968" name="Oval 72">
              <a:extLst>
                <a:ext uri="{FF2B5EF4-FFF2-40B4-BE49-F238E27FC236}">
                  <a16:creationId xmlns:a16="http://schemas.microsoft.com/office/drawing/2014/main" id="{8B3FFBDE-05EE-4D7A-BB86-F3F16B4F8BA3}"/>
                </a:ext>
              </a:extLst>
            </p:cNvPr>
            <p:cNvSpPr>
              <a:spLocks noChangeArrowheads="1"/>
            </p:cNvSpPr>
            <p:nvPr/>
          </p:nvSpPr>
          <p:spPr bwMode="auto">
            <a:xfrm>
              <a:off x="2725" y="2337"/>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7</a:t>
              </a:r>
            </a:p>
          </p:txBody>
        </p:sp>
        <p:sp>
          <p:nvSpPr>
            <p:cNvPr id="81969" name="Line 73">
              <a:extLst>
                <a:ext uri="{FF2B5EF4-FFF2-40B4-BE49-F238E27FC236}">
                  <a16:creationId xmlns:a16="http://schemas.microsoft.com/office/drawing/2014/main" id="{15B3EC70-B9CB-470E-9A14-7A5684F70C37}"/>
                </a:ext>
              </a:extLst>
            </p:cNvPr>
            <p:cNvSpPr>
              <a:spLocks noChangeShapeType="1"/>
            </p:cNvSpPr>
            <p:nvPr/>
          </p:nvSpPr>
          <p:spPr bwMode="auto">
            <a:xfrm flipH="1">
              <a:off x="2686" y="2636"/>
              <a:ext cx="129"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970" name="Oval 74">
              <a:extLst>
                <a:ext uri="{FF2B5EF4-FFF2-40B4-BE49-F238E27FC236}">
                  <a16:creationId xmlns:a16="http://schemas.microsoft.com/office/drawing/2014/main" id="{6F483715-3BB4-4231-92DC-DBA159B7F9C4}"/>
                </a:ext>
              </a:extLst>
            </p:cNvPr>
            <p:cNvSpPr>
              <a:spLocks noChangeArrowheads="1"/>
            </p:cNvSpPr>
            <p:nvPr/>
          </p:nvSpPr>
          <p:spPr bwMode="auto">
            <a:xfrm>
              <a:off x="2494" y="2794"/>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4</a:t>
              </a:r>
            </a:p>
          </p:txBody>
        </p:sp>
        <p:sp>
          <p:nvSpPr>
            <p:cNvPr id="81971" name="Oval 75">
              <a:extLst>
                <a:ext uri="{FF2B5EF4-FFF2-40B4-BE49-F238E27FC236}">
                  <a16:creationId xmlns:a16="http://schemas.microsoft.com/office/drawing/2014/main" id="{A1B9DE32-F3F4-4A92-9F14-D632FCE383EC}"/>
                </a:ext>
              </a:extLst>
            </p:cNvPr>
            <p:cNvSpPr>
              <a:spLocks noChangeArrowheads="1"/>
            </p:cNvSpPr>
            <p:nvPr/>
          </p:nvSpPr>
          <p:spPr bwMode="auto">
            <a:xfrm>
              <a:off x="2965" y="2817"/>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8</a:t>
              </a:r>
            </a:p>
          </p:txBody>
        </p:sp>
        <p:sp>
          <p:nvSpPr>
            <p:cNvPr id="81972" name="Line 76">
              <a:extLst>
                <a:ext uri="{FF2B5EF4-FFF2-40B4-BE49-F238E27FC236}">
                  <a16:creationId xmlns:a16="http://schemas.microsoft.com/office/drawing/2014/main" id="{8B65EC0B-942C-4020-956A-905E9EB362D7}"/>
                </a:ext>
              </a:extLst>
            </p:cNvPr>
            <p:cNvSpPr>
              <a:spLocks noChangeShapeType="1"/>
            </p:cNvSpPr>
            <p:nvPr/>
          </p:nvSpPr>
          <p:spPr bwMode="auto">
            <a:xfrm>
              <a:off x="2983" y="2644"/>
              <a:ext cx="111"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1973" name="Oval 77">
              <a:extLst>
                <a:ext uri="{FF2B5EF4-FFF2-40B4-BE49-F238E27FC236}">
                  <a16:creationId xmlns:a16="http://schemas.microsoft.com/office/drawing/2014/main" id="{3F987930-7131-4D75-AB08-37216D528D3D}"/>
                </a:ext>
              </a:extLst>
            </p:cNvPr>
            <p:cNvSpPr>
              <a:spLocks noChangeArrowheads="1"/>
            </p:cNvSpPr>
            <p:nvPr/>
          </p:nvSpPr>
          <p:spPr bwMode="auto">
            <a:xfrm>
              <a:off x="3362" y="2799"/>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81974" name="Line 78">
              <a:extLst>
                <a:ext uri="{FF2B5EF4-FFF2-40B4-BE49-F238E27FC236}">
                  <a16:creationId xmlns:a16="http://schemas.microsoft.com/office/drawing/2014/main" id="{B3B3DF3F-E060-4938-BC8A-0C8E88670191}"/>
                </a:ext>
              </a:extLst>
            </p:cNvPr>
            <p:cNvSpPr>
              <a:spLocks noChangeShapeType="1"/>
            </p:cNvSpPr>
            <p:nvPr/>
          </p:nvSpPr>
          <p:spPr bwMode="auto">
            <a:xfrm flipH="1">
              <a:off x="3485" y="2635"/>
              <a:ext cx="129"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223760" name="Text Box 80">
            <a:extLst>
              <a:ext uri="{FF2B5EF4-FFF2-40B4-BE49-F238E27FC236}">
                <a16:creationId xmlns:a16="http://schemas.microsoft.com/office/drawing/2014/main" id="{1867208B-6A59-4278-AD1A-B364AE7DD24E}"/>
              </a:ext>
            </a:extLst>
          </p:cNvPr>
          <p:cNvSpPr txBox="1">
            <a:spLocks noChangeArrowheads="1"/>
          </p:cNvSpPr>
          <p:nvPr/>
        </p:nvSpPr>
        <p:spPr bwMode="auto">
          <a:xfrm>
            <a:off x="8697913" y="3897313"/>
            <a:ext cx="3873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sp>
        <p:nvSpPr>
          <p:cNvPr id="1223761" name="Oval 81">
            <a:extLst>
              <a:ext uri="{FF2B5EF4-FFF2-40B4-BE49-F238E27FC236}">
                <a16:creationId xmlns:a16="http://schemas.microsoft.com/office/drawing/2014/main" id="{EA9B7C8A-5EA6-4680-8040-814185A19DF4}"/>
              </a:ext>
            </a:extLst>
          </p:cNvPr>
          <p:cNvSpPr>
            <a:spLocks noChangeArrowheads="1"/>
          </p:cNvSpPr>
          <p:nvPr/>
        </p:nvSpPr>
        <p:spPr bwMode="auto">
          <a:xfrm>
            <a:off x="8174038" y="4064000"/>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24</a:t>
            </a:r>
          </a:p>
        </p:txBody>
      </p:sp>
      <p:sp>
        <p:nvSpPr>
          <p:cNvPr id="1223762" name="Text Box 82">
            <a:extLst>
              <a:ext uri="{FF2B5EF4-FFF2-40B4-BE49-F238E27FC236}">
                <a16:creationId xmlns:a16="http://schemas.microsoft.com/office/drawing/2014/main" id="{F2FDC63E-C325-4BA6-97D9-726CCF3EF50E}"/>
              </a:ext>
            </a:extLst>
          </p:cNvPr>
          <p:cNvSpPr txBox="1">
            <a:spLocks noChangeArrowheads="1"/>
          </p:cNvSpPr>
          <p:nvPr/>
        </p:nvSpPr>
        <p:spPr bwMode="auto">
          <a:xfrm>
            <a:off x="8913813" y="4545013"/>
            <a:ext cx="7175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r>
              <a:rPr lang="en-US" altLang="zh-CN" baseline="-25000">
                <a:latin typeface="Times New Roman" panose="02020603050405020304" pitchFamily="18" charset="0"/>
                <a:ea typeface="隶书" panose="02010509060101010101" pitchFamily="49" charset="-122"/>
              </a:rPr>
              <a:t>R</a:t>
            </a:r>
          </a:p>
        </p:txBody>
      </p:sp>
      <p:sp>
        <p:nvSpPr>
          <p:cNvPr id="1223763" name="Oval 83">
            <a:extLst>
              <a:ext uri="{FF2B5EF4-FFF2-40B4-BE49-F238E27FC236}">
                <a16:creationId xmlns:a16="http://schemas.microsoft.com/office/drawing/2014/main" id="{326D22A0-CF14-4F70-B1F6-1B7AE14A3376}"/>
              </a:ext>
            </a:extLst>
          </p:cNvPr>
          <p:cNvSpPr>
            <a:spLocks noChangeArrowheads="1"/>
          </p:cNvSpPr>
          <p:nvPr/>
        </p:nvSpPr>
        <p:spPr bwMode="auto">
          <a:xfrm>
            <a:off x="8493125" y="4725988"/>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33</a:t>
            </a:r>
          </a:p>
        </p:txBody>
      </p:sp>
      <p:sp>
        <p:nvSpPr>
          <p:cNvPr id="1223764" name="Line 84">
            <a:extLst>
              <a:ext uri="{FF2B5EF4-FFF2-40B4-BE49-F238E27FC236}">
                <a16:creationId xmlns:a16="http://schemas.microsoft.com/office/drawing/2014/main" id="{5F722EF0-8203-47B3-A55E-1A9A7F767546}"/>
              </a:ext>
            </a:extLst>
          </p:cNvPr>
          <p:cNvSpPr>
            <a:spLocks noChangeShapeType="1"/>
          </p:cNvSpPr>
          <p:nvPr/>
        </p:nvSpPr>
        <p:spPr bwMode="auto">
          <a:xfrm>
            <a:off x="8631238" y="4513263"/>
            <a:ext cx="112712" cy="2174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3765" name="Line 85">
            <a:extLst>
              <a:ext uri="{FF2B5EF4-FFF2-40B4-BE49-F238E27FC236}">
                <a16:creationId xmlns:a16="http://schemas.microsoft.com/office/drawing/2014/main" id="{B1CC0261-29B3-4B9B-9F05-DB037FCCD0C9}"/>
              </a:ext>
            </a:extLst>
          </p:cNvPr>
          <p:cNvSpPr>
            <a:spLocks noChangeShapeType="1"/>
          </p:cNvSpPr>
          <p:nvPr/>
        </p:nvSpPr>
        <p:spPr bwMode="auto">
          <a:xfrm flipH="1">
            <a:off x="8170863" y="4524375"/>
            <a:ext cx="115887" cy="230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3766" name="Oval 86">
            <a:extLst>
              <a:ext uri="{FF2B5EF4-FFF2-40B4-BE49-F238E27FC236}">
                <a16:creationId xmlns:a16="http://schemas.microsoft.com/office/drawing/2014/main" id="{B550607F-FC2F-4E6B-8D34-0DD7729861E1}"/>
              </a:ext>
            </a:extLst>
          </p:cNvPr>
          <p:cNvSpPr>
            <a:spLocks noChangeArrowheads="1"/>
          </p:cNvSpPr>
          <p:nvPr/>
        </p:nvSpPr>
        <p:spPr bwMode="auto">
          <a:xfrm>
            <a:off x="7843838" y="4749800"/>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19</a:t>
            </a:r>
          </a:p>
        </p:txBody>
      </p:sp>
      <p:sp>
        <p:nvSpPr>
          <p:cNvPr id="1223767" name="Text Box 87">
            <a:extLst>
              <a:ext uri="{FF2B5EF4-FFF2-40B4-BE49-F238E27FC236}">
                <a16:creationId xmlns:a16="http://schemas.microsoft.com/office/drawing/2014/main" id="{4D90F6CA-A0F3-4C6D-8C77-DD30C8782918}"/>
              </a:ext>
            </a:extLst>
          </p:cNvPr>
          <p:cNvSpPr txBox="1">
            <a:spLocks noChangeArrowheads="1"/>
          </p:cNvSpPr>
          <p:nvPr/>
        </p:nvSpPr>
        <p:spPr bwMode="auto">
          <a:xfrm>
            <a:off x="7388225" y="4645025"/>
            <a:ext cx="5778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sp>
        <p:nvSpPr>
          <p:cNvPr id="1223768" name="Text Box 88">
            <a:extLst>
              <a:ext uri="{FF2B5EF4-FFF2-40B4-BE49-F238E27FC236}">
                <a16:creationId xmlns:a16="http://schemas.microsoft.com/office/drawing/2014/main" id="{DD03696A-4DB8-43EF-9603-D4EE20741960}"/>
              </a:ext>
            </a:extLst>
          </p:cNvPr>
          <p:cNvSpPr txBox="1">
            <a:spLocks noChangeArrowheads="1"/>
          </p:cNvSpPr>
          <p:nvPr/>
        </p:nvSpPr>
        <p:spPr bwMode="auto">
          <a:xfrm>
            <a:off x="9493250" y="2012950"/>
            <a:ext cx="1106488" cy="5794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solidFill>
                  <a:srgbClr val="FF0000"/>
                </a:solidFill>
                <a:latin typeface="Times New Roman" panose="02020603050405020304" pitchFamily="18" charset="0"/>
                <a:ea typeface="华康俪金黑W8(P)" panose="020B0800000000000000" pitchFamily="34" charset="-122"/>
              </a:rPr>
              <a:t>21</a:t>
            </a:r>
          </a:p>
        </p:txBody>
      </p:sp>
      <p:sp>
        <p:nvSpPr>
          <p:cNvPr id="1223769" name="Oval 89">
            <a:extLst>
              <a:ext uri="{FF2B5EF4-FFF2-40B4-BE49-F238E27FC236}">
                <a16:creationId xmlns:a16="http://schemas.microsoft.com/office/drawing/2014/main" id="{7A7C5C8E-43E4-4AAB-9660-D50774BB9CC0}"/>
              </a:ext>
            </a:extLst>
          </p:cNvPr>
          <p:cNvSpPr>
            <a:spLocks noChangeArrowheads="1"/>
          </p:cNvSpPr>
          <p:nvPr/>
        </p:nvSpPr>
        <p:spPr bwMode="auto">
          <a:xfrm>
            <a:off x="8101013" y="5413375"/>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0000"/>
                </a:solidFill>
                <a:latin typeface="Times New Roman" panose="02020603050405020304" pitchFamily="18" charset="0"/>
                <a:ea typeface="华康俪金黑W8(P)" panose="020B0800000000000000" pitchFamily="34" charset="-122"/>
              </a:rPr>
              <a:t>21</a:t>
            </a:r>
          </a:p>
        </p:txBody>
      </p:sp>
      <p:sp>
        <p:nvSpPr>
          <p:cNvPr id="1223770" name="Line 90">
            <a:extLst>
              <a:ext uri="{FF2B5EF4-FFF2-40B4-BE49-F238E27FC236}">
                <a16:creationId xmlns:a16="http://schemas.microsoft.com/office/drawing/2014/main" id="{2EEFA4B0-96D7-4D1A-BEDC-186501125005}"/>
              </a:ext>
            </a:extLst>
          </p:cNvPr>
          <p:cNvSpPr>
            <a:spLocks noChangeShapeType="1"/>
          </p:cNvSpPr>
          <p:nvPr/>
        </p:nvSpPr>
        <p:spPr bwMode="auto">
          <a:xfrm>
            <a:off x="8239125" y="5200650"/>
            <a:ext cx="112713" cy="217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3771" name="Rectangle 91">
            <a:extLst>
              <a:ext uri="{FF2B5EF4-FFF2-40B4-BE49-F238E27FC236}">
                <a16:creationId xmlns:a16="http://schemas.microsoft.com/office/drawing/2014/main" id="{D9DEEC73-D20C-4074-9760-C08116370840}"/>
              </a:ext>
            </a:extLst>
          </p:cNvPr>
          <p:cNvSpPr>
            <a:spLocks noChangeArrowheads="1"/>
          </p:cNvSpPr>
          <p:nvPr/>
        </p:nvSpPr>
        <p:spPr bwMode="auto">
          <a:xfrm>
            <a:off x="9612313" y="5521325"/>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en-US" altLang="zh-CN" sz="3200" dirty="0">
                <a:solidFill>
                  <a:srgbClr val="0070C0"/>
                </a:solidFill>
                <a:latin typeface="Arial" panose="020B0604020202020204" pitchFamily="34" charset="0"/>
                <a:ea typeface="华康俪金黑W8(P)" panose="020B0800000000000000" pitchFamily="34" charset="-122"/>
              </a:rPr>
              <a:t>RL</a:t>
            </a:r>
            <a:r>
              <a:rPr lang="zh-CN" altLang="en-US" sz="3200" dirty="0">
                <a:solidFill>
                  <a:srgbClr val="0070C0"/>
                </a:solidFill>
                <a:latin typeface="Arial" panose="020B0604020202020204" pitchFamily="34" charset="0"/>
                <a:ea typeface="华康俪金黑W8(P)" panose="020B0800000000000000" pitchFamily="34" charset="-122"/>
              </a:rPr>
              <a:t>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3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37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37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37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37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376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237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37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376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2237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237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2376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2376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2237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2376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23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727" grpId="0"/>
      <p:bldP spid="1223737" grpId="0"/>
      <p:bldP spid="1223739" grpId="0"/>
      <p:bldP spid="1223760" grpId="0"/>
      <p:bldP spid="1223761" grpId="0" animBg="1"/>
      <p:bldP spid="1223762" grpId="0"/>
      <p:bldP spid="1223763" grpId="0" animBg="1"/>
      <p:bldP spid="1223766" grpId="0" animBg="1"/>
      <p:bldP spid="1223767" grpId="0"/>
      <p:bldP spid="1223768" grpId="0"/>
      <p:bldP spid="1223769" grpId="0" animBg="1"/>
      <p:bldP spid="1223771"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3">
            <a:extLst>
              <a:ext uri="{FF2B5EF4-FFF2-40B4-BE49-F238E27FC236}">
                <a16:creationId xmlns:a16="http://schemas.microsoft.com/office/drawing/2014/main" id="{7392195E-C282-4E71-9738-6BCE8429A34F}"/>
              </a:ext>
            </a:extLst>
          </p:cNvPr>
          <p:cNvSpPr>
            <a:spLocks noGrp="1" noChangeArrowheads="1"/>
          </p:cNvSpPr>
          <p:nvPr>
            <p:ph type="title"/>
          </p:nvPr>
        </p:nvSpPr>
        <p:spPr>
          <a:xfrm>
            <a:off x="203200" y="-188913"/>
            <a:ext cx="10515600" cy="1325563"/>
          </a:xfrm>
        </p:spPr>
        <p:txBody>
          <a:bodyPr/>
          <a:lstStyle/>
          <a:p>
            <a:pPr eaLnBrk="1" hangingPunct="1"/>
            <a:r>
              <a:rPr lang="en-US" altLang="zh-CN" dirty="0"/>
              <a:t>8.2.1</a:t>
            </a:r>
            <a:r>
              <a:rPr lang="zh-CN" altLang="en-US" dirty="0"/>
              <a:t> 二叉排序树和平衡二叉树</a:t>
            </a:r>
          </a:p>
        </p:txBody>
      </p:sp>
      <p:sp>
        <p:nvSpPr>
          <p:cNvPr id="83971" name="Rectangle 2">
            <a:extLst>
              <a:ext uri="{FF2B5EF4-FFF2-40B4-BE49-F238E27FC236}">
                <a16:creationId xmlns:a16="http://schemas.microsoft.com/office/drawing/2014/main" id="{028CC226-B707-4129-86F8-A54416B57FA6}"/>
              </a:ext>
            </a:extLst>
          </p:cNvPr>
          <p:cNvSpPr>
            <a:spLocks noGrp="1" noChangeArrowheads="1"/>
          </p:cNvSpPr>
          <p:nvPr>
            <p:ph idx="1"/>
          </p:nvPr>
        </p:nvSpPr>
        <p:spPr>
          <a:xfrm>
            <a:off x="738188" y="968375"/>
            <a:ext cx="10979150" cy="4351338"/>
          </a:xfrm>
        </p:spPr>
        <p:txBody>
          <a:bodyPr/>
          <a:lstStyle/>
          <a:p>
            <a:pPr marL="0" indent="0" eaLnBrk="1" hangingPunct="1">
              <a:spcBef>
                <a:spcPct val="0"/>
              </a:spcBef>
              <a:buFont typeface="Arial" panose="020B0604020202020204" pitchFamily="34" charset="0"/>
              <a:buNone/>
            </a:pPr>
            <a:r>
              <a:rPr lang="zh-CN" altLang="en-US" dirty="0"/>
              <a:t>例题</a:t>
            </a:r>
          </a:p>
          <a:p>
            <a:pPr marL="0" indent="0" eaLnBrk="1" hangingPunct="1">
              <a:spcBef>
                <a:spcPct val="0"/>
              </a:spcBef>
              <a:buFont typeface="Arial" panose="020B0604020202020204" pitchFamily="34" charset="0"/>
              <a:buNone/>
            </a:pPr>
            <a:r>
              <a:rPr lang="zh-CN" altLang="en-US" dirty="0"/>
              <a:t>按照如下顺序建立平衡二叉树：</a:t>
            </a:r>
            <a:r>
              <a:rPr lang="en-US" altLang="zh-CN" dirty="0"/>
              <a:t>10, 13, 19, 7, 4, 8, 15, 24, 33, 21</a:t>
            </a:r>
          </a:p>
        </p:txBody>
      </p:sp>
      <p:sp>
        <p:nvSpPr>
          <p:cNvPr id="83972" name="Text Box 4">
            <a:extLst>
              <a:ext uri="{FF2B5EF4-FFF2-40B4-BE49-F238E27FC236}">
                <a16:creationId xmlns:a16="http://schemas.microsoft.com/office/drawing/2014/main" id="{3D1F7CFF-A759-4055-B137-20E412665329}"/>
              </a:ext>
            </a:extLst>
          </p:cNvPr>
          <p:cNvSpPr txBox="1">
            <a:spLocks noChangeArrowheads="1"/>
          </p:cNvSpPr>
          <p:nvPr/>
        </p:nvSpPr>
        <p:spPr bwMode="auto">
          <a:xfrm>
            <a:off x="1543050" y="1947863"/>
            <a:ext cx="7418388"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插入</a:t>
            </a:r>
            <a:r>
              <a:rPr lang="en-US" altLang="zh-CN" sz="3200" dirty="0">
                <a:latin typeface="Times New Roman" panose="02020603050405020304" pitchFamily="18" charset="0"/>
                <a:ea typeface="华康俪金黑W8(P)" panose="020B0800000000000000" pitchFamily="34" charset="-122"/>
              </a:rPr>
              <a:t>10</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13</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19 </a:t>
            </a:r>
          </a:p>
        </p:txBody>
      </p:sp>
      <p:sp>
        <p:nvSpPr>
          <p:cNvPr id="83973" name="Text Box 5">
            <a:extLst>
              <a:ext uri="{FF2B5EF4-FFF2-40B4-BE49-F238E27FC236}">
                <a16:creationId xmlns:a16="http://schemas.microsoft.com/office/drawing/2014/main" id="{1FAA0F42-8C12-4364-9300-F320279484FC}"/>
              </a:ext>
            </a:extLst>
          </p:cNvPr>
          <p:cNvSpPr txBox="1">
            <a:spLocks noChangeArrowheads="1"/>
          </p:cNvSpPr>
          <p:nvPr/>
        </p:nvSpPr>
        <p:spPr bwMode="auto">
          <a:xfrm>
            <a:off x="4481513" y="1931988"/>
            <a:ext cx="2109787"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7</a:t>
            </a: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4 </a:t>
            </a:r>
          </a:p>
        </p:txBody>
      </p:sp>
      <p:sp>
        <p:nvSpPr>
          <p:cNvPr id="83974" name="Text Box 6">
            <a:extLst>
              <a:ext uri="{FF2B5EF4-FFF2-40B4-BE49-F238E27FC236}">
                <a16:creationId xmlns:a16="http://schemas.microsoft.com/office/drawing/2014/main" id="{ADA8CA59-FEE1-4D1A-8A3A-B326E06F741B}"/>
              </a:ext>
            </a:extLst>
          </p:cNvPr>
          <p:cNvSpPr txBox="1">
            <a:spLocks noChangeArrowheads="1"/>
          </p:cNvSpPr>
          <p:nvPr/>
        </p:nvSpPr>
        <p:spPr bwMode="auto">
          <a:xfrm>
            <a:off x="5864225" y="1976438"/>
            <a:ext cx="1106488"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8</a:t>
            </a:r>
          </a:p>
        </p:txBody>
      </p:sp>
      <p:sp>
        <p:nvSpPr>
          <p:cNvPr id="83975" name="Text Box 7">
            <a:extLst>
              <a:ext uri="{FF2B5EF4-FFF2-40B4-BE49-F238E27FC236}">
                <a16:creationId xmlns:a16="http://schemas.microsoft.com/office/drawing/2014/main" id="{334C1C64-AEAA-4547-9B3F-A37126BA61C6}"/>
              </a:ext>
            </a:extLst>
          </p:cNvPr>
          <p:cNvSpPr txBox="1">
            <a:spLocks noChangeArrowheads="1"/>
          </p:cNvSpPr>
          <p:nvPr/>
        </p:nvSpPr>
        <p:spPr bwMode="auto">
          <a:xfrm>
            <a:off x="6583363" y="1928813"/>
            <a:ext cx="1106487" cy="57943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latin typeface="Times New Roman" panose="02020603050405020304" pitchFamily="18" charset="0"/>
                <a:ea typeface="华康俪金黑W8(P)" panose="020B0800000000000000" pitchFamily="34" charset="-122"/>
              </a:rPr>
              <a:t>、</a:t>
            </a:r>
            <a:r>
              <a:rPr lang="en-US" altLang="zh-CN" sz="3200" dirty="0">
                <a:latin typeface="Times New Roman" panose="02020603050405020304" pitchFamily="18" charset="0"/>
                <a:ea typeface="华康俪金黑W8(P)" panose="020B0800000000000000" pitchFamily="34" charset="-122"/>
              </a:rPr>
              <a:t>15</a:t>
            </a:r>
          </a:p>
        </p:txBody>
      </p:sp>
      <p:sp>
        <p:nvSpPr>
          <p:cNvPr id="83976" name="Text Box 24">
            <a:extLst>
              <a:ext uri="{FF2B5EF4-FFF2-40B4-BE49-F238E27FC236}">
                <a16:creationId xmlns:a16="http://schemas.microsoft.com/office/drawing/2014/main" id="{52A11842-FD8A-4C7A-9136-B008F2358C60}"/>
              </a:ext>
            </a:extLst>
          </p:cNvPr>
          <p:cNvSpPr txBox="1">
            <a:spLocks noChangeArrowheads="1"/>
          </p:cNvSpPr>
          <p:nvPr/>
        </p:nvSpPr>
        <p:spPr bwMode="auto">
          <a:xfrm>
            <a:off x="7669213" y="1943100"/>
            <a:ext cx="2187575" cy="5794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solidFill>
                  <a:srgbClr val="0070C0"/>
                </a:solidFill>
                <a:latin typeface="Times New Roman" panose="02020603050405020304" pitchFamily="18" charset="0"/>
                <a:ea typeface="华康俪金黑W8(P)" panose="020B0800000000000000" pitchFamily="34" charset="-122"/>
              </a:rPr>
              <a:t>、</a:t>
            </a:r>
            <a:r>
              <a:rPr lang="en-US" altLang="zh-CN" sz="3200" dirty="0">
                <a:solidFill>
                  <a:srgbClr val="0070C0"/>
                </a:solidFill>
                <a:latin typeface="Times New Roman" panose="02020603050405020304" pitchFamily="18" charset="0"/>
                <a:ea typeface="华康俪金黑W8(P)" panose="020B0800000000000000" pitchFamily="34" charset="-122"/>
              </a:rPr>
              <a:t>24</a:t>
            </a:r>
            <a:r>
              <a:rPr lang="zh-CN" altLang="en-US" sz="3200" dirty="0">
                <a:solidFill>
                  <a:srgbClr val="0070C0"/>
                </a:solidFill>
                <a:latin typeface="Times New Roman" panose="02020603050405020304" pitchFamily="18" charset="0"/>
                <a:ea typeface="华康俪金黑W8(P)" panose="020B0800000000000000" pitchFamily="34" charset="-122"/>
              </a:rPr>
              <a:t>、</a:t>
            </a:r>
            <a:r>
              <a:rPr lang="en-US" altLang="zh-CN" sz="3200" dirty="0">
                <a:solidFill>
                  <a:srgbClr val="0070C0"/>
                </a:solidFill>
                <a:latin typeface="Times New Roman" panose="02020603050405020304" pitchFamily="18" charset="0"/>
                <a:ea typeface="华康俪金黑W8(P)" panose="020B0800000000000000" pitchFamily="34" charset="-122"/>
              </a:rPr>
              <a:t>33</a:t>
            </a:r>
          </a:p>
        </p:txBody>
      </p:sp>
      <p:grpSp>
        <p:nvGrpSpPr>
          <p:cNvPr id="83977" name="Group 30">
            <a:extLst>
              <a:ext uri="{FF2B5EF4-FFF2-40B4-BE49-F238E27FC236}">
                <a16:creationId xmlns:a16="http://schemas.microsoft.com/office/drawing/2014/main" id="{B33B348F-4463-4C52-9A98-09831FA55494}"/>
              </a:ext>
            </a:extLst>
          </p:cNvPr>
          <p:cNvGrpSpPr>
            <a:grpSpLocks/>
          </p:cNvGrpSpPr>
          <p:nvPr/>
        </p:nvGrpSpPr>
        <p:grpSpPr bwMode="auto">
          <a:xfrm>
            <a:off x="1106488" y="2627313"/>
            <a:ext cx="2257425" cy="1914525"/>
            <a:chOff x="2494" y="1928"/>
            <a:chExt cx="1422" cy="1206"/>
          </a:xfrm>
        </p:grpSpPr>
        <p:sp>
          <p:nvSpPr>
            <p:cNvPr id="84038" name="Oval 31">
              <a:extLst>
                <a:ext uri="{FF2B5EF4-FFF2-40B4-BE49-F238E27FC236}">
                  <a16:creationId xmlns:a16="http://schemas.microsoft.com/office/drawing/2014/main" id="{CD996478-541E-4F68-A3A5-CD623545FDE0}"/>
                </a:ext>
              </a:extLst>
            </p:cNvPr>
            <p:cNvSpPr>
              <a:spLocks noChangeArrowheads="1"/>
            </p:cNvSpPr>
            <p:nvPr/>
          </p:nvSpPr>
          <p:spPr bwMode="auto">
            <a:xfrm>
              <a:off x="3507" y="2312"/>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15</a:t>
              </a:r>
            </a:p>
          </p:txBody>
        </p:sp>
        <p:sp>
          <p:nvSpPr>
            <p:cNvPr id="84039" name="Line 32">
              <a:extLst>
                <a:ext uri="{FF2B5EF4-FFF2-40B4-BE49-F238E27FC236}">
                  <a16:creationId xmlns:a16="http://schemas.microsoft.com/office/drawing/2014/main" id="{99FB4A3F-1FDF-49AE-ABEE-501E339E86F2}"/>
                </a:ext>
              </a:extLst>
            </p:cNvPr>
            <p:cNvSpPr>
              <a:spLocks noChangeShapeType="1"/>
            </p:cNvSpPr>
            <p:nvPr/>
          </p:nvSpPr>
          <p:spPr bwMode="auto">
            <a:xfrm>
              <a:off x="3765" y="2602"/>
              <a:ext cx="151" cy="1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40" name="Oval 33">
              <a:extLst>
                <a:ext uri="{FF2B5EF4-FFF2-40B4-BE49-F238E27FC236}">
                  <a16:creationId xmlns:a16="http://schemas.microsoft.com/office/drawing/2014/main" id="{B73044CC-C0FF-4A9B-88D1-FF77952D5016}"/>
                </a:ext>
              </a:extLst>
            </p:cNvPr>
            <p:cNvSpPr>
              <a:spLocks noChangeArrowheads="1"/>
            </p:cNvSpPr>
            <p:nvPr/>
          </p:nvSpPr>
          <p:spPr bwMode="auto">
            <a:xfrm>
              <a:off x="3084" y="1928"/>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84041" name="Line 34">
              <a:extLst>
                <a:ext uri="{FF2B5EF4-FFF2-40B4-BE49-F238E27FC236}">
                  <a16:creationId xmlns:a16="http://schemas.microsoft.com/office/drawing/2014/main" id="{0178B72B-0F53-4B1B-9F6C-ED83FD21C24D}"/>
                </a:ext>
              </a:extLst>
            </p:cNvPr>
            <p:cNvSpPr>
              <a:spLocks noChangeShapeType="1"/>
            </p:cNvSpPr>
            <p:nvPr/>
          </p:nvSpPr>
          <p:spPr bwMode="auto">
            <a:xfrm>
              <a:off x="3374" y="2179"/>
              <a:ext cx="215" cy="1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42" name="Line 35">
              <a:extLst>
                <a:ext uri="{FF2B5EF4-FFF2-40B4-BE49-F238E27FC236}">
                  <a16:creationId xmlns:a16="http://schemas.microsoft.com/office/drawing/2014/main" id="{5493EAC7-8E58-4B55-821B-ACFEDFC61A4F}"/>
                </a:ext>
              </a:extLst>
            </p:cNvPr>
            <p:cNvSpPr>
              <a:spLocks noChangeShapeType="1"/>
            </p:cNvSpPr>
            <p:nvPr/>
          </p:nvSpPr>
          <p:spPr bwMode="auto">
            <a:xfrm flipH="1">
              <a:off x="2956" y="2203"/>
              <a:ext cx="170"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43" name="Oval 36">
              <a:extLst>
                <a:ext uri="{FF2B5EF4-FFF2-40B4-BE49-F238E27FC236}">
                  <a16:creationId xmlns:a16="http://schemas.microsoft.com/office/drawing/2014/main" id="{3D4EFB77-6BAC-4954-9A08-2E6638995D6E}"/>
                </a:ext>
              </a:extLst>
            </p:cNvPr>
            <p:cNvSpPr>
              <a:spLocks noChangeArrowheads="1"/>
            </p:cNvSpPr>
            <p:nvPr/>
          </p:nvSpPr>
          <p:spPr bwMode="auto">
            <a:xfrm>
              <a:off x="2725" y="2337"/>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7</a:t>
              </a:r>
            </a:p>
          </p:txBody>
        </p:sp>
        <p:sp>
          <p:nvSpPr>
            <p:cNvPr id="84044" name="Line 37">
              <a:extLst>
                <a:ext uri="{FF2B5EF4-FFF2-40B4-BE49-F238E27FC236}">
                  <a16:creationId xmlns:a16="http://schemas.microsoft.com/office/drawing/2014/main" id="{D6D4B867-086F-482A-8DE6-94CA9EFB8F75}"/>
                </a:ext>
              </a:extLst>
            </p:cNvPr>
            <p:cNvSpPr>
              <a:spLocks noChangeShapeType="1"/>
            </p:cNvSpPr>
            <p:nvPr/>
          </p:nvSpPr>
          <p:spPr bwMode="auto">
            <a:xfrm flipH="1">
              <a:off x="2686" y="2636"/>
              <a:ext cx="129"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45" name="Oval 38">
              <a:extLst>
                <a:ext uri="{FF2B5EF4-FFF2-40B4-BE49-F238E27FC236}">
                  <a16:creationId xmlns:a16="http://schemas.microsoft.com/office/drawing/2014/main" id="{6F6E76C8-0B20-4321-AAD1-BDAC70DD7190}"/>
                </a:ext>
              </a:extLst>
            </p:cNvPr>
            <p:cNvSpPr>
              <a:spLocks noChangeArrowheads="1"/>
            </p:cNvSpPr>
            <p:nvPr/>
          </p:nvSpPr>
          <p:spPr bwMode="auto">
            <a:xfrm>
              <a:off x="2494" y="2794"/>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4</a:t>
              </a:r>
            </a:p>
          </p:txBody>
        </p:sp>
        <p:sp>
          <p:nvSpPr>
            <p:cNvPr id="84046" name="Oval 39">
              <a:extLst>
                <a:ext uri="{FF2B5EF4-FFF2-40B4-BE49-F238E27FC236}">
                  <a16:creationId xmlns:a16="http://schemas.microsoft.com/office/drawing/2014/main" id="{596F7784-57DD-4F8F-8C1A-92C303665558}"/>
                </a:ext>
              </a:extLst>
            </p:cNvPr>
            <p:cNvSpPr>
              <a:spLocks noChangeArrowheads="1"/>
            </p:cNvSpPr>
            <p:nvPr/>
          </p:nvSpPr>
          <p:spPr bwMode="auto">
            <a:xfrm>
              <a:off x="2965" y="2817"/>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8</a:t>
              </a:r>
            </a:p>
          </p:txBody>
        </p:sp>
        <p:sp>
          <p:nvSpPr>
            <p:cNvPr id="84047" name="Line 40">
              <a:extLst>
                <a:ext uri="{FF2B5EF4-FFF2-40B4-BE49-F238E27FC236}">
                  <a16:creationId xmlns:a16="http://schemas.microsoft.com/office/drawing/2014/main" id="{D66D55FF-2619-4DFB-82F8-E28BB8B4FD39}"/>
                </a:ext>
              </a:extLst>
            </p:cNvPr>
            <p:cNvSpPr>
              <a:spLocks noChangeShapeType="1"/>
            </p:cNvSpPr>
            <p:nvPr/>
          </p:nvSpPr>
          <p:spPr bwMode="auto">
            <a:xfrm>
              <a:off x="2983" y="2644"/>
              <a:ext cx="111"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48" name="Oval 41">
              <a:extLst>
                <a:ext uri="{FF2B5EF4-FFF2-40B4-BE49-F238E27FC236}">
                  <a16:creationId xmlns:a16="http://schemas.microsoft.com/office/drawing/2014/main" id="{97108D51-79C9-4C56-9FE8-D5DCD4556BCC}"/>
                </a:ext>
              </a:extLst>
            </p:cNvPr>
            <p:cNvSpPr>
              <a:spLocks noChangeArrowheads="1"/>
            </p:cNvSpPr>
            <p:nvPr/>
          </p:nvSpPr>
          <p:spPr bwMode="auto">
            <a:xfrm>
              <a:off x="3362" y="2799"/>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84049" name="Line 42">
              <a:extLst>
                <a:ext uri="{FF2B5EF4-FFF2-40B4-BE49-F238E27FC236}">
                  <a16:creationId xmlns:a16="http://schemas.microsoft.com/office/drawing/2014/main" id="{E25FBC9F-E1BF-4E58-AEE6-34CFC789BE2C}"/>
                </a:ext>
              </a:extLst>
            </p:cNvPr>
            <p:cNvSpPr>
              <a:spLocks noChangeShapeType="1"/>
            </p:cNvSpPr>
            <p:nvPr/>
          </p:nvSpPr>
          <p:spPr bwMode="auto">
            <a:xfrm flipH="1">
              <a:off x="3485" y="2635"/>
              <a:ext cx="129"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225771" name="Text Box 43">
            <a:extLst>
              <a:ext uri="{FF2B5EF4-FFF2-40B4-BE49-F238E27FC236}">
                <a16:creationId xmlns:a16="http://schemas.microsoft.com/office/drawing/2014/main" id="{73A37D5F-EA32-421E-AFCC-8D1C85A82757}"/>
              </a:ext>
            </a:extLst>
          </p:cNvPr>
          <p:cNvSpPr txBox="1">
            <a:spLocks noChangeArrowheads="1"/>
          </p:cNvSpPr>
          <p:nvPr/>
        </p:nvSpPr>
        <p:spPr bwMode="auto">
          <a:xfrm>
            <a:off x="3598863" y="3806825"/>
            <a:ext cx="4381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sp>
        <p:nvSpPr>
          <p:cNvPr id="83979" name="Oval 44">
            <a:extLst>
              <a:ext uri="{FF2B5EF4-FFF2-40B4-BE49-F238E27FC236}">
                <a16:creationId xmlns:a16="http://schemas.microsoft.com/office/drawing/2014/main" id="{7B161F09-0173-48D4-A80A-FA83F3904AEE}"/>
              </a:ext>
            </a:extLst>
          </p:cNvPr>
          <p:cNvSpPr>
            <a:spLocks noChangeArrowheads="1"/>
          </p:cNvSpPr>
          <p:nvPr/>
        </p:nvSpPr>
        <p:spPr bwMode="auto">
          <a:xfrm>
            <a:off x="3125788" y="3973513"/>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24</a:t>
            </a:r>
          </a:p>
        </p:txBody>
      </p:sp>
      <p:sp>
        <p:nvSpPr>
          <p:cNvPr id="1225773" name="Text Box 45">
            <a:extLst>
              <a:ext uri="{FF2B5EF4-FFF2-40B4-BE49-F238E27FC236}">
                <a16:creationId xmlns:a16="http://schemas.microsoft.com/office/drawing/2014/main" id="{143E9ED5-EF1C-455C-A721-3B5870807054}"/>
              </a:ext>
            </a:extLst>
          </p:cNvPr>
          <p:cNvSpPr txBox="1">
            <a:spLocks noChangeArrowheads="1"/>
          </p:cNvSpPr>
          <p:nvPr/>
        </p:nvSpPr>
        <p:spPr bwMode="auto">
          <a:xfrm>
            <a:off x="2341563" y="4594225"/>
            <a:ext cx="5143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C</a:t>
            </a:r>
            <a:endParaRPr lang="en-US" altLang="zh-CN" baseline="-25000">
              <a:latin typeface="Times New Roman" panose="02020603050405020304" pitchFamily="18" charset="0"/>
              <a:ea typeface="隶书" panose="02010509060101010101" pitchFamily="49" charset="-122"/>
            </a:endParaRPr>
          </a:p>
        </p:txBody>
      </p:sp>
      <p:sp>
        <p:nvSpPr>
          <p:cNvPr id="83981" name="Oval 46">
            <a:extLst>
              <a:ext uri="{FF2B5EF4-FFF2-40B4-BE49-F238E27FC236}">
                <a16:creationId xmlns:a16="http://schemas.microsoft.com/office/drawing/2014/main" id="{795D1E10-24C0-4437-9706-64E6CCE5F316}"/>
              </a:ext>
            </a:extLst>
          </p:cNvPr>
          <p:cNvSpPr>
            <a:spLocks noChangeArrowheads="1"/>
          </p:cNvSpPr>
          <p:nvPr/>
        </p:nvSpPr>
        <p:spPr bwMode="auto">
          <a:xfrm>
            <a:off x="3444875" y="4635500"/>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33</a:t>
            </a:r>
          </a:p>
        </p:txBody>
      </p:sp>
      <p:sp>
        <p:nvSpPr>
          <p:cNvPr id="83982" name="Line 47">
            <a:extLst>
              <a:ext uri="{FF2B5EF4-FFF2-40B4-BE49-F238E27FC236}">
                <a16:creationId xmlns:a16="http://schemas.microsoft.com/office/drawing/2014/main" id="{907E1E8F-AC9F-48B6-BD5A-6E10DA144B9B}"/>
              </a:ext>
            </a:extLst>
          </p:cNvPr>
          <p:cNvSpPr>
            <a:spLocks noChangeShapeType="1"/>
          </p:cNvSpPr>
          <p:nvPr/>
        </p:nvSpPr>
        <p:spPr bwMode="auto">
          <a:xfrm>
            <a:off x="3582988" y="4422775"/>
            <a:ext cx="112712" cy="217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3983" name="Line 48">
            <a:extLst>
              <a:ext uri="{FF2B5EF4-FFF2-40B4-BE49-F238E27FC236}">
                <a16:creationId xmlns:a16="http://schemas.microsoft.com/office/drawing/2014/main" id="{1DCB7923-9452-43D1-9A9F-CD33E2E870CC}"/>
              </a:ext>
            </a:extLst>
          </p:cNvPr>
          <p:cNvSpPr>
            <a:spLocks noChangeShapeType="1"/>
          </p:cNvSpPr>
          <p:nvPr/>
        </p:nvSpPr>
        <p:spPr bwMode="auto">
          <a:xfrm flipH="1">
            <a:off x="3122613" y="4433888"/>
            <a:ext cx="115887" cy="2301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3984" name="Oval 49">
            <a:extLst>
              <a:ext uri="{FF2B5EF4-FFF2-40B4-BE49-F238E27FC236}">
                <a16:creationId xmlns:a16="http://schemas.microsoft.com/office/drawing/2014/main" id="{16FD7824-717A-4F77-BFEF-CC250669D49B}"/>
              </a:ext>
            </a:extLst>
          </p:cNvPr>
          <p:cNvSpPr>
            <a:spLocks noChangeArrowheads="1"/>
          </p:cNvSpPr>
          <p:nvPr/>
        </p:nvSpPr>
        <p:spPr bwMode="auto">
          <a:xfrm>
            <a:off x="2795588" y="4659313"/>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19</a:t>
            </a:r>
          </a:p>
        </p:txBody>
      </p:sp>
      <p:sp>
        <p:nvSpPr>
          <p:cNvPr id="1225778" name="Text Box 50">
            <a:extLst>
              <a:ext uri="{FF2B5EF4-FFF2-40B4-BE49-F238E27FC236}">
                <a16:creationId xmlns:a16="http://schemas.microsoft.com/office/drawing/2014/main" id="{A2E44743-F4F4-4FFF-A8E7-952DB7C58AC2}"/>
              </a:ext>
            </a:extLst>
          </p:cNvPr>
          <p:cNvSpPr txBox="1">
            <a:spLocks noChangeArrowheads="1"/>
          </p:cNvSpPr>
          <p:nvPr/>
        </p:nvSpPr>
        <p:spPr bwMode="auto">
          <a:xfrm>
            <a:off x="3089275" y="2928938"/>
            <a:ext cx="5778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sp>
        <p:nvSpPr>
          <p:cNvPr id="83986" name="Text Box 51">
            <a:extLst>
              <a:ext uri="{FF2B5EF4-FFF2-40B4-BE49-F238E27FC236}">
                <a16:creationId xmlns:a16="http://schemas.microsoft.com/office/drawing/2014/main" id="{F267F68D-AFAA-4B52-951D-5D2BB51E12E1}"/>
              </a:ext>
            </a:extLst>
          </p:cNvPr>
          <p:cNvSpPr txBox="1">
            <a:spLocks noChangeArrowheads="1"/>
          </p:cNvSpPr>
          <p:nvPr/>
        </p:nvSpPr>
        <p:spPr bwMode="auto">
          <a:xfrm>
            <a:off x="9485313" y="1955800"/>
            <a:ext cx="1108075" cy="5794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sz="3200" dirty="0">
                <a:solidFill>
                  <a:srgbClr val="FF0000"/>
                </a:solidFill>
                <a:latin typeface="Times New Roman" panose="02020603050405020304" pitchFamily="18" charset="0"/>
                <a:ea typeface="华康俪金黑W8(P)" panose="020B0800000000000000" pitchFamily="34" charset="-122"/>
              </a:rPr>
              <a:t>、</a:t>
            </a:r>
            <a:r>
              <a:rPr lang="en-US" altLang="zh-CN" sz="3200" dirty="0">
                <a:solidFill>
                  <a:srgbClr val="FF0000"/>
                </a:solidFill>
                <a:latin typeface="Times New Roman" panose="02020603050405020304" pitchFamily="18" charset="0"/>
                <a:ea typeface="华康俪金黑W8(P)" panose="020B0800000000000000" pitchFamily="34" charset="-122"/>
              </a:rPr>
              <a:t>21</a:t>
            </a:r>
          </a:p>
        </p:txBody>
      </p:sp>
      <p:sp>
        <p:nvSpPr>
          <p:cNvPr id="83987" name="Oval 52">
            <a:extLst>
              <a:ext uri="{FF2B5EF4-FFF2-40B4-BE49-F238E27FC236}">
                <a16:creationId xmlns:a16="http://schemas.microsoft.com/office/drawing/2014/main" id="{39B67B2F-B5B2-4896-BB6B-4DE4682A99E7}"/>
              </a:ext>
            </a:extLst>
          </p:cNvPr>
          <p:cNvSpPr>
            <a:spLocks noChangeArrowheads="1"/>
          </p:cNvSpPr>
          <p:nvPr/>
        </p:nvSpPr>
        <p:spPr bwMode="auto">
          <a:xfrm>
            <a:off x="3052763" y="5322888"/>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0000"/>
                </a:solidFill>
                <a:latin typeface="Times New Roman" panose="02020603050405020304" pitchFamily="18" charset="0"/>
                <a:ea typeface="华康俪金黑W8(P)" panose="020B0800000000000000" pitchFamily="34" charset="-122"/>
              </a:rPr>
              <a:t>21</a:t>
            </a:r>
          </a:p>
        </p:txBody>
      </p:sp>
      <p:sp>
        <p:nvSpPr>
          <p:cNvPr id="83988" name="Line 53">
            <a:extLst>
              <a:ext uri="{FF2B5EF4-FFF2-40B4-BE49-F238E27FC236}">
                <a16:creationId xmlns:a16="http://schemas.microsoft.com/office/drawing/2014/main" id="{FD12F974-E4D0-4072-BC1B-62E50390C851}"/>
              </a:ext>
            </a:extLst>
          </p:cNvPr>
          <p:cNvSpPr>
            <a:spLocks noChangeShapeType="1"/>
          </p:cNvSpPr>
          <p:nvPr/>
        </p:nvSpPr>
        <p:spPr bwMode="auto">
          <a:xfrm>
            <a:off x="3190875" y="5110163"/>
            <a:ext cx="112713" cy="2174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3989" name="Rectangle 54">
            <a:extLst>
              <a:ext uri="{FF2B5EF4-FFF2-40B4-BE49-F238E27FC236}">
                <a16:creationId xmlns:a16="http://schemas.microsoft.com/office/drawing/2014/main" id="{AA0D3230-95CF-4013-8819-FC0A1938C558}"/>
              </a:ext>
            </a:extLst>
          </p:cNvPr>
          <p:cNvSpPr>
            <a:spLocks noChangeArrowheads="1"/>
          </p:cNvSpPr>
          <p:nvPr/>
        </p:nvSpPr>
        <p:spPr bwMode="auto">
          <a:xfrm>
            <a:off x="1252538" y="5500688"/>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en-US" altLang="zh-CN" sz="3200" dirty="0">
                <a:solidFill>
                  <a:srgbClr val="0070C0"/>
                </a:solidFill>
                <a:latin typeface="Arial" panose="020B0604020202020204" pitchFamily="34" charset="0"/>
                <a:ea typeface="华康俪金黑W8(P)" panose="020B0800000000000000" pitchFamily="34" charset="-122"/>
              </a:rPr>
              <a:t>RL</a:t>
            </a:r>
            <a:r>
              <a:rPr lang="zh-CN" altLang="en-US" sz="3200" dirty="0">
                <a:solidFill>
                  <a:srgbClr val="0070C0"/>
                </a:solidFill>
                <a:latin typeface="Arial" panose="020B0604020202020204" pitchFamily="34" charset="0"/>
                <a:ea typeface="华康俪金黑W8(P)" panose="020B0800000000000000" pitchFamily="34" charset="-122"/>
              </a:rPr>
              <a:t>型</a:t>
            </a:r>
          </a:p>
        </p:txBody>
      </p:sp>
      <p:sp>
        <p:nvSpPr>
          <p:cNvPr id="1225783" name="Rectangle 55">
            <a:extLst>
              <a:ext uri="{FF2B5EF4-FFF2-40B4-BE49-F238E27FC236}">
                <a16:creationId xmlns:a16="http://schemas.microsoft.com/office/drawing/2014/main" id="{AC700073-8746-49B4-B34E-C69B98FD4074}"/>
              </a:ext>
            </a:extLst>
          </p:cNvPr>
          <p:cNvSpPr>
            <a:spLocks noChangeArrowheads="1"/>
          </p:cNvSpPr>
          <p:nvPr/>
        </p:nvSpPr>
        <p:spPr bwMode="auto">
          <a:xfrm>
            <a:off x="4733925" y="5589588"/>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zh-CN" altLang="en-US" sz="3200" dirty="0">
                <a:solidFill>
                  <a:srgbClr val="0070C0"/>
                </a:solidFill>
                <a:latin typeface="Arial" panose="020B0604020202020204" pitchFamily="34" charset="0"/>
                <a:ea typeface="华康俪金黑W8(P)" panose="020B0800000000000000" pitchFamily="34" charset="-122"/>
              </a:rPr>
              <a:t>先右旋</a:t>
            </a:r>
          </a:p>
        </p:txBody>
      </p:sp>
      <p:grpSp>
        <p:nvGrpSpPr>
          <p:cNvPr id="1225784" name="Group 56">
            <a:extLst>
              <a:ext uri="{FF2B5EF4-FFF2-40B4-BE49-F238E27FC236}">
                <a16:creationId xmlns:a16="http://schemas.microsoft.com/office/drawing/2014/main" id="{2E0E3C5B-DA3C-4CD8-88E4-4AB17E9D1ECB}"/>
              </a:ext>
            </a:extLst>
          </p:cNvPr>
          <p:cNvGrpSpPr>
            <a:grpSpLocks/>
          </p:cNvGrpSpPr>
          <p:nvPr/>
        </p:nvGrpSpPr>
        <p:grpSpPr bwMode="auto">
          <a:xfrm>
            <a:off x="4633913" y="2630488"/>
            <a:ext cx="2257425" cy="1914525"/>
            <a:chOff x="2494" y="1928"/>
            <a:chExt cx="1422" cy="1206"/>
          </a:xfrm>
        </p:grpSpPr>
        <p:sp>
          <p:nvSpPr>
            <p:cNvPr id="84026" name="Oval 57">
              <a:extLst>
                <a:ext uri="{FF2B5EF4-FFF2-40B4-BE49-F238E27FC236}">
                  <a16:creationId xmlns:a16="http://schemas.microsoft.com/office/drawing/2014/main" id="{66027DCB-9DA5-4ACD-87A3-9AA41F1FBEA2}"/>
                </a:ext>
              </a:extLst>
            </p:cNvPr>
            <p:cNvSpPr>
              <a:spLocks noChangeArrowheads="1"/>
            </p:cNvSpPr>
            <p:nvPr/>
          </p:nvSpPr>
          <p:spPr bwMode="auto">
            <a:xfrm>
              <a:off x="3507" y="2312"/>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15</a:t>
              </a:r>
            </a:p>
          </p:txBody>
        </p:sp>
        <p:sp>
          <p:nvSpPr>
            <p:cNvPr id="84027" name="Line 58">
              <a:extLst>
                <a:ext uri="{FF2B5EF4-FFF2-40B4-BE49-F238E27FC236}">
                  <a16:creationId xmlns:a16="http://schemas.microsoft.com/office/drawing/2014/main" id="{F4747798-5543-4254-B923-7D212944A310}"/>
                </a:ext>
              </a:extLst>
            </p:cNvPr>
            <p:cNvSpPr>
              <a:spLocks noChangeShapeType="1"/>
            </p:cNvSpPr>
            <p:nvPr/>
          </p:nvSpPr>
          <p:spPr bwMode="auto">
            <a:xfrm>
              <a:off x="3765" y="2602"/>
              <a:ext cx="151" cy="1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28" name="Oval 59">
              <a:extLst>
                <a:ext uri="{FF2B5EF4-FFF2-40B4-BE49-F238E27FC236}">
                  <a16:creationId xmlns:a16="http://schemas.microsoft.com/office/drawing/2014/main" id="{4606C816-AD60-4956-97BC-BEA7809B3517}"/>
                </a:ext>
              </a:extLst>
            </p:cNvPr>
            <p:cNvSpPr>
              <a:spLocks noChangeArrowheads="1"/>
            </p:cNvSpPr>
            <p:nvPr/>
          </p:nvSpPr>
          <p:spPr bwMode="auto">
            <a:xfrm>
              <a:off x="3084" y="1928"/>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84029" name="Line 60">
              <a:extLst>
                <a:ext uri="{FF2B5EF4-FFF2-40B4-BE49-F238E27FC236}">
                  <a16:creationId xmlns:a16="http://schemas.microsoft.com/office/drawing/2014/main" id="{414C8122-89F9-426E-A9F3-B9FD5B0E8E1B}"/>
                </a:ext>
              </a:extLst>
            </p:cNvPr>
            <p:cNvSpPr>
              <a:spLocks noChangeShapeType="1"/>
            </p:cNvSpPr>
            <p:nvPr/>
          </p:nvSpPr>
          <p:spPr bwMode="auto">
            <a:xfrm>
              <a:off x="3374" y="2179"/>
              <a:ext cx="215" cy="1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30" name="Line 61">
              <a:extLst>
                <a:ext uri="{FF2B5EF4-FFF2-40B4-BE49-F238E27FC236}">
                  <a16:creationId xmlns:a16="http://schemas.microsoft.com/office/drawing/2014/main" id="{C17BFD8F-29CE-46F5-84D0-0485279EABC0}"/>
                </a:ext>
              </a:extLst>
            </p:cNvPr>
            <p:cNvSpPr>
              <a:spLocks noChangeShapeType="1"/>
            </p:cNvSpPr>
            <p:nvPr/>
          </p:nvSpPr>
          <p:spPr bwMode="auto">
            <a:xfrm flipH="1">
              <a:off x="2956" y="2203"/>
              <a:ext cx="170"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31" name="Oval 62">
              <a:extLst>
                <a:ext uri="{FF2B5EF4-FFF2-40B4-BE49-F238E27FC236}">
                  <a16:creationId xmlns:a16="http://schemas.microsoft.com/office/drawing/2014/main" id="{83E12B68-9D17-4CA1-91EE-3DC2AB26ECB1}"/>
                </a:ext>
              </a:extLst>
            </p:cNvPr>
            <p:cNvSpPr>
              <a:spLocks noChangeArrowheads="1"/>
            </p:cNvSpPr>
            <p:nvPr/>
          </p:nvSpPr>
          <p:spPr bwMode="auto">
            <a:xfrm>
              <a:off x="2725" y="2337"/>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7</a:t>
              </a:r>
            </a:p>
          </p:txBody>
        </p:sp>
        <p:sp>
          <p:nvSpPr>
            <p:cNvPr id="84032" name="Line 63">
              <a:extLst>
                <a:ext uri="{FF2B5EF4-FFF2-40B4-BE49-F238E27FC236}">
                  <a16:creationId xmlns:a16="http://schemas.microsoft.com/office/drawing/2014/main" id="{BBD23CE2-F290-464A-84FE-1858291C033E}"/>
                </a:ext>
              </a:extLst>
            </p:cNvPr>
            <p:cNvSpPr>
              <a:spLocks noChangeShapeType="1"/>
            </p:cNvSpPr>
            <p:nvPr/>
          </p:nvSpPr>
          <p:spPr bwMode="auto">
            <a:xfrm flipH="1">
              <a:off x="2686" y="2636"/>
              <a:ext cx="129"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33" name="Oval 64">
              <a:extLst>
                <a:ext uri="{FF2B5EF4-FFF2-40B4-BE49-F238E27FC236}">
                  <a16:creationId xmlns:a16="http://schemas.microsoft.com/office/drawing/2014/main" id="{8AD804CD-3C72-4D15-96C1-5AF60B37F4C8}"/>
                </a:ext>
              </a:extLst>
            </p:cNvPr>
            <p:cNvSpPr>
              <a:spLocks noChangeArrowheads="1"/>
            </p:cNvSpPr>
            <p:nvPr/>
          </p:nvSpPr>
          <p:spPr bwMode="auto">
            <a:xfrm>
              <a:off x="2494" y="2794"/>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4</a:t>
              </a:r>
            </a:p>
          </p:txBody>
        </p:sp>
        <p:sp>
          <p:nvSpPr>
            <p:cNvPr id="84034" name="Oval 65">
              <a:extLst>
                <a:ext uri="{FF2B5EF4-FFF2-40B4-BE49-F238E27FC236}">
                  <a16:creationId xmlns:a16="http://schemas.microsoft.com/office/drawing/2014/main" id="{B438C2E1-250C-4549-8B24-9AB08DEE2835}"/>
                </a:ext>
              </a:extLst>
            </p:cNvPr>
            <p:cNvSpPr>
              <a:spLocks noChangeArrowheads="1"/>
            </p:cNvSpPr>
            <p:nvPr/>
          </p:nvSpPr>
          <p:spPr bwMode="auto">
            <a:xfrm>
              <a:off x="2965" y="2817"/>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8</a:t>
              </a:r>
            </a:p>
          </p:txBody>
        </p:sp>
        <p:sp>
          <p:nvSpPr>
            <p:cNvPr id="84035" name="Line 66">
              <a:extLst>
                <a:ext uri="{FF2B5EF4-FFF2-40B4-BE49-F238E27FC236}">
                  <a16:creationId xmlns:a16="http://schemas.microsoft.com/office/drawing/2014/main" id="{01B35C17-6232-40D1-A8A5-B219C3D6E238}"/>
                </a:ext>
              </a:extLst>
            </p:cNvPr>
            <p:cNvSpPr>
              <a:spLocks noChangeShapeType="1"/>
            </p:cNvSpPr>
            <p:nvPr/>
          </p:nvSpPr>
          <p:spPr bwMode="auto">
            <a:xfrm>
              <a:off x="2983" y="2644"/>
              <a:ext cx="111"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36" name="Oval 67">
              <a:extLst>
                <a:ext uri="{FF2B5EF4-FFF2-40B4-BE49-F238E27FC236}">
                  <a16:creationId xmlns:a16="http://schemas.microsoft.com/office/drawing/2014/main" id="{5EC429D0-7273-40B9-917D-8192955E3525}"/>
                </a:ext>
              </a:extLst>
            </p:cNvPr>
            <p:cNvSpPr>
              <a:spLocks noChangeArrowheads="1"/>
            </p:cNvSpPr>
            <p:nvPr/>
          </p:nvSpPr>
          <p:spPr bwMode="auto">
            <a:xfrm>
              <a:off x="3362" y="2799"/>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84037" name="Line 68">
              <a:extLst>
                <a:ext uri="{FF2B5EF4-FFF2-40B4-BE49-F238E27FC236}">
                  <a16:creationId xmlns:a16="http://schemas.microsoft.com/office/drawing/2014/main" id="{31591942-AB89-4227-8219-C4DFB48247E9}"/>
                </a:ext>
              </a:extLst>
            </p:cNvPr>
            <p:cNvSpPr>
              <a:spLocks noChangeShapeType="1"/>
            </p:cNvSpPr>
            <p:nvPr/>
          </p:nvSpPr>
          <p:spPr bwMode="auto">
            <a:xfrm flipH="1">
              <a:off x="3485" y="2635"/>
              <a:ext cx="129"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225797" name="Text Box 69">
            <a:extLst>
              <a:ext uri="{FF2B5EF4-FFF2-40B4-BE49-F238E27FC236}">
                <a16:creationId xmlns:a16="http://schemas.microsoft.com/office/drawing/2014/main" id="{1E62FABA-F4F2-45BF-B04C-C3A5D7C7B97D}"/>
              </a:ext>
            </a:extLst>
          </p:cNvPr>
          <p:cNvSpPr txBox="1">
            <a:spLocks noChangeArrowheads="1"/>
          </p:cNvSpPr>
          <p:nvPr/>
        </p:nvSpPr>
        <p:spPr bwMode="auto">
          <a:xfrm>
            <a:off x="6591300" y="2932113"/>
            <a:ext cx="5778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sp>
        <p:nvSpPr>
          <p:cNvPr id="1225798" name="Text Box 70">
            <a:extLst>
              <a:ext uri="{FF2B5EF4-FFF2-40B4-BE49-F238E27FC236}">
                <a16:creationId xmlns:a16="http://schemas.microsoft.com/office/drawing/2014/main" id="{0159F6A1-B1FF-41BA-B19A-D0753EEBEF7A}"/>
              </a:ext>
            </a:extLst>
          </p:cNvPr>
          <p:cNvSpPr txBox="1">
            <a:spLocks noChangeArrowheads="1"/>
          </p:cNvSpPr>
          <p:nvPr/>
        </p:nvSpPr>
        <p:spPr bwMode="auto">
          <a:xfrm>
            <a:off x="6948488" y="3581400"/>
            <a:ext cx="5143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C</a:t>
            </a:r>
            <a:endParaRPr lang="en-US" altLang="zh-CN" baseline="-25000">
              <a:latin typeface="Times New Roman" panose="02020603050405020304" pitchFamily="18" charset="0"/>
              <a:ea typeface="隶书" panose="02010509060101010101" pitchFamily="49" charset="-122"/>
            </a:endParaRPr>
          </a:p>
        </p:txBody>
      </p:sp>
      <p:sp>
        <p:nvSpPr>
          <p:cNvPr id="1225799" name="Oval 71">
            <a:extLst>
              <a:ext uri="{FF2B5EF4-FFF2-40B4-BE49-F238E27FC236}">
                <a16:creationId xmlns:a16="http://schemas.microsoft.com/office/drawing/2014/main" id="{437F13D3-5E0B-40B9-8255-C30DDD6FB0C0}"/>
              </a:ext>
            </a:extLst>
          </p:cNvPr>
          <p:cNvSpPr>
            <a:spLocks noChangeArrowheads="1"/>
          </p:cNvSpPr>
          <p:nvPr/>
        </p:nvSpPr>
        <p:spPr bwMode="auto">
          <a:xfrm>
            <a:off x="6704013" y="3963988"/>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19</a:t>
            </a:r>
          </a:p>
        </p:txBody>
      </p:sp>
      <p:sp>
        <p:nvSpPr>
          <p:cNvPr id="1225800" name="Text Box 72">
            <a:extLst>
              <a:ext uri="{FF2B5EF4-FFF2-40B4-BE49-F238E27FC236}">
                <a16:creationId xmlns:a16="http://schemas.microsoft.com/office/drawing/2014/main" id="{454C3157-3959-43F4-B4BA-A62A3C7E4AE6}"/>
              </a:ext>
            </a:extLst>
          </p:cNvPr>
          <p:cNvSpPr txBox="1">
            <a:spLocks noChangeArrowheads="1"/>
          </p:cNvSpPr>
          <p:nvPr/>
        </p:nvSpPr>
        <p:spPr bwMode="auto">
          <a:xfrm>
            <a:off x="6592888" y="4533900"/>
            <a:ext cx="3873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sp>
        <p:nvSpPr>
          <p:cNvPr id="1225801" name="Oval 73">
            <a:extLst>
              <a:ext uri="{FF2B5EF4-FFF2-40B4-BE49-F238E27FC236}">
                <a16:creationId xmlns:a16="http://schemas.microsoft.com/office/drawing/2014/main" id="{A34BCBC5-DCEF-4798-8029-D916692121A3}"/>
              </a:ext>
            </a:extLst>
          </p:cNvPr>
          <p:cNvSpPr>
            <a:spLocks noChangeArrowheads="1"/>
          </p:cNvSpPr>
          <p:nvPr/>
        </p:nvSpPr>
        <p:spPr bwMode="auto">
          <a:xfrm>
            <a:off x="6997700" y="4651375"/>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24</a:t>
            </a:r>
          </a:p>
        </p:txBody>
      </p:sp>
      <p:sp>
        <p:nvSpPr>
          <p:cNvPr id="1225802" name="Line 74">
            <a:extLst>
              <a:ext uri="{FF2B5EF4-FFF2-40B4-BE49-F238E27FC236}">
                <a16:creationId xmlns:a16="http://schemas.microsoft.com/office/drawing/2014/main" id="{E4F07E55-20C5-46AD-8875-C73395ED2AA0}"/>
              </a:ext>
            </a:extLst>
          </p:cNvPr>
          <p:cNvSpPr>
            <a:spLocks noChangeShapeType="1"/>
          </p:cNvSpPr>
          <p:nvPr/>
        </p:nvSpPr>
        <p:spPr bwMode="auto">
          <a:xfrm>
            <a:off x="7135813" y="4438650"/>
            <a:ext cx="112712" cy="217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5803" name="Oval 75">
            <a:extLst>
              <a:ext uri="{FF2B5EF4-FFF2-40B4-BE49-F238E27FC236}">
                <a16:creationId xmlns:a16="http://schemas.microsoft.com/office/drawing/2014/main" id="{1DF3911E-A5BF-40C4-92A6-D87FAD0C24C4}"/>
              </a:ext>
            </a:extLst>
          </p:cNvPr>
          <p:cNvSpPr>
            <a:spLocks noChangeArrowheads="1"/>
          </p:cNvSpPr>
          <p:nvPr/>
        </p:nvSpPr>
        <p:spPr bwMode="auto">
          <a:xfrm>
            <a:off x="6707188" y="5313363"/>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0000"/>
                </a:solidFill>
                <a:latin typeface="Times New Roman" panose="02020603050405020304" pitchFamily="18" charset="0"/>
                <a:ea typeface="华康俪金黑W8(P)" panose="020B0800000000000000" pitchFamily="34" charset="-122"/>
              </a:rPr>
              <a:t>21</a:t>
            </a:r>
          </a:p>
        </p:txBody>
      </p:sp>
      <p:sp>
        <p:nvSpPr>
          <p:cNvPr id="1225804" name="Line 76">
            <a:extLst>
              <a:ext uri="{FF2B5EF4-FFF2-40B4-BE49-F238E27FC236}">
                <a16:creationId xmlns:a16="http://schemas.microsoft.com/office/drawing/2014/main" id="{4564EC69-8ECE-4886-832B-B7BE722A10C7}"/>
              </a:ext>
            </a:extLst>
          </p:cNvPr>
          <p:cNvSpPr>
            <a:spLocks noChangeShapeType="1"/>
          </p:cNvSpPr>
          <p:nvPr/>
        </p:nvSpPr>
        <p:spPr bwMode="auto">
          <a:xfrm flipH="1">
            <a:off x="6958013" y="5100638"/>
            <a:ext cx="128587" cy="2174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5805" name="Oval 77">
            <a:extLst>
              <a:ext uri="{FF2B5EF4-FFF2-40B4-BE49-F238E27FC236}">
                <a16:creationId xmlns:a16="http://schemas.microsoft.com/office/drawing/2014/main" id="{703CD882-F43F-4473-ADA4-7B33CC5E5A7A}"/>
              </a:ext>
            </a:extLst>
          </p:cNvPr>
          <p:cNvSpPr>
            <a:spLocks noChangeArrowheads="1"/>
          </p:cNvSpPr>
          <p:nvPr/>
        </p:nvSpPr>
        <p:spPr bwMode="auto">
          <a:xfrm>
            <a:off x="7353300" y="5299075"/>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33</a:t>
            </a:r>
          </a:p>
        </p:txBody>
      </p:sp>
      <p:sp>
        <p:nvSpPr>
          <p:cNvPr id="1225806" name="Line 78">
            <a:extLst>
              <a:ext uri="{FF2B5EF4-FFF2-40B4-BE49-F238E27FC236}">
                <a16:creationId xmlns:a16="http://schemas.microsoft.com/office/drawing/2014/main" id="{495C8150-E670-437B-BB81-9660909EF95A}"/>
              </a:ext>
            </a:extLst>
          </p:cNvPr>
          <p:cNvSpPr>
            <a:spLocks noChangeShapeType="1"/>
          </p:cNvSpPr>
          <p:nvPr/>
        </p:nvSpPr>
        <p:spPr bwMode="auto">
          <a:xfrm>
            <a:off x="7442200" y="5108575"/>
            <a:ext cx="112713" cy="217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5807" name="Rectangle 79">
            <a:extLst>
              <a:ext uri="{FF2B5EF4-FFF2-40B4-BE49-F238E27FC236}">
                <a16:creationId xmlns:a16="http://schemas.microsoft.com/office/drawing/2014/main" id="{F4F3B357-EBC4-4F5D-815A-3A9296F15BB0}"/>
              </a:ext>
            </a:extLst>
          </p:cNvPr>
          <p:cNvSpPr>
            <a:spLocks noChangeArrowheads="1"/>
          </p:cNvSpPr>
          <p:nvPr/>
        </p:nvSpPr>
        <p:spPr bwMode="auto">
          <a:xfrm>
            <a:off x="8464550" y="5575300"/>
            <a:ext cx="1574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Clr>
                <a:srgbClr val="FFFF00"/>
              </a:buClr>
              <a:buSzPct val="70000"/>
              <a:buFont typeface="Wingdings" panose="05000000000000000000" pitchFamily="2" charset="2"/>
              <a:buNone/>
            </a:pPr>
            <a:r>
              <a:rPr lang="zh-CN" altLang="en-US" sz="3200" dirty="0">
                <a:solidFill>
                  <a:srgbClr val="0070C0"/>
                </a:solidFill>
                <a:latin typeface="Arial" panose="020B0604020202020204" pitchFamily="34" charset="0"/>
                <a:ea typeface="华康俪金黑W8(P)" panose="020B0800000000000000" pitchFamily="34" charset="-122"/>
              </a:rPr>
              <a:t>再左转</a:t>
            </a:r>
          </a:p>
        </p:txBody>
      </p:sp>
      <p:sp>
        <p:nvSpPr>
          <p:cNvPr id="1225809" name="Oval 81">
            <a:extLst>
              <a:ext uri="{FF2B5EF4-FFF2-40B4-BE49-F238E27FC236}">
                <a16:creationId xmlns:a16="http://schemas.microsoft.com/office/drawing/2014/main" id="{6DAFFAA5-2FB2-4D7A-80F2-3FEB68AB91A9}"/>
              </a:ext>
            </a:extLst>
          </p:cNvPr>
          <p:cNvSpPr>
            <a:spLocks noChangeArrowheads="1"/>
          </p:cNvSpPr>
          <p:nvPr/>
        </p:nvSpPr>
        <p:spPr bwMode="auto">
          <a:xfrm>
            <a:off x="9791700" y="4037013"/>
            <a:ext cx="531813"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15</a:t>
            </a:r>
          </a:p>
        </p:txBody>
      </p:sp>
      <p:grpSp>
        <p:nvGrpSpPr>
          <p:cNvPr id="1225821" name="Group 93">
            <a:extLst>
              <a:ext uri="{FF2B5EF4-FFF2-40B4-BE49-F238E27FC236}">
                <a16:creationId xmlns:a16="http://schemas.microsoft.com/office/drawing/2014/main" id="{7F69ABCD-68BA-4735-A320-AF0706085630}"/>
              </a:ext>
            </a:extLst>
          </p:cNvPr>
          <p:cNvGrpSpPr>
            <a:grpSpLocks/>
          </p:cNvGrpSpPr>
          <p:nvPr/>
        </p:nvGrpSpPr>
        <p:grpSpPr bwMode="auto">
          <a:xfrm>
            <a:off x="8421688" y="2627313"/>
            <a:ext cx="1738312" cy="1914525"/>
            <a:chOff x="3888" y="1866"/>
            <a:chExt cx="1095" cy="1206"/>
          </a:xfrm>
        </p:grpSpPr>
        <p:sp>
          <p:nvSpPr>
            <p:cNvPr id="84018" name="Oval 83">
              <a:extLst>
                <a:ext uri="{FF2B5EF4-FFF2-40B4-BE49-F238E27FC236}">
                  <a16:creationId xmlns:a16="http://schemas.microsoft.com/office/drawing/2014/main" id="{A2E269E8-AF09-4471-9E9E-66ADC4C93165}"/>
                </a:ext>
              </a:extLst>
            </p:cNvPr>
            <p:cNvSpPr>
              <a:spLocks noChangeArrowheads="1"/>
            </p:cNvSpPr>
            <p:nvPr/>
          </p:nvSpPr>
          <p:spPr bwMode="auto">
            <a:xfrm>
              <a:off x="4478" y="1866"/>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10</a:t>
              </a:r>
            </a:p>
          </p:txBody>
        </p:sp>
        <p:sp>
          <p:nvSpPr>
            <p:cNvPr id="84019" name="Line 84">
              <a:extLst>
                <a:ext uri="{FF2B5EF4-FFF2-40B4-BE49-F238E27FC236}">
                  <a16:creationId xmlns:a16="http://schemas.microsoft.com/office/drawing/2014/main" id="{157D4654-4C93-4184-8980-C1B0C183DE7B}"/>
                </a:ext>
              </a:extLst>
            </p:cNvPr>
            <p:cNvSpPr>
              <a:spLocks noChangeShapeType="1"/>
            </p:cNvSpPr>
            <p:nvPr/>
          </p:nvSpPr>
          <p:spPr bwMode="auto">
            <a:xfrm>
              <a:off x="4768" y="2117"/>
              <a:ext cx="215" cy="1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20" name="Line 85">
              <a:extLst>
                <a:ext uri="{FF2B5EF4-FFF2-40B4-BE49-F238E27FC236}">
                  <a16:creationId xmlns:a16="http://schemas.microsoft.com/office/drawing/2014/main" id="{17865574-9729-4116-8411-69E4B3460721}"/>
                </a:ext>
              </a:extLst>
            </p:cNvPr>
            <p:cNvSpPr>
              <a:spLocks noChangeShapeType="1"/>
            </p:cNvSpPr>
            <p:nvPr/>
          </p:nvSpPr>
          <p:spPr bwMode="auto">
            <a:xfrm flipH="1">
              <a:off x="4350" y="2141"/>
              <a:ext cx="170"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21" name="Oval 86">
              <a:extLst>
                <a:ext uri="{FF2B5EF4-FFF2-40B4-BE49-F238E27FC236}">
                  <a16:creationId xmlns:a16="http://schemas.microsoft.com/office/drawing/2014/main" id="{CD6D9E82-9717-42CF-8C42-28E248E9866A}"/>
                </a:ext>
              </a:extLst>
            </p:cNvPr>
            <p:cNvSpPr>
              <a:spLocks noChangeArrowheads="1"/>
            </p:cNvSpPr>
            <p:nvPr/>
          </p:nvSpPr>
          <p:spPr bwMode="auto">
            <a:xfrm>
              <a:off x="4119" y="2275"/>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7</a:t>
              </a:r>
            </a:p>
          </p:txBody>
        </p:sp>
        <p:sp>
          <p:nvSpPr>
            <p:cNvPr id="84022" name="Line 87">
              <a:extLst>
                <a:ext uri="{FF2B5EF4-FFF2-40B4-BE49-F238E27FC236}">
                  <a16:creationId xmlns:a16="http://schemas.microsoft.com/office/drawing/2014/main" id="{2E821CDB-0153-446F-8252-0E7E63B4626A}"/>
                </a:ext>
              </a:extLst>
            </p:cNvPr>
            <p:cNvSpPr>
              <a:spLocks noChangeShapeType="1"/>
            </p:cNvSpPr>
            <p:nvPr/>
          </p:nvSpPr>
          <p:spPr bwMode="auto">
            <a:xfrm flipH="1">
              <a:off x="4080" y="2574"/>
              <a:ext cx="129"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4023" name="Oval 88">
              <a:extLst>
                <a:ext uri="{FF2B5EF4-FFF2-40B4-BE49-F238E27FC236}">
                  <a16:creationId xmlns:a16="http://schemas.microsoft.com/office/drawing/2014/main" id="{1BDBD242-5579-4DAA-AE05-3697D4A27543}"/>
                </a:ext>
              </a:extLst>
            </p:cNvPr>
            <p:cNvSpPr>
              <a:spLocks noChangeArrowheads="1"/>
            </p:cNvSpPr>
            <p:nvPr/>
          </p:nvSpPr>
          <p:spPr bwMode="auto">
            <a:xfrm>
              <a:off x="3888" y="2732"/>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4</a:t>
              </a:r>
            </a:p>
          </p:txBody>
        </p:sp>
        <p:sp>
          <p:nvSpPr>
            <p:cNvPr id="84024" name="Oval 89">
              <a:extLst>
                <a:ext uri="{FF2B5EF4-FFF2-40B4-BE49-F238E27FC236}">
                  <a16:creationId xmlns:a16="http://schemas.microsoft.com/office/drawing/2014/main" id="{B9CDB0F2-9D4A-4D83-A554-B40874BD3415}"/>
                </a:ext>
              </a:extLst>
            </p:cNvPr>
            <p:cNvSpPr>
              <a:spLocks noChangeArrowheads="1"/>
            </p:cNvSpPr>
            <p:nvPr/>
          </p:nvSpPr>
          <p:spPr bwMode="auto">
            <a:xfrm>
              <a:off x="4359" y="2755"/>
              <a:ext cx="335" cy="31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8</a:t>
              </a:r>
            </a:p>
          </p:txBody>
        </p:sp>
        <p:sp>
          <p:nvSpPr>
            <p:cNvPr id="84025" name="Line 90">
              <a:extLst>
                <a:ext uri="{FF2B5EF4-FFF2-40B4-BE49-F238E27FC236}">
                  <a16:creationId xmlns:a16="http://schemas.microsoft.com/office/drawing/2014/main" id="{6EFA2B88-5C3F-457B-9575-2DF6148D3D43}"/>
                </a:ext>
              </a:extLst>
            </p:cNvPr>
            <p:cNvSpPr>
              <a:spLocks noChangeShapeType="1"/>
            </p:cNvSpPr>
            <p:nvPr/>
          </p:nvSpPr>
          <p:spPr bwMode="auto">
            <a:xfrm>
              <a:off x="4377" y="2582"/>
              <a:ext cx="111" cy="1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225819" name="Oval 91">
            <a:extLst>
              <a:ext uri="{FF2B5EF4-FFF2-40B4-BE49-F238E27FC236}">
                <a16:creationId xmlns:a16="http://schemas.microsoft.com/office/drawing/2014/main" id="{EA35873F-0CC4-45C4-BB28-FC32BD5562F5}"/>
              </a:ext>
            </a:extLst>
          </p:cNvPr>
          <p:cNvSpPr>
            <a:spLocks noChangeArrowheads="1"/>
          </p:cNvSpPr>
          <p:nvPr/>
        </p:nvSpPr>
        <p:spPr bwMode="auto">
          <a:xfrm>
            <a:off x="9459913" y="4746625"/>
            <a:ext cx="531812"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latin typeface="Times New Roman" panose="02020603050405020304" pitchFamily="18" charset="0"/>
                <a:ea typeface="华康俪金黑W8(P)" panose="020B0800000000000000" pitchFamily="34" charset="-122"/>
              </a:rPr>
              <a:t>13</a:t>
            </a:r>
          </a:p>
        </p:txBody>
      </p:sp>
      <p:sp>
        <p:nvSpPr>
          <p:cNvPr id="1225820" name="Line 92">
            <a:extLst>
              <a:ext uri="{FF2B5EF4-FFF2-40B4-BE49-F238E27FC236}">
                <a16:creationId xmlns:a16="http://schemas.microsoft.com/office/drawing/2014/main" id="{BFD7D50E-096D-4E8C-B002-DB8DFC96BEB3}"/>
              </a:ext>
            </a:extLst>
          </p:cNvPr>
          <p:cNvSpPr>
            <a:spLocks noChangeShapeType="1"/>
          </p:cNvSpPr>
          <p:nvPr/>
        </p:nvSpPr>
        <p:spPr bwMode="auto">
          <a:xfrm flipH="1">
            <a:off x="9756775" y="4498975"/>
            <a:ext cx="128588" cy="255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5822" name="Text Box 94">
            <a:extLst>
              <a:ext uri="{FF2B5EF4-FFF2-40B4-BE49-F238E27FC236}">
                <a16:creationId xmlns:a16="http://schemas.microsoft.com/office/drawing/2014/main" id="{C1242748-38D0-4D1E-B1B0-27E372F045F8}"/>
              </a:ext>
            </a:extLst>
          </p:cNvPr>
          <p:cNvSpPr txBox="1">
            <a:spLocks noChangeArrowheads="1"/>
          </p:cNvSpPr>
          <p:nvPr/>
        </p:nvSpPr>
        <p:spPr bwMode="auto">
          <a:xfrm>
            <a:off x="10152063" y="2892425"/>
            <a:ext cx="5143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C</a:t>
            </a:r>
            <a:endParaRPr lang="en-US" altLang="zh-CN" baseline="-25000">
              <a:latin typeface="Times New Roman" panose="02020603050405020304" pitchFamily="18" charset="0"/>
              <a:ea typeface="隶书" panose="02010509060101010101" pitchFamily="49" charset="-122"/>
            </a:endParaRPr>
          </a:p>
        </p:txBody>
      </p:sp>
      <p:sp>
        <p:nvSpPr>
          <p:cNvPr id="1225823" name="Oval 95">
            <a:extLst>
              <a:ext uri="{FF2B5EF4-FFF2-40B4-BE49-F238E27FC236}">
                <a16:creationId xmlns:a16="http://schemas.microsoft.com/office/drawing/2014/main" id="{FCF1319D-6E96-4651-9903-CE99D69A3F5E}"/>
              </a:ext>
            </a:extLst>
          </p:cNvPr>
          <p:cNvSpPr>
            <a:spLocks noChangeArrowheads="1"/>
          </p:cNvSpPr>
          <p:nvPr/>
        </p:nvSpPr>
        <p:spPr bwMode="auto">
          <a:xfrm>
            <a:off x="10021888" y="3275013"/>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19</a:t>
            </a:r>
          </a:p>
        </p:txBody>
      </p:sp>
      <p:sp>
        <p:nvSpPr>
          <p:cNvPr id="1225824" name="Line 96">
            <a:extLst>
              <a:ext uri="{FF2B5EF4-FFF2-40B4-BE49-F238E27FC236}">
                <a16:creationId xmlns:a16="http://schemas.microsoft.com/office/drawing/2014/main" id="{F9214810-4717-4AB7-84A3-D7EEA194CF04}"/>
              </a:ext>
            </a:extLst>
          </p:cNvPr>
          <p:cNvSpPr>
            <a:spLocks noChangeShapeType="1"/>
          </p:cNvSpPr>
          <p:nvPr/>
        </p:nvSpPr>
        <p:spPr bwMode="auto">
          <a:xfrm flipH="1">
            <a:off x="10037763" y="3763963"/>
            <a:ext cx="128587" cy="268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5825" name="Text Box 97">
            <a:extLst>
              <a:ext uri="{FF2B5EF4-FFF2-40B4-BE49-F238E27FC236}">
                <a16:creationId xmlns:a16="http://schemas.microsoft.com/office/drawing/2014/main" id="{E9A5A267-65BE-4AA6-863A-D1E85C318F52}"/>
              </a:ext>
            </a:extLst>
          </p:cNvPr>
          <p:cNvSpPr txBox="1">
            <a:spLocks noChangeArrowheads="1"/>
          </p:cNvSpPr>
          <p:nvPr/>
        </p:nvSpPr>
        <p:spPr bwMode="auto">
          <a:xfrm>
            <a:off x="10710863" y="3578225"/>
            <a:ext cx="387350" cy="51911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B</a:t>
            </a:r>
          </a:p>
        </p:txBody>
      </p:sp>
      <p:sp>
        <p:nvSpPr>
          <p:cNvPr id="1225826" name="Oval 98">
            <a:extLst>
              <a:ext uri="{FF2B5EF4-FFF2-40B4-BE49-F238E27FC236}">
                <a16:creationId xmlns:a16="http://schemas.microsoft.com/office/drawing/2014/main" id="{B9561970-7821-4B77-9F5B-2079C3909EEF}"/>
              </a:ext>
            </a:extLst>
          </p:cNvPr>
          <p:cNvSpPr>
            <a:spLocks noChangeArrowheads="1"/>
          </p:cNvSpPr>
          <p:nvPr/>
        </p:nvSpPr>
        <p:spPr bwMode="auto">
          <a:xfrm>
            <a:off x="10429875" y="4025900"/>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24</a:t>
            </a:r>
          </a:p>
        </p:txBody>
      </p:sp>
      <p:sp>
        <p:nvSpPr>
          <p:cNvPr id="1225827" name="Line 99">
            <a:extLst>
              <a:ext uri="{FF2B5EF4-FFF2-40B4-BE49-F238E27FC236}">
                <a16:creationId xmlns:a16="http://schemas.microsoft.com/office/drawing/2014/main" id="{289E9104-B7A5-4792-8115-DA4B1E985441}"/>
              </a:ext>
            </a:extLst>
          </p:cNvPr>
          <p:cNvSpPr>
            <a:spLocks noChangeShapeType="1"/>
          </p:cNvSpPr>
          <p:nvPr/>
        </p:nvSpPr>
        <p:spPr bwMode="auto">
          <a:xfrm>
            <a:off x="10453688" y="3736975"/>
            <a:ext cx="227012" cy="268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5828" name="Oval 100">
            <a:extLst>
              <a:ext uri="{FF2B5EF4-FFF2-40B4-BE49-F238E27FC236}">
                <a16:creationId xmlns:a16="http://schemas.microsoft.com/office/drawing/2014/main" id="{08D6846E-C914-4FF4-ABEE-9601399C69CB}"/>
              </a:ext>
            </a:extLst>
          </p:cNvPr>
          <p:cNvSpPr>
            <a:spLocks noChangeArrowheads="1"/>
          </p:cNvSpPr>
          <p:nvPr/>
        </p:nvSpPr>
        <p:spPr bwMode="auto">
          <a:xfrm>
            <a:off x="10139363" y="4687888"/>
            <a:ext cx="531812" cy="503237"/>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FF0000"/>
                </a:solidFill>
                <a:latin typeface="Times New Roman" panose="02020603050405020304" pitchFamily="18" charset="0"/>
                <a:ea typeface="华康俪金黑W8(P)" panose="020B0800000000000000" pitchFamily="34" charset="-122"/>
              </a:rPr>
              <a:t>21</a:t>
            </a:r>
          </a:p>
        </p:txBody>
      </p:sp>
      <p:sp>
        <p:nvSpPr>
          <p:cNvPr id="1225829" name="Line 101">
            <a:extLst>
              <a:ext uri="{FF2B5EF4-FFF2-40B4-BE49-F238E27FC236}">
                <a16:creationId xmlns:a16="http://schemas.microsoft.com/office/drawing/2014/main" id="{66FC3D1D-F7EE-4E27-A837-6F53C11C6469}"/>
              </a:ext>
            </a:extLst>
          </p:cNvPr>
          <p:cNvSpPr>
            <a:spLocks noChangeShapeType="1"/>
          </p:cNvSpPr>
          <p:nvPr/>
        </p:nvSpPr>
        <p:spPr bwMode="auto">
          <a:xfrm flipH="1">
            <a:off x="10390188" y="4475163"/>
            <a:ext cx="128587" cy="2174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5830" name="Oval 102">
            <a:extLst>
              <a:ext uri="{FF2B5EF4-FFF2-40B4-BE49-F238E27FC236}">
                <a16:creationId xmlns:a16="http://schemas.microsoft.com/office/drawing/2014/main" id="{473C797A-0E72-4139-98CA-B501FFBFDA52}"/>
              </a:ext>
            </a:extLst>
          </p:cNvPr>
          <p:cNvSpPr>
            <a:spLocks noChangeArrowheads="1"/>
          </p:cNvSpPr>
          <p:nvPr/>
        </p:nvSpPr>
        <p:spPr bwMode="auto">
          <a:xfrm>
            <a:off x="10785475" y="4673600"/>
            <a:ext cx="531813" cy="503238"/>
          </a:xfrm>
          <a:prstGeom prst="ellipse">
            <a:avLst/>
          </a:prstGeom>
          <a:noFill/>
          <a:ln w="28575" cap="rnd">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dirty="0">
                <a:solidFill>
                  <a:srgbClr val="0070C0"/>
                </a:solidFill>
                <a:latin typeface="Times New Roman" panose="02020603050405020304" pitchFamily="18" charset="0"/>
                <a:ea typeface="华康俪金黑W8(P)" panose="020B0800000000000000" pitchFamily="34" charset="-122"/>
              </a:rPr>
              <a:t>33</a:t>
            </a:r>
          </a:p>
        </p:txBody>
      </p:sp>
      <p:sp>
        <p:nvSpPr>
          <p:cNvPr id="1225831" name="Line 103">
            <a:extLst>
              <a:ext uri="{FF2B5EF4-FFF2-40B4-BE49-F238E27FC236}">
                <a16:creationId xmlns:a16="http://schemas.microsoft.com/office/drawing/2014/main" id="{14D68CBC-A60E-4582-BB2C-E242A58F6791}"/>
              </a:ext>
            </a:extLst>
          </p:cNvPr>
          <p:cNvSpPr>
            <a:spLocks noChangeShapeType="1"/>
          </p:cNvSpPr>
          <p:nvPr/>
        </p:nvSpPr>
        <p:spPr bwMode="auto">
          <a:xfrm>
            <a:off x="10898188" y="4460875"/>
            <a:ext cx="112712" cy="217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225832" name="Text Box 104">
            <a:extLst>
              <a:ext uri="{FF2B5EF4-FFF2-40B4-BE49-F238E27FC236}">
                <a16:creationId xmlns:a16="http://schemas.microsoft.com/office/drawing/2014/main" id="{E1C7CA4A-3121-4468-81A3-E5F559CC022D}"/>
              </a:ext>
            </a:extLst>
          </p:cNvPr>
          <p:cNvSpPr txBox="1">
            <a:spLocks noChangeArrowheads="1"/>
          </p:cNvSpPr>
          <p:nvPr/>
        </p:nvSpPr>
        <p:spPr bwMode="auto">
          <a:xfrm>
            <a:off x="9490075" y="3627438"/>
            <a:ext cx="577850" cy="5191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zh-CN">
                <a:latin typeface="Times New Roman" panose="02020603050405020304" pitchFamily="18" charset="0"/>
                <a:ea typeface="隶书" panose="02010509060101010101" pitchFamily="49" charset="-122"/>
              </a:rPr>
              <a:t>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57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57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57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57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5784"/>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22579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2579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22579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22580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2580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22580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2580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22580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25805"/>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225806"/>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225807"/>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1225821"/>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22582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25823"/>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1225824"/>
                                        </p:tgtEl>
                                        <p:attrNameLst>
                                          <p:attrName>style.visibility</p:attrName>
                                        </p:attrNameLst>
                                      </p:cBhvr>
                                      <p:to>
                                        <p:strVal val="visible"/>
                                      </p:to>
                                    </p:set>
                                    <p:animEffect transition="in" filter="wipe(up)">
                                      <p:cBhvr>
                                        <p:cTn id="72" dur="3000"/>
                                        <p:tgtEl>
                                          <p:spTgt spid="122582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25809"/>
                                        </p:tgtEl>
                                        <p:attrNameLst>
                                          <p:attrName>style.visibility</p:attrName>
                                        </p:attrNameLst>
                                      </p:cBhvr>
                                      <p:to>
                                        <p:strVal val="visible"/>
                                      </p:to>
                                    </p:set>
                                  </p:childTnLst>
                                </p:cTn>
                              </p:par>
                            </p:childTnLst>
                          </p:cTn>
                        </p:par>
                        <p:par>
                          <p:cTn id="77" fill="hold" nodeType="afterGroup">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1225832"/>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nodeType="clickEffect">
                                  <p:stCondLst>
                                    <p:cond delay="0"/>
                                  </p:stCondLst>
                                  <p:childTnLst>
                                    <p:set>
                                      <p:cBhvr>
                                        <p:cTn id="83" dur="1" fill="hold">
                                          <p:stCondLst>
                                            <p:cond delay="0"/>
                                          </p:stCondLst>
                                        </p:cTn>
                                        <p:tgtEl>
                                          <p:spTgt spid="1225820"/>
                                        </p:tgtEl>
                                        <p:attrNameLst>
                                          <p:attrName>style.visibility</p:attrName>
                                        </p:attrNameLst>
                                      </p:cBhvr>
                                      <p:to>
                                        <p:strVal val="visible"/>
                                      </p:to>
                                    </p:set>
                                    <p:animEffect transition="in" filter="wipe(up)">
                                      <p:cBhvr>
                                        <p:cTn id="84" dur="500"/>
                                        <p:tgtEl>
                                          <p:spTgt spid="1225820"/>
                                        </p:tgtEl>
                                      </p:cBhvr>
                                    </p:animEffect>
                                  </p:childTnLst>
                                </p:cTn>
                              </p:par>
                              <p:par>
                                <p:cTn id="85" presetID="1" presetClass="entr" presetSubtype="0" fill="hold" grpId="0" nodeType="withEffect">
                                  <p:stCondLst>
                                    <p:cond delay="0"/>
                                  </p:stCondLst>
                                  <p:childTnLst>
                                    <p:set>
                                      <p:cBhvr>
                                        <p:cTn id="86" dur="1" fill="hold">
                                          <p:stCondLst>
                                            <p:cond delay="0"/>
                                          </p:stCondLst>
                                        </p:cTn>
                                        <p:tgtEl>
                                          <p:spTgt spid="122581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122582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2582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225826"/>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2582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225829"/>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22583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25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5771" grpId="0"/>
      <p:bldP spid="1225773" grpId="0"/>
      <p:bldP spid="1225778" grpId="0"/>
      <p:bldP spid="1225783" grpId="0"/>
      <p:bldP spid="1225797" grpId="0"/>
      <p:bldP spid="1225798" grpId="0"/>
      <p:bldP spid="1225799" grpId="0" animBg="1"/>
      <p:bldP spid="1225800" grpId="0"/>
      <p:bldP spid="1225801" grpId="0" animBg="1"/>
      <p:bldP spid="1225803" grpId="0" animBg="1"/>
      <p:bldP spid="1225805" grpId="0" animBg="1"/>
      <p:bldP spid="1225807" grpId="0"/>
      <p:bldP spid="1225809" grpId="0" animBg="1"/>
      <p:bldP spid="1225819" grpId="0" animBg="1"/>
      <p:bldP spid="1225822" grpId="0"/>
      <p:bldP spid="1225823" grpId="0" animBg="1"/>
      <p:bldP spid="1225825" grpId="0"/>
      <p:bldP spid="1225826" grpId="0" animBg="1"/>
      <p:bldP spid="1225828" grpId="0" animBg="1"/>
      <p:bldP spid="1225830" grpId="0" animBg="1"/>
      <p:bldP spid="12258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59D77D8-23F0-4122-82CB-2EB09B22FABA}"/>
              </a:ext>
            </a:extLst>
          </p:cNvPr>
          <p:cNvSpPr>
            <a:spLocks noGrp="1" noChangeArrowheads="1"/>
          </p:cNvSpPr>
          <p:nvPr>
            <p:ph type="title"/>
          </p:nvPr>
        </p:nvSpPr>
        <p:spPr>
          <a:xfrm>
            <a:off x="176213" y="-120650"/>
            <a:ext cx="10515600" cy="1325563"/>
          </a:xfrm>
        </p:spPr>
        <p:txBody>
          <a:bodyPr/>
          <a:lstStyle/>
          <a:p>
            <a:pPr eaLnBrk="1" hangingPunct="1"/>
            <a:r>
              <a:rPr lang="zh-CN" altLang="en-US" dirty="0"/>
              <a:t>第</a:t>
            </a:r>
            <a:r>
              <a:rPr lang="en-US" altLang="zh-CN" dirty="0"/>
              <a:t>7</a:t>
            </a:r>
            <a:r>
              <a:rPr lang="zh-CN" altLang="en-US" dirty="0"/>
              <a:t>章 查找</a:t>
            </a:r>
          </a:p>
        </p:txBody>
      </p:sp>
      <p:sp>
        <p:nvSpPr>
          <p:cNvPr id="12291" name="Rectangle 3">
            <a:extLst>
              <a:ext uri="{FF2B5EF4-FFF2-40B4-BE49-F238E27FC236}">
                <a16:creationId xmlns:a16="http://schemas.microsoft.com/office/drawing/2014/main" id="{E6BB130A-ECDA-41E8-9D2D-0D7CFF86B699}"/>
              </a:ext>
            </a:extLst>
          </p:cNvPr>
          <p:cNvSpPr>
            <a:spLocks noGrp="1" noChangeArrowheads="1"/>
          </p:cNvSpPr>
          <p:nvPr>
            <p:ph idx="1"/>
          </p:nvPr>
        </p:nvSpPr>
        <p:spPr>
          <a:xfrm>
            <a:off x="774700" y="1150938"/>
            <a:ext cx="10515600" cy="4351337"/>
          </a:xfrm>
        </p:spPr>
        <p:txBody>
          <a:bodyPr/>
          <a:lstStyle/>
          <a:p>
            <a:pPr marL="0" indent="0" eaLnBrk="1" hangingPunct="1">
              <a:spcBef>
                <a:spcPct val="0"/>
              </a:spcBef>
              <a:buFont typeface="Arial" panose="020B0604020202020204" pitchFamily="34" charset="0"/>
              <a:buNone/>
            </a:pPr>
            <a:r>
              <a:rPr lang="zh-CN" altLang="en-US" sz="3200" dirty="0">
                <a:solidFill>
                  <a:srgbClr val="C00000"/>
                </a:solidFill>
              </a:rPr>
              <a:t>查找</a:t>
            </a:r>
            <a:r>
              <a:rPr lang="zh-CN" altLang="en-US" sz="3200" dirty="0"/>
              <a:t>：根据给定的某个值，在查找表中确定一个其关键字等于给定值的记录或数据元素，若表中</a:t>
            </a:r>
            <a:r>
              <a:rPr lang="zh-CN" altLang="en-US" sz="3200" dirty="0">
                <a:solidFill>
                  <a:srgbClr val="C00000"/>
                </a:solidFill>
              </a:rPr>
              <a:t>存在</a:t>
            </a:r>
            <a:r>
              <a:rPr lang="zh-CN" altLang="en-US" sz="3200" dirty="0"/>
              <a:t>这样的记录，则称</a:t>
            </a:r>
            <a:r>
              <a:rPr lang="zh-CN" altLang="en-US" sz="3200" dirty="0">
                <a:solidFill>
                  <a:srgbClr val="C00000"/>
                </a:solidFill>
              </a:rPr>
              <a:t>查找成功</a:t>
            </a:r>
            <a:r>
              <a:rPr lang="zh-CN" altLang="en-US" sz="3200" dirty="0"/>
              <a:t>，查找结果为该记录在查找表中的位置；否则称为查找不成功，查找结果为</a:t>
            </a:r>
            <a:r>
              <a:rPr lang="en-US" altLang="zh-CN" sz="3200" dirty="0"/>
              <a:t>0</a:t>
            </a:r>
            <a:r>
              <a:rPr lang="zh-CN" altLang="en-US" sz="3200" dirty="0"/>
              <a:t>或</a:t>
            </a:r>
            <a:r>
              <a:rPr lang="en-US" altLang="zh-CN" sz="3200" dirty="0"/>
              <a:t>NULL</a:t>
            </a:r>
            <a:r>
              <a:rPr lang="zh-CN" altLang="en-US" sz="3200" dirty="0"/>
              <a:t>。</a:t>
            </a:r>
            <a:endParaRPr lang="en-US" altLang="zh-CN" sz="3200" dirty="0"/>
          </a:p>
        </p:txBody>
      </p:sp>
      <p:sp useBgFill="1">
        <p:nvSpPr>
          <p:cNvPr id="6" name="Text Box 4">
            <a:extLst>
              <a:ext uri="{FF2B5EF4-FFF2-40B4-BE49-F238E27FC236}">
                <a16:creationId xmlns:a16="http://schemas.microsoft.com/office/drawing/2014/main" id="{AD9F5940-C357-49AB-9F38-E74356E043BC}"/>
              </a:ext>
            </a:extLst>
          </p:cNvPr>
          <p:cNvSpPr txBox="1">
            <a:spLocks noChangeArrowheads="1"/>
          </p:cNvSpPr>
          <p:nvPr/>
        </p:nvSpPr>
        <p:spPr bwMode="auto">
          <a:xfrm>
            <a:off x="2651125" y="3081338"/>
            <a:ext cx="7053263" cy="3046412"/>
          </a:xfrm>
          <a:prstGeom prst="rect">
            <a:avLst/>
          </a:prstGeom>
          <a:ln w="12700"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200" dirty="0">
                <a:latin typeface="宋体" panose="02010600030101010101" pitchFamily="2" charset="-122"/>
                <a:ea typeface="华康俪金黑W8(P)" panose="020B0800000000000000" pitchFamily="34" charset="-122"/>
              </a:rPr>
              <a:t>  学号     姓名    专业     年龄</a:t>
            </a:r>
            <a:br>
              <a:rPr lang="zh-CN" altLang="en-US" sz="3200" dirty="0">
                <a:latin typeface="宋体" panose="02010600030101010101" pitchFamily="2" charset="-122"/>
                <a:ea typeface="华康俪金黑W8(P)" panose="020B0800000000000000" pitchFamily="34" charset="-122"/>
              </a:rPr>
            </a:br>
            <a:r>
              <a:rPr lang="zh-CN" altLang="en-US" sz="3200" dirty="0">
                <a:latin typeface="宋体" panose="02010600030101010101" pitchFamily="2" charset="-122"/>
                <a:ea typeface="华康俪金黑W8(P)" panose="020B0800000000000000" pitchFamily="34" charset="-122"/>
              </a:rPr>
              <a:t> </a:t>
            </a:r>
            <a:r>
              <a:rPr lang="en-US" altLang="zh-CN" sz="3200" dirty="0">
                <a:latin typeface="宋体" panose="02010600030101010101" pitchFamily="2" charset="-122"/>
                <a:ea typeface="华康俪金黑W8(P)" panose="020B0800000000000000" pitchFamily="34" charset="-122"/>
              </a:rPr>
              <a:t>20190001  </a:t>
            </a:r>
            <a:r>
              <a:rPr lang="zh-CN" altLang="en-US" sz="3200" dirty="0">
                <a:latin typeface="宋体" panose="02010600030101010101" pitchFamily="2" charset="-122"/>
                <a:ea typeface="华康俪金黑W8(P)" panose="020B0800000000000000" pitchFamily="34" charset="-122"/>
              </a:rPr>
              <a:t>王洪   睿信书院   </a:t>
            </a:r>
            <a:r>
              <a:rPr lang="en-US" altLang="zh-CN" sz="3200" dirty="0">
                <a:latin typeface="宋体" panose="02010600030101010101" pitchFamily="2" charset="-122"/>
                <a:ea typeface="华康俪金黑W8(P)" panose="020B0800000000000000" pitchFamily="34" charset="-122"/>
              </a:rPr>
              <a:t>17</a:t>
            </a:r>
          </a:p>
          <a:p>
            <a:pPr eaLnBrk="1" hangingPunct="1">
              <a:lnSpc>
                <a:spcPct val="100000"/>
              </a:lnSpc>
              <a:spcBef>
                <a:spcPct val="0"/>
              </a:spcBef>
              <a:buFontTx/>
              <a:buNone/>
            </a:pPr>
            <a:r>
              <a:rPr lang="en-US" altLang="zh-CN" sz="3200" dirty="0">
                <a:latin typeface="宋体" panose="02010600030101010101" pitchFamily="2" charset="-122"/>
                <a:ea typeface="华康俪金黑W8(P)" panose="020B0800000000000000" pitchFamily="34" charset="-122"/>
              </a:rPr>
              <a:t> 20190002  </a:t>
            </a:r>
            <a:r>
              <a:rPr lang="zh-CN" altLang="en-US" sz="3200" dirty="0">
                <a:latin typeface="宋体" panose="02010600030101010101" pitchFamily="2" charset="-122"/>
                <a:ea typeface="华康俪金黑W8(P)" panose="020B0800000000000000" pitchFamily="34" charset="-122"/>
              </a:rPr>
              <a:t>李文   睿信书院   </a:t>
            </a:r>
            <a:r>
              <a:rPr lang="en-US" altLang="zh-CN" sz="3200" dirty="0">
                <a:latin typeface="宋体" panose="02010600030101010101" pitchFamily="2" charset="-122"/>
                <a:ea typeface="华康俪金黑W8(P)" panose="020B0800000000000000" pitchFamily="34" charset="-122"/>
              </a:rPr>
              <a:t>18</a:t>
            </a:r>
          </a:p>
          <a:p>
            <a:pPr eaLnBrk="1" hangingPunct="1">
              <a:lnSpc>
                <a:spcPct val="100000"/>
              </a:lnSpc>
              <a:spcBef>
                <a:spcPct val="0"/>
              </a:spcBef>
              <a:buFontTx/>
              <a:buNone/>
            </a:pPr>
            <a:r>
              <a:rPr lang="en-US" altLang="zh-CN" sz="3200" dirty="0">
                <a:latin typeface="宋体" panose="02010600030101010101" pitchFamily="2" charset="-122"/>
                <a:ea typeface="华康俪金黑W8(P)" panose="020B0800000000000000" pitchFamily="34" charset="-122"/>
              </a:rPr>
              <a:t> 20190003  </a:t>
            </a:r>
            <a:r>
              <a:rPr lang="zh-CN" altLang="en-US" sz="3200" dirty="0">
                <a:latin typeface="宋体" panose="02010600030101010101" pitchFamily="2" charset="-122"/>
                <a:ea typeface="华康俪金黑W8(P)" panose="020B0800000000000000" pitchFamily="34" charset="-122"/>
              </a:rPr>
              <a:t>谢军   睿信书院   </a:t>
            </a:r>
            <a:r>
              <a:rPr lang="en-US" altLang="zh-CN" sz="3200" dirty="0">
                <a:latin typeface="宋体" panose="02010600030101010101" pitchFamily="2" charset="-122"/>
                <a:ea typeface="华康俪金黑W8(P)" panose="020B0800000000000000" pitchFamily="34" charset="-122"/>
              </a:rPr>
              <a:t>18</a:t>
            </a:r>
          </a:p>
          <a:p>
            <a:pPr eaLnBrk="1" hangingPunct="1">
              <a:lnSpc>
                <a:spcPct val="100000"/>
              </a:lnSpc>
              <a:spcBef>
                <a:spcPct val="0"/>
              </a:spcBef>
              <a:buFontTx/>
              <a:buNone/>
            </a:pPr>
            <a:r>
              <a:rPr lang="en-US" altLang="zh-CN" sz="3200" dirty="0">
                <a:latin typeface="宋体" panose="02010600030101010101" pitchFamily="2" charset="-122"/>
                <a:ea typeface="华康俪金黑W8(P)" panose="020B0800000000000000" pitchFamily="34" charset="-122"/>
              </a:rPr>
              <a:t> 20190004  </a:t>
            </a:r>
            <a:r>
              <a:rPr lang="zh-CN" altLang="en-US" sz="3200" dirty="0">
                <a:latin typeface="宋体" panose="02010600030101010101" pitchFamily="2" charset="-122"/>
                <a:ea typeface="华康俪金黑W8(P)" panose="020B0800000000000000" pitchFamily="34" charset="-122"/>
              </a:rPr>
              <a:t>张辉   睿信书院   </a:t>
            </a:r>
            <a:r>
              <a:rPr lang="en-US" altLang="zh-CN" sz="3200" dirty="0">
                <a:latin typeface="宋体" panose="02010600030101010101" pitchFamily="2" charset="-122"/>
                <a:ea typeface="华康俪金黑W8(P)" panose="020B0800000000000000" pitchFamily="34" charset="-122"/>
              </a:rPr>
              <a:t>20</a:t>
            </a:r>
          </a:p>
          <a:p>
            <a:pPr eaLnBrk="1" hangingPunct="1">
              <a:lnSpc>
                <a:spcPct val="100000"/>
              </a:lnSpc>
              <a:spcBef>
                <a:spcPct val="0"/>
              </a:spcBef>
              <a:buFontTx/>
              <a:buNone/>
            </a:pPr>
            <a:r>
              <a:rPr lang="en-US" altLang="zh-CN" sz="3200" dirty="0">
                <a:latin typeface="宋体" panose="02010600030101010101" pitchFamily="2" charset="-122"/>
                <a:ea typeface="华康俪金黑W8(P)" panose="020B0800000000000000" pitchFamily="34" charset="-122"/>
              </a:rPr>
              <a:t> 20190005  </a:t>
            </a:r>
            <a:r>
              <a:rPr lang="zh-CN" altLang="en-US" sz="3200" dirty="0">
                <a:latin typeface="宋体" panose="02010600030101010101" pitchFamily="2" charset="-122"/>
                <a:ea typeface="华康俪金黑W8(P)" panose="020B0800000000000000" pitchFamily="34" charset="-122"/>
              </a:rPr>
              <a:t>李文   睿信书院   </a:t>
            </a:r>
            <a:r>
              <a:rPr lang="en-US" altLang="zh-CN" sz="3200" dirty="0">
                <a:latin typeface="宋体" panose="02010600030101010101" pitchFamily="2" charset="-122"/>
                <a:ea typeface="华康俪金黑W8(P)" panose="020B0800000000000000" pitchFamily="34" charset="-122"/>
              </a:rPr>
              <a:t>19</a:t>
            </a:r>
            <a:endParaRPr lang="en-US" altLang="zh-CN" sz="3600" dirty="0">
              <a:solidFill>
                <a:srgbClr val="FFFF00"/>
              </a:solidFill>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50558573-5B2C-4491-9EE4-2483511B79C7}"/>
              </a:ext>
            </a:extLst>
          </p:cNvPr>
          <p:cNvSpPr>
            <a:spLocks noGrp="1" noChangeArrowheads="1"/>
          </p:cNvSpPr>
          <p:nvPr>
            <p:ph type="title"/>
          </p:nvPr>
        </p:nvSpPr>
        <p:spPr>
          <a:xfrm>
            <a:off x="252413" y="-153988"/>
            <a:ext cx="10515600" cy="1325563"/>
          </a:xfrm>
        </p:spPr>
        <p:txBody>
          <a:bodyPr/>
          <a:lstStyle/>
          <a:p>
            <a:pPr eaLnBrk="1" hangingPunct="1"/>
            <a:r>
              <a:rPr lang="en-US" altLang="zh-CN" dirty="0"/>
              <a:t>8.2.1</a:t>
            </a:r>
            <a:r>
              <a:rPr lang="zh-CN" altLang="en-US" dirty="0"/>
              <a:t> 二叉排序树和平衡二叉树</a:t>
            </a:r>
          </a:p>
        </p:txBody>
      </p:sp>
      <p:sp>
        <p:nvSpPr>
          <p:cNvPr id="86019" name="Rectangle 2">
            <a:extLst>
              <a:ext uri="{FF2B5EF4-FFF2-40B4-BE49-F238E27FC236}">
                <a16:creationId xmlns:a16="http://schemas.microsoft.com/office/drawing/2014/main" id="{49AB227F-A8B6-483B-AFC4-9B3D688695CF}"/>
              </a:ext>
            </a:extLst>
          </p:cNvPr>
          <p:cNvSpPr>
            <a:spLocks noGrp="1" noChangeArrowheads="1"/>
          </p:cNvSpPr>
          <p:nvPr>
            <p:ph idx="1"/>
          </p:nvPr>
        </p:nvSpPr>
        <p:spPr>
          <a:xfrm>
            <a:off x="838200" y="1103313"/>
            <a:ext cx="10515600" cy="1517650"/>
          </a:xfrm>
        </p:spPr>
        <p:txBody>
          <a:bodyPr/>
          <a:lstStyle/>
          <a:p>
            <a:pPr eaLnBrk="1" hangingPunct="1">
              <a:spcBef>
                <a:spcPct val="0"/>
              </a:spcBef>
              <a:buFont typeface="Wingdings" panose="05000000000000000000" pitchFamily="2" charset="2"/>
              <a:buNone/>
            </a:pPr>
            <a:r>
              <a:rPr lang="zh-CN" altLang="en-US" sz="3200" dirty="0"/>
              <a:t>按照如下顺序建立平衡二叉树：</a:t>
            </a:r>
          </a:p>
          <a:p>
            <a:pPr eaLnBrk="1" hangingPunct="1">
              <a:spcBef>
                <a:spcPct val="0"/>
              </a:spcBef>
              <a:buFont typeface="Wingdings" panose="05000000000000000000" pitchFamily="2" charset="2"/>
              <a:buNone/>
            </a:pPr>
            <a:r>
              <a:rPr lang="en-US" altLang="zh-CN" sz="3200" dirty="0"/>
              <a:t>50</a:t>
            </a:r>
            <a:r>
              <a:rPr lang="zh-CN" altLang="en-US" sz="3200" dirty="0"/>
              <a:t>，</a:t>
            </a:r>
            <a:r>
              <a:rPr lang="en-US" altLang="zh-CN" sz="3200" dirty="0"/>
              <a:t>23</a:t>
            </a:r>
            <a:r>
              <a:rPr lang="zh-CN" altLang="en-US" sz="3200" dirty="0"/>
              <a:t>，</a:t>
            </a:r>
            <a:r>
              <a:rPr lang="en-US" altLang="zh-CN" sz="3200" dirty="0"/>
              <a:t>60</a:t>
            </a:r>
            <a:r>
              <a:rPr lang="zh-CN" altLang="en-US" sz="3200" dirty="0"/>
              <a:t>，</a:t>
            </a:r>
            <a:r>
              <a:rPr lang="en-US" altLang="zh-CN" sz="3200" dirty="0"/>
              <a:t>15</a:t>
            </a:r>
            <a:r>
              <a:rPr lang="zh-CN" altLang="en-US" sz="3200" dirty="0"/>
              <a:t>，</a:t>
            </a:r>
            <a:r>
              <a:rPr lang="en-US" altLang="zh-CN" sz="3200" dirty="0"/>
              <a:t>25</a:t>
            </a:r>
            <a:r>
              <a:rPr lang="zh-CN" altLang="en-US" sz="3200" dirty="0"/>
              <a:t>，</a:t>
            </a:r>
            <a:r>
              <a:rPr lang="en-US" altLang="zh-CN" sz="3200" dirty="0"/>
              <a:t>65</a:t>
            </a:r>
            <a:r>
              <a:rPr lang="zh-CN" altLang="en-US" sz="3200" dirty="0"/>
              <a:t>，</a:t>
            </a:r>
            <a:r>
              <a:rPr lang="en-US" altLang="zh-CN" sz="3200" dirty="0"/>
              <a:t>10</a:t>
            </a:r>
            <a:r>
              <a:rPr lang="zh-CN" altLang="en-US" sz="3200" dirty="0"/>
              <a:t>，</a:t>
            </a:r>
            <a:r>
              <a:rPr lang="en-US" altLang="zh-CN" sz="3200" dirty="0"/>
              <a:t>20</a:t>
            </a:r>
            <a:r>
              <a:rPr lang="zh-CN" altLang="en-US" sz="3200" dirty="0"/>
              <a:t>，</a:t>
            </a:r>
            <a:r>
              <a:rPr lang="en-US" altLang="zh-CN" sz="3200" dirty="0">
                <a:solidFill>
                  <a:srgbClr val="FF0000"/>
                </a:solidFill>
              </a:rPr>
              <a:t>5</a:t>
            </a:r>
            <a:r>
              <a:rPr lang="zh-CN" altLang="en-US" sz="3200" dirty="0">
                <a:solidFill>
                  <a:srgbClr val="FF0000"/>
                </a:solidFill>
              </a:rPr>
              <a:t>，</a:t>
            </a:r>
            <a:r>
              <a:rPr lang="en-US" altLang="zh-CN" sz="3200" dirty="0">
                <a:solidFill>
                  <a:srgbClr val="FF0000"/>
                </a:solidFill>
              </a:rPr>
              <a:t>80</a:t>
            </a:r>
            <a:r>
              <a:rPr lang="zh-CN" altLang="en-US" sz="3200" dirty="0">
                <a:solidFill>
                  <a:srgbClr val="FF0000"/>
                </a:solidFill>
              </a:rPr>
              <a:t>，</a:t>
            </a:r>
            <a:r>
              <a:rPr lang="en-US" altLang="zh-CN" sz="3200" dirty="0">
                <a:solidFill>
                  <a:srgbClr val="FF0000"/>
                </a:solidFill>
              </a:rPr>
              <a:t>19</a:t>
            </a:r>
            <a:r>
              <a:rPr lang="zh-CN" altLang="en-US" sz="3200" dirty="0">
                <a:solidFill>
                  <a:srgbClr val="FF0000"/>
                </a:solidFill>
              </a:rPr>
              <a:t>，</a:t>
            </a:r>
            <a:r>
              <a:rPr lang="en-US" altLang="zh-CN" sz="3200" dirty="0">
                <a:solidFill>
                  <a:srgbClr val="FF0000"/>
                </a:solidFill>
              </a:rPr>
              <a:t>58</a:t>
            </a:r>
          </a:p>
        </p:txBody>
      </p:sp>
      <p:grpSp>
        <p:nvGrpSpPr>
          <p:cNvPr id="1217540" name="Group 4">
            <a:extLst>
              <a:ext uri="{FF2B5EF4-FFF2-40B4-BE49-F238E27FC236}">
                <a16:creationId xmlns:a16="http://schemas.microsoft.com/office/drawing/2014/main" id="{9CFBAA5B-09A0-4334-BB8B-E3E993E45681}"/>
              </a:ext>
            </a:extLst>
          </p:cNvPr>
          <p:cNvGrpSpPr>
            <a:grpSpLocks/>
          </p:cNvGrpSpPr>
          <p:nvPr/>
        </p:nvGrpSpPr>
        <p:grpSpPr bwMode="auto">
          <a:xfrm>
            <a:off x="3081338" y="2428875"/>
            <a:ext cx="6029325" cy="3059113"/>
            <a:chOff x="1037" y="1962"/>
            <a:chExt cx="3799" cy="1927"/>
          </a:xfrm>
        </p:grpSpPr>
        <p:sp>
          <p:nvSpPr>
            <p:cNvPr id="86021" name="Oval 5">
              <a:extLst>
                <a:ext uri="{FF2B5EF4-FFF2-40B4-BE49-F238E27FC236}">
                  <a16:creationId xmlns:a16="http://schemas.microsoft.com/office/drawing/2014/main" id="{B5386872-DDE1-4D8B-A5BB-7D887A77385A}"/>
                </a:ext>
              </a:extLst>
            </p:cNvPr>
            <p:cNvSpPr>
              <a:spLocks noChangeArrowheads="1"/>
            </p:cNvSpPr>
            <p:nvPr/>
          </p:nvSpPr>
          <p:spPr bwMode="auto">
            <a:xfrm>
              <a:off x="2653" y="1962"/>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23</a:t>
              </a:r>
            </a:p>
          </p:txBody>
        </p:sp>
        <p:sp>
          <p:nvSpPr>
            <p:cNvPr id="86022" name="Oval 6">
              <a:extLst>
                <a:ext uri="{FF2B5EF4-FFF2-40B4-BE49-F238E27FC236}">
                  <a16:creationId xmlns:a16="http://schemas.microsoft.com/office/drawing/2014/main" id="{9331B6F3-CC59-4D6A-B6B3-AC11B07B98D7}"/>
                </a:ext>
              </a:extLst>
            </p:cNvPr>
            <p:cNvSpPr>
              <a:spLocks noChangeArrowheads="1"/>
            </p:cNvSpPr>
            <p:nvPr/>
          </p:nvSpPr>
          <p:spPr bwMode="auto">
            <a:xfrm>
              <a:off x="2030" y="2415"/>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15</a:t>
              </a:r>
            </a:p>
          </p:txBody>
        </p:sp>
        <p:sp>
          <p:nvSpPr>
            <p:cNvPr id="86023" name="Oval 7">
              <a:extLst>
                <a:ext uri="{FF2B5EF4-FFF2-40B4-BE49-F238E27FC236}">
                  <a16:creationId xmlns:a16="http://schemas.microsoft.com/office/drawing/2014/main" id="{ABFA5BC7-C823-4EDC-8115-DB32DB4CF070}"/>
                </a:ext>
              </a:extLst>
            </p:cNvPr>
            <p:cNvSpPr>
              <a:spLocks noChangeArrowheads="1"/>
            </p:cNvSpPr>
            <p:nvPr/>
          </p:nvSpPr>
          <p:spPr bwMode="auto">
            <a:xfrm>
              <a:off x="3305" y="2415"/>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60</a:t>
              </a:r>
            </a:p>
          </p:txBody>
        </p:sp>
        <p:sp>
          <p:nvSpPr>
            <p:cNvPr id="86024" name="Oval 8">
              <a:extLst>
                <a:ext uri="{FF2B5EF4-FFF2-40B4-BE49-F238E27FC236}">
                  <a16:creationId xmlns:a16="http://schemas.microsoft.com/office/drawing/2014/main" id="{487F88E9-C033-4337-B710-B2ED0DD26D60}"/>
                </a:ext>
              </a:extLst>
            </p:cNvPr>
            <p:cNvSpPr>
              <a:spLocks noChangeArrowheads="1"/>
            </p:cNvSpPr>
            <p:nvPr/>
          </p:nvSpPr>
          <p:spPr bwMode="auto">
            <a:xfrm>
              <a:off x="1490" y="2954"/>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10</a:t>
              </a:r>
            </a:p>
          </p:txBody>
        </p:sp>
        <p:sp>
          <p:nvSpPr>
            <p:cNvPr id="86025" name="Oval 9">
              <a:extLst>
                <a:ext uri="{FF2B5EF4-FFF2-40B4-BE49-F238E27FC236}">
                  <a16:creationId xmlns:a16="http://schemas.microsoft.com/office/drawing/2014/main" id="{EC4590DF-53C4-4897-AA90-1E95F1D79136}"/>
                </a:ext>
              </a:extLst>
            </p:cNvPr>
            <p:cNvSpPr>
              <a:spLocks noChangeArrowheads="1"/>
            </p:cNvSpPr>
            <p:nvPr/>
          </p:nvSpPr>
          <p:spPr bwMode="auto">
            <a:xfrm>
              <a:off x="2426" y="2982"/>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20</a:t>
              </a:r>
            </a:p>
          </p:txBody>
        </p:sp>
        <p:sp>
          <p:nvSpPr>
            <p:cNvPr id="86026" name="Oval 10">
              <a:extLst>
                <a:ext uri="{FF2B5EF4-FFF2-40B4-BE49-F238E27FC236}">
                  <a16:creationId xmlns:a16="http://schemas.microsoft.com/office/drawing/2014/main" id="{CA4A330B-9033-4315-8DF7-EC59A81A0EFD}"/>
                </a:ext>
              </a:extLst>
            </p:cNvPr>
            <p:cNvSpPr>
              <a:spLocks noChangeArrowheads="1"/>
            </p:cNvSpPr>
            <p:nvPr/>
          </p:nvSpPr>
          <p:spPr bwMode="auto">
            <a:xfrm>
              <a:off x="2994" y="2982"/>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50</a:t>
              </a:r>
            </a:p>
          </p:txBody>
        </p:sp>
        <p:sp>
          <p:nvSpPr>
            <p:cNvPr id="86027" name="Oval 11">
              <a:extLst>
                <a:ext uri="{FF2B5EF4-FFF2-40B4-BE49-F238E27FC236}">
                  <a16:creationId xmlns:a16="http://schemas.microsoft.com/office/drawing/2014/main" id="{245F3241-FAE6-4CB8-81F4-A016D6C64F63}"/>
                </a:ext>
              </a:extLst>
            </p:cNvPr>
            <p:cNvSpPr>
              <a:spLocks noChangeArrowheads="1"/>
            </p:cNvSpPr>
            <p:nvPr/>
          </p:nvSpPr>
          <p:spPr bwMode="auto">
            <a:xfrm>
              <a:off x="3929" y="2925"/>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65</a:t>
              </a:r>
            </a:p>
          </p:txBody>
        </p:sp>
        <p:sp>
          <p:nvSpPr>
            <p:cNvPr id="86028" name="Oval 12">
              <a:extLst>
                <a:ext uri="{FF2B5EF4-FFF2-40B4-BE49-F238E27FC236}">
                  <a16:creationId xmlns:a16="http://schemas.microsoft.com/office/drawing/2014/main" id="{66409680-E58C-4556-A3AD-55BB2CC08C2E}"/>
                </a:ext>
              </a:extLst>
            </p:cNvPr>
            <p:cNvSpPr>
              <a:spLocks noChangeArrowheads="1"/>
            </p:cNvSpPr>
            <p:nvPr/>
          </p:nvSpPr>
          <p:spPr bwMode="auto">
            <a:xfrm>
              <a:off x="2738" y="3549"/>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25</a:t>
              </a:r>
            </a:p>
          </p:txBody>
        </p:sp>
        <p:sp>
          <p:nvSpPr>
            <p:cNvPr id="86029" name="Oval 13">
              <a:extLst>
                <a:ext uri="{FF2B5EF4-FFF2-40B4-BE49-F238E27FC236}">
                  <a16:creationId xmlns:a16="http://schemas.microsoft.com/office/drawing/2014/main" id="{62D1BF4C-CBC8-4E7F-AF98-35C17B58182C}"/>
                </a:ext>
              </a:extLst>
            </p:cNvPr>
            <p:cNvSpPr>
              <a:spLocks noChangeArrowheads="1"/>
            </p:cNvSpPr>
            <p:nvPr/>
          </p:nvSpPr>
          <p:spPr bwMode="auto">
            <a:xfrm>
              <a:off x="3277" y="3549"/>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58</a:t>
              </a:r>
            </a:p>
          </p:txBody>
        </p:sp>
        <p:sp>
          <p:nvSpPr>
            <p:cNvPr id="86030" name="Oval 14">
              <a:extLst>
                <a:ext uri="{FF2B5EF4-FFF2-40B4-BE49-F238E27FC236}">
                  <a16:creationId xmlns:a16="http://schemas.microsoft.com/office/drawing/2014/main" id="{E8402740-A582-4145-862C-2EDE83FD2249}"/>
                </a:ext>
              </a:extLst>
            </p:cNvPr>
            <p:cNvSpPr>
              <a:spLocks noChangeArrowheads="1"/>
            </p:cNvSpPr>
            <p:nvPr/>
          </p:nvSpPr>
          <p:spPr bwMode="auto">
            <a:xfrm>
              <a:off x="2086" y="3549"/>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19</a:t>
              </a:r>
            </a:p>
          </p:txBody>
        </p:sp>
        <p:sp>
          <p:nvSpPr>
            <p:cNvPr id="86031" name="Oval 15">
              <a:extLst>
                <a:ext uri="{FF2B5EF4-FFF2-40B4-BE49-F238E27FC236}">
                  <a16:creationId xmlns:a16="http://schemas.microsoft.com/office/drawing/2014/main" id="{51A36604-061B-4B23-949A-C796DE6AE2C6}"/>
                </a:ext>
              </a:extLst>
            </p:cNvPr>
            <p:cNvSpPr>
              <a:spLocks noChangeArrowheads="1"/>
            </p:cNvSpPr>
            <p:nvPr/>
          </p:nvSpPr>
          <p:spPr bwMode="auto">
            <a:xfrm>
              <a:off x="1037" y="3549"/>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5</a:t>
              </a:r>
            </a:p>
          </p:txBody>
        </p:sp>
        <p:sp>
          <p:nvSpPr>
            <p:cNvPr id="86032" name="Oval 16">
              <a:extLst>
                <a:ext uri="{FF2B5EF4-FFF2-40B4-BE49-F238E27FC236}">
                  <a16:creationId xmlns:a16="http://schemas.microsoft.com/office/drawing/2014/main" id="{DD7C78C2-0356-49AF-90D3-4729E657BE0A}"/>
                </a:ext>
              </a:extLst>
            </p:cNvPr>
            <p:cNvSpPr>
              <a:spLocks noChangeArrowheads="1"/>
            </p:cNvSpPr>
            <p:nvPr/>
          </p:nvSpPr>
          <p:spPr bwMode="auto">
            <a:xfrm>
              <a:off x="4496" y="3521"/>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80</a:t>
              </a:r>
            </a:p>
          </p:txBody>
        </p:sp>
        <p:sp>
          <p:nvSpPr>
            <p:cNvPr id="86033" name="Line 17">
              <a:extLst>
                <a:ext uri="{FF2B5EF4-FFF2-40B4-BE49-F238E27FC236}">
                  <a16:creationId xmlns:a16="http://schemas.microsoft.com/office/drawing/2014/main" id="{AC9B8386-0DA5-4721-B447-4F7078EFFC3A}"/>
                </a:ext>
              </a:extLst>
            </p:cNvPr>
            <p:cNvSpPr>
              <a:spLocks noChangeShapeType="1"/>
            </p:cNvSpPr>
            <p:nvPr/>
          </p:nvSpPr>
          <p:spPr bwMode="auto">
            <a:xfrm flipH="1">
              <a:off x="2341" y="2217"/>
              <a:ext cx="341" cy="28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6034" name="Line 18">
              <a:extLst>
                <a:ext uri="{FF2B5EF4-FFF2-40B4-BE49-F238E27FC236}">
                  <a16:creationId xmlns:a16="http://schemas.microsoft.com/office/drawing/2014/main" id="{22EF7695-C821-4C21-BB10-DC5865F28D56}"/>
                </a:ext>
              </a:extLst>
            </p:cNvPr>
            <p:cNvSpPr>
              <a:spLocks noChangeShapeType="1"/>
            </p:cNvSpPr>
            <p:nvPr/>
          </p:nvSpPr>
          <p:spPr bwMode="auto">
            <a:xfrm flipH="1">
              <a:off x="1803" y="2727"/>
              <a:ext cx="284" cy="25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6035" name="Line 19">
              <a:extLst>
                <a:ext uri="{FF2B5EF4-FFF2-40B4-BE49-F238E27FC236}">
                  <a16:creationId xmlns:a16="http://schemas.microsoft.com/office/drawing/2014/main" id="{5B16749F-B211-4991-9961-1D30261EB972}"/>
                </a:ext>
              </a:extLst>
            </p:cNvPr>
            <p:cNvSpPr>
              <a:spLocks noChangeShapeType="1"/>
            </p:cNvSpPr>
            <p:nvPr/>
          </p:nvSpPr>
          <p:spPr bwMode="auto">
            <a:xfrm flipH="1">
              <a:off x="1292" y="3237"/>
              <a:ext cx="255" cy="3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6036" name="Line 20">
              <a:extLst>
                <a:ext uri="{FF2B5EF4-FFF2-40B4-BE49-F238E27FC236}">
                  <a16:creationId xmlns:a16="http://schemas.microsoft.com/office/drawing/2014/main" id="{E9F2D5E4-0580-49AD-AE3D-FCB00A078034}"/>
                </a:ext>
              </a:extLst>
            </p:cNvPr>
            <p:cNvSpPr>
              <a:spLocks noChangeShapeType="1"/>
            </p:cNvSpPr>
            <p:nvPr/>
          </p:nvSpPr>
          <p:spPr bwMode="auto">
            <a:xfrm flipH="1">
              <a:off x="2313" y="3322"/>
              <a:ext cx="198" cy="25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6037" name="Line 21">
              <a:extLst>
                <a:ext uri="{FF2B5EF4-FFF2-40B4-BE49-F238E27FC236}">
                  <a16:creationId xmlns:a16="http://schemas.microsoft.com/office/drawing/2014/main" id="{3F70A351-46A2-4B83-93FB-A400F451834F}"/>
                </a:ext>
              </a:extLst>
            </p:cNvPr>
            <p:cNvSpPr>
              <a:spLocks noChangeShapeType="1"/>
            </p:cNvSpPr>
            <p:nvPr/>
          </p:nvSpPr>
          <p:spPr bwMode="auto">
            <a:xfrm flipH="1">
              <a:off x="2880" y="3294"/>
              <a:ext cx="198" cy="25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6038" name="Line 22">
              <a:extLst>
                <a:ext uri="{FF2B5EF4-FFF2-40B4-BE49-F238E27FC236}">
                  <a16:creationId xmlns:a16="http://schemas.microsoft.com/office/drawing/2014/main" id="{165560CF-1AEB-427F-8029-2BEA95955D4E}"/>
                </a:ext>
              </a:extLst>
            </p:cNvPr>
            <p:cNvSpPr>
              <a:spLocks noChangeShapeType="1"/>
            </p:cNvSpPr>
            <p:nvPr/>
          </p:nvSpPr>
          <p:spPr bwMode="auto">
            <a:xfrm flipH="1">
              <a:off x="3192" y="2727"/>
              <a:ext cx="170" cy="22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6039" name="Line 23">
              <a:extLst>
                <a:ext uri="{FF2B5EF4-FFF2-40B4-BE49-F238E27FC236}">
                  <a16:creationId xmlns:a16="http://schemas.microsoft.com/office/drawing/2014/main" id="{4ECE0783-116A-4D99-BB10-81C67F86C3F3}"/>
                </a:ext>
              </a:extLst>
            </p:cNvPr>
            <p:cNvSpPr>
              <a:spLocks noChangeShapeType="1"/>
            </p:cNvSpPr>
            <p:nvPr/>
          </p:nvSpPr>
          <p:spPr bwMode="auto">
            <a:xfrm>
              <a:off x="2993" y="2217"/>
              <a:ext cx="369" cy="25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6040" name="Line 24">
              <a:extLst>
                <a:ext uri="{FF2B5EF4-FFF2-40B4-BE49-F238E27FC236}">
                  <a16:creationId xmlns:a16="http://schemas.microsoft.com/office/drawing/2014/main" id="{C989DAE5-7E8C-484E-BD62-AFB32CD04060}"/>
                </a:ext>
              </a:extLst>
            </p:cNvPr>
            <p:cNvSpPr>
              <a:spLocks noChangeShapeType="1"/>
            </p:cNvSpPr>
            <p:nvPr/>
          </p:nvSpPr>
          <p:spPr bwMode="auto">
            <a:xfrm>
              <a:off x="3617" y="2698"/>
              <a:ext cx="369" cy="284"/>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6041" name="Line 25">
              <a:extLst>
                <a:ext uri="{FF2B5EF4-FFF2-40B4-BE49-F238E27FC236}">
                  <a16:creationId xmlns:a16="http://schemas.microsoft.com/office/drawing/2014/main" id="{D4B86F4E-3C87-4C0C-AF13-4AB117ED0817}"/>
                </a:ext>
              </a:extLst>
            </p:cNvPr>
            <p:cNvSpPr>
              <a:spLocks noChangeShapeType="1"/>
            </p:cNvSpPr>
            <p:nvPr/>
          </p:nvSpPr>
          <p:spPr bwMode="auto">
            <a:xfrm>
              <a:off x="4213" y="3237"/>
              <a:ext cx="368" cy="3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6042" name="Line 26">
              <a:extLst>
                <a:ext uri="{FF2B5EF4-FFF2-40B4-BE49-F238E27FC236}">
                  <a16:creationId xmlns:a16="http://schemas.microsoft.com/office/drawing/2014/main" id="{F5E34634-F975-4A48-8B62-F64B0C88F473}"/>
                </a:ext>
              </a:extLst>
            </p:cNvPr>
            <p:cNvSpPr>
              <a:spLocks noChangeShapeType="1"/>
            </p:cNvSpPr>
            <p:nvPr/>
          </p:nvSpPr>
          <p:spPr bwMode="auto">
            <a:xfrm>
              <a:off x="2313" y="2699"/>
              <a:ext cx="255" cy="28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6043" name="Line 27">
              <a:extLst>
                <a:ext uri="{FF2B5EF4-FFF2-40B4-BE49-F238E27FC236}">
                  <a16:creationId xmlns:a16="http://schemas.microsoft.com/office/drawing/2014/main" id="{993A1B65-C2CD-47A4-A6F6-4212334C3924}"/>
                </a:ext>
              </a:extLst>
            </p:cNvPr>
            <p:cNvSpPr>
              <a:spLocks noChangeShapeType="1"/>
            </p:cNvSpPr>
            <p:nvPr/>
          </p:nvSpPr>
          <p:spPr bwMode="auto">
            <a:xfrm>
              <a:off x="3277" y="3322"/>
              <a:ext cx="170" cy="22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7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E2EB4A58-D53C-44A5-B221-43A9D20A1246}"/>
              </a:ext>
            </a:extLst>
          </p:cNvPr>
          <p:cNvSpPr>
            <a:spLocks noGrp="1" noChangeArrowheads="1"/>
          </p:cNvSpPr>
          <p:nvPr>
            <p:ph type="title"/>
          </p:nvPr>
        </p:nvSpPr>
        <p:spPr>
          <a:xfrm>
            <a:off x="261938" y="-158750"/>
            <a:ext cx="10515600" cy="1325563"/>
          </a:xfrm>
        </p:spPr>
        <p:txBody>
          <a:bodyPr/>
          <a:lstStyle/>
          <a:p>
            <a:pPr eaLnBrk="1" hangingPunct="1"/>
            <a:r>
              <a:rPr lang="en-US" altLang="zh-CN" dirty="0"/>
              <a:t>8.2.1</a:t>
            </a:r>
            <a:r>
              <a:rPr lang="zh-CN" altLang="en-US" dirty="0"/>
              <a:t> 二叉排序树和平衡二叉树</a:t>
            </a:r>
          </a:p>
        </p:txBody>
      </p:sp>
      <p:sp>
        <p:nvSpPr>
          <p:cNvPr id="88067" name="Rectangle 2">
            <a:extLst>
              <a:ext uri="{FF2B5EF4-FFF2-40B4-BE49-F238E27FC236}">
                <a16:creationId xmlns:a16="http://schemas.microsoft.com/office/drawing/2014/main" id="{BCE44872-6C69-42A0-9482-5EA70602B906}"/>
              </a:ext>
            </a:extLst>
          </p:cNvPr>
          <p:cNvSpPr>
            <a:spLocks noGrp="1" noChangeArrowheads="1"/>
          </p:cNvSpPr>
          <p:nvPr>
            <p:ph idx="1"/>
          </p:nvPr>
        </p:nvSpPr>
        <p:spPr>
          <a:xfrm>
            <a:off x="706438" y="1220788"/>
            <a:ext cx="10515600" cy="666750"/>
          </a:xfrm>
        </p:spPr>
        <p:txBody>
          <a:bodyPr>
            <a:normAutofit fontScale="77500" lnSpcReduction="20000"/>
          </a:bodyPr>
          <a:lstStyle/>
          <a:p>
            <a:pPr eaLnBrk="1" hangingPunct="1">
              <a:lnSpc>
                <a:spcPct val="120000"/>
              </a:lnSpc>
              <a:spcBef>
                <a:spcPct val="0"/>
              </a:spcBef>
              <a:buFont typeface="Wingdings" panose="05000000000000000000" pitchFamily="2" charset="2"/>
              <a:buNone/>
            </a:pPr>
            <a:r>
              <a:rPr lang="zh-CN" altLang="en-US" dirty="0"/>
              <a:t>	按照如下顺序删除平衡二叉树中的结点：</a:t>
            </a:r>
            <a:r>
              <a:rPr lang="en-US" altLang="zh-CN" dirty="0"/>
              <a:t>28</a:t>
            </a:r>
            <a:r>
              <a:rPr lang="zh-CN" altLang="en-US" dirty="0"/>
              <a:t>，</a:t>
            </a:r>
            <a:r>
              <a:rPr lang="en-US" altLang="zh-CN" dirty="0"/>
              <a:t>16</a:t>
            </a:r>
            <a:r>
              <a:rPr lang="zh-CN" altLang="en-US" dirty="0"/>
              <a:t>，</a:t>
            </a:r>
            <a:r>
              <a:rPr lang="en-US" altLang="zh-CN" dirty="0"/>
              <a:t>30</a:t>
            </a:r>
            <a:r>
              <a:rPr lang="zh-CN" altLang="en-US" dirty="0"/>
              <a:t>，</a:t>
            </a:r>
            <a:r>
              <a:rPr lang="en-US" altLang="zh-CN" dirty="0"/>
              <a:t>21</a:t>
            </a:r>
            <a:r>
              <a:rPr lang="zh-CN" altLang="en-US" dirty="0"/>
              <a:t>，</a:t>
            </a:r>
            <a:r>
              <a:rPr lang="en-US" altLang="zh-CN" dirty="0"/>
              <a:t>22</a:t>
            </a:r>
            <a:r>
              <a:rPr lang="zh-CN" altLang="en-US" dirty="0"/>
              <a:t>。</a:t>
            </a:r>
            <a:endParaRPr lang="zh-CN" altLang="en-US" dirty="0">
              <a:solidFill>
                <a:srgbClr val="00FFFF"/>
              </a:solidFill>
            </a:endParaRPr>
          </a:p>
        </p:txBody>
      </p:sp>
      <p:grpSp>
        <p:nvGrpSpPr>
          <p:cNvPr id="88068" name="Group 4">
            <a:extLst>
              <a:ext uri="{FF2B5EF4-FFF2-40B4-BE49-F238E27FC236}">
                <a16:creationId xmlns:a16="http://schemas.microsoft.com/office/drawing/2014/main" id="{5957C3D4-8598-4DFB-A907-58D1B7CD0B48}"/>
              </a:ext>
            </a:extLst>
          </p:cNvPr>
          <p:cNvGrpSpPr>
            <a:grpSpLocks/>
          </p:cNvGrpSpPr>
          <p:nvPr/>
        </p:nvGrpSpPr>
        <p:grpSpPr bwMode="auto">
          <a:xfrm>
            <a:off x="2787650" y="1995488"/>
            <a:ext cx="6335713" cy="3995737"/>
            <a:chOff x="884" y="1457"/>
            <a:chExt cx="3991" cy="2517"/>
          </a:xfrm>
        </p:grpSpPr>
        <p:sp>
          <p:nvSpPr>
            <p:cNvPr id="88069" name="Oval 5">
              <a:extLst>
                <a:ext uri="{FF2B5EF4-FFF2-40B4-BE49-F238E27FC236}">
                  <a16:creationId xmlns:a16="http://schemas.microsoft.com/office/drawing/2014/main" id="{7A827B50-A6CC-4ABE-8DF4-24AD4371027A}"/>
                </a:ext>
              </a:extLst>
            </p:cNvPr>
            <p:cNvSpPr>
              <a:spLocks noChangeArrowheads="1"/>
            </p:cNvSpPr>
            <p:nvPr/>
          </p:nvSpPr>
          <p:spPr bwMode="auto">
            <a:xfrm>
              <a:off x="2653" y="1457"/>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20</a:t>
              </a:r>
            </a:p>
          </p:txBody>
        </p:sp>
        <p:sp>
          <p:nvSpPr>
            <p:cNvPr id="88070" name="Oval 6">
              <a:extLst>
                <a:ext uri="{FF2B5EF4-FFF2-40B4-BE49-F238E27FC236}">
                  <a16:creationId xmlns:a16="http://schemas.microsoft.com/office/drawing/2014/main" id="{B26EEAAF-AD75-4994-B49A-F7534AD5C4E8}"/>
                </a:ext>
              </a:extLst>
            </p:cNvPr>
            <p:cNvSpPr>
              <a:spLocks noChangeArrowheads="1"/>
            </p:cNvSpPr>
            <p:nvPr/>
          </p:nvSpPr>
          <p:spPr bwMode="auto">
            <a:xfrm>
              <a:off x="1701" y="1956"/>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10</a:t>
              </a:r>
            </a:p>
          </p:txBody>
        </p:sp>
        <p:sp>
          <p:nvSpPr>
            <p:cNvPr id="88071" name="Oval 7">
              <a:extLst>
                <a:ext uri="{FF2B5EF4-FFF2-40B4-BE49-F238E27FC236}">
                  <a16:creationId xmlns:a16="http://schemas.microsoft.com/office/drawing/2014/main" id="{1B9156EB-AFF5-46A2-AFB5-4F58BD32B369}"/>
                </a:ext>
              </a:extLst>
            </p:cNvPr>
            <p:cNvSpPr>
              <a:spLocks noChangeArrowheads="1"/>
            </p:cNvSpPr>
            <p:nvPr/>
          </p:nvSpPr>
          <p:spPr bwMode="auto">
            <a:xfrm>
              <a:off x="3696" y="1933"/>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30</a:t>
              </a:r>
            </a:p>
          </p:txBody>
        </p:sp>
        <p:sp>
          <p:nvSpPr>
            <p:cNvPr id="88072" name="Oval 8">
              <a:extLst>
                <a:ext uri="{FF2B5EF4-FFF2-40B4-BE49-F238E27FC236}">
                  <a16:creationId xmlns:a16="http://schemas.microsoft.com/office/drawing/2014/main" id="{0744073A-3932-44BD-8F5F-E291EABCB98B}"/>
                </a:ext>
              </a:extLst>
            </p:cNvPr>
            <p:cNvSpPr>
              <a:spLocks noChangeArrowheads="1"/>
            </p:cNvSpPr>
            <p:nvPr/>
          </p:nvSpPr>
          <p:spPr bwMode="auto">
            <a:xfrm>
              <a:off x="1224" y="2455"/>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6</a:t>
              </a:r>
            </a:p>
          </p:txBody>
        </p:sp>
        <p:sp>
          <p:nvSpPr>
            <p:cNvPr id="88073" name="Oval 9">
              <a:extLst>
                <a:ext uri="{FF2B5EF4-FFF2-40B4-BE49-F238E27FC236}">
                  <a16:creationId xmlns:a16="http://schemas.microsoft.com/office/drawing/2014/main" id="{72CBEBA2-2CE2-41AA-AF1D-5C301A3C1FC9}"/>
                </a:ext>
              </a:extLst>
            </p:cNvPr>
            <p:cNvSpPr>
              <a:spLocks noChangeArrowheads="1"/>
            </p:cNvSpPr>
            <p:nvPr/>
          </p:nvSpPr>
          <p:spPr bwMode="auto">
            <a:xfrm>
              <a:off x="2063" y="2477"/>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16</a:t>
              </a:r>
            </a:p>
          </p:txBody>
        </p:sp>
        <p:sp>
          <p:nvSpPr>
            <p:cNvPr id="88074" name="Oval 10">
              <a:extLst>
                <a:ext uri="{FF2B5EF4-FFF2-40B4-BE49-F238E27FC236}">
                  <a16:creationId xmlns:a16="http://schemas.microsoft.com/office/drawing/2014/main" id="{880EA42A-30B7-4C6E-A4CD-FCFB3CA84FB2}"/>
                </a:ext>
              </a:extLst>
            </p:cNvPr>
            <p:cNvSpPr>
              <a:spLocks noChangeArrowheads="1"/>
            </p:cNvSpPr>
            <p:nvPr/>
          </p:nvSpPr>
          <p:spPr bwMode="auto">
            <a:xfrm>
              <a:off x="3317" y="2477"/>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26</a:t>
              </a:r>
            </a:p>
          </p:txBody>
        </p:sp>
        <p:sp>
          <p:nvSpPr>
            <p:cNvPr id="88075" name="Oval 11">
              <a:extLst>
                <a:ext uri="{FF2B5EF4-FFF2-40B4-BE49-F238E27FC236}">
                  <a16:creationId xmlns:a16="http://schemas.microsoft.com/office/drawing/2014/main" id="{EB0304C8-82F3-4BD5-A8A4-1D9FBA07996E}"/>
                </a:ext>
              </a:extLst>
            </p:cNvPr>
            <p:cNvSpPr>
              <a:spLocks noChangeArrowheads="1"/>
            </p:cNvSpPr>
            <p:nvPr/>
          </p:nvSpPr>
          <p:spPr bwMode="auto">
            <a:xfrm>
              <a:off x="4105" y="2478"/>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40</a:t>
              </a:r>
            </a:p>
          </p:txBody>
        </p:sp>
        <p:sp>
          <p:nvSpPr>
            <p:cNvPr id="88076" name="Oval 12">
              <a:extLst>
                <a:ext uri="{FF2B5EF4-FFF2-40B4-BE49-F238E27FC236}">
                  <a16:creationId xmlns:a16="http://schemas.microsoft.com/office/drawing/2014/main" id="{9BBBE7C0-A2AB-42DB-AFEB-75F4777E6C23}"/>
                </a:ext>
              </a:extLst>
            </p:cNvPr>
            <p:cNvSpPr>
              <a:spLocks noChangeArrowheads="1"/>
            </p:cNvSpPr>
            <p:nvPr/>
          </p:nvSpPr>
          <p:spPr bwMode="auto">
            <a:xfrm>
              <a:off x="3039" y="3044"/>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22</a:t>
              </a:r>
            </a:p>
          </p:txBody>
        </p:sp>
        <p:sp>
          <p:nvSpPr>
            <p:cNvPr id="88077" name="Oval 13">
              <a:extLst>
                <a:ext uri="{FF2B5EF4-FFF2-40B4-BE49-F238E27FC236}">
                  <a16:creationId xmlns:a16="http://schemas.microsoft.com/office/drawing/2014/main" id="{84CA8329-5AE0-4120-9A70-E9CAB0F3387D}"/>
                </a:ext>
              </a:extLst>
            </p:cNvPr>
            <p:cNvSpPr>
              <a:spLocks noChangeArrowheads="1"/>
            </p:cNvSpPr>
            <p:nvPr/>
          </p:nvSpPr>
          <p:spPr bwMode="auto">
            <a:xfrm>
              <a:off x="3606" y="3022"/>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28</a:t>
              </a:r>
            </a:p>
          </p:txBody>
        </p:sp>
        <p:sp>
          <p:nvSpPr>
            <p:cNvPr id="88078" name="Oval 14">
              <a:extLst>
                <a:ext uri="{FF2B5EF4-FFF2-40B4-BE49-F238E27FC236}">
                  <a16:creationId xmlns:a16="http://schemas.microsoft.com/office/drawing/2014/main" id="{B08265DD-B6F9-41F6-B95B-9DFCA4DB970E}"/>
                </a:ext>
              </a:extLst>
            </p:cNvPr>
            <p:cNvSpPr>
              <a:spLocks noChangeArrowheads="1"/>
            </p:cNvSpPr>
            <p:nvPr/>
          </p:nvSpPr>
          <p:spPr bwMode="auto">
            <a:xfrm>
              <a:off x="2358" y="3067"/>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18</a:t>
              </a:r>
            </a:p>
          </p:txBody>
        </p:sp>
        <p:sp>
          <p:nvSpPr>
            <p:cNvPr id="88079" name="Oval 15">
              <a:extLst>
                <a:ext uri="{FF2B5EF4-FFF2-40B4-BE49-F238E27FC236}">
                  <a16:creationId xmlns:a16="http://schemas.microsoft.com/office/drawing/2014/main" id="{E1F67960-F5D4-4344-848C-E4F26CBFCA87}"/>
                </a:ext>
              </a:extLst>
            </p:cNvPr>
            <p:cNvSpPr>
              <a:spLocks noChangeArrowheads="1"/>
            </p:cNvSpPr>
            <p:nvPr/>
          </p:nvSpPr>
          <p:spPr bwMode="auto">
            <a:xfrm>
              <a:off x="884" y="3022"/>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a:t>
              </a:r>
            </a:p>
          </p:txBody>
        </p:sp>
        <p:sp>
          <p:nvSpPr>
            <p:cNvPr id="88080" name="Oval 16">
              <a:extLst>
                <a:ext uri="{FF2B5EF4-FFF2-40B4-BE49-F238E27FC236}">
                  <a16:creationId xmlns:a16="http://schemas.microsoft.com/office/drawing/2014/main" id="{7806BD87-6B94-4A22-A65C-44C345530561}"/>
                </a:ext>
              </a:extLst>
            </p:cNvPr>
            <p:cNvSpPr>
              <a:spLocks noChangeArrowheads="1"/>
            </p:cNvSpPr>
            <p:nvPr/>
          </p:nvSpPr>
          <p:spPr bwMode="auto">
            <a:xfrm>
              <a:off x="4535" y="3045"/>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45</a:t>
              </a:r>
            </a:p>
          </p:txBody>
        </p:sp>
        <p:sp>
          <p:nvSpPr>
            <p:cNvPr id="88081" name="Line 17">
              <a:extLst>
                <a:ext uri="{FF2B5EF4-FFF2-40B4-BE49-F238E27FC236}">
                  <a16:creationId xmlns:a16="http://schemas.microsoft.com/office/drawing/2014/main" id="{457F20E3-F829-4FD4-BB89-26F05F74FF9B}"/>
                </a:ext>
              </a:extLst>
            </p:cNvPr>
            <p:cNvSpPr>
              <a:spLocks noChangeShapeType="1"/>
            </p:cNvSpPr>
            <p:nvPr/>
          </p:nvSpPr>
          <p:spPr bwMode="auto">
            <a:xfrm flipH="1">
              <a:off x="2007" y="1706"/>
              <a:ext cx="669" cy="31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82" name="Line 18">
              <a:extLst>
                <a:ext uri="{FF2B5EF4-FFF2-40B4-BE49-F238E27FC236}">
                  <a16:creationId xmlns:a16="http://schemas.microsoft.com/office/drawing/2014/main" id="{EB57BCD2-BBED-4349-990E-B818FB58515D}"/>
                </a:ext>
              </a:extLst>
            </p:cNvPr>
            <p:cNvSpPr>
              <a:spLocks noChangeShapeType="1"/>
            </p:cNvSpPr>
            <p:nvPr/>
          </p:nvSpPr>
          <p:spPr bwMode="auto">
            <a:xfrm flipH="1">
              <a:off x="1496" y="2245"/>
              <a:ext cx="250" cy="25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83" name="Line 19">
              <a:extLst>
                <a:ext uri="{FF2B5EF4-FFF2-40B4-BE49-F238E27FC236}">
                  <a16:creationId xmlns:a16="http://schemas.microsoft.com/office/drawing/2014/main" id="{50C8746E-62B5-4B45-9FEE-211E27EB355E}"/>
                </a:ext>
              </a:extLst>
            </p:cNvPr>
            <p:cNvSpPr>
              <a:spLocks noChangeShapeType="1"/>
            </p:cNvSpPr>
            <p:nvPr/>
          </p:nvSpPr>
          <p:spPr bwMode="auto">
            <a:xfrm flipH="1">
              <a:off x="1138" y="2772"/>
              <a:ext cx="154" cy="27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84" name="Line 20">
              <a:extLst>
                <a:ext uri="{FF2B5EF4-FFF2-40B4-BE49-F238E27FC236}">
                  <a16:creationId xmlns:a16="http://schemas.microsoft.com/office/drawing/2014/main" id="{C1982F14-B9EE-49D3-A1DC-6E56070FDE31}"/>
                </a:ext>
              </a:extLst>
            </p:cNvPr>
            <p:cNvSpPr>
              <a:spLocks noChangeShapeType="1"/>
            </p:cNvSpPr>
            <p:nvPr/>
          </p:nvSpPr>
          <p:spPr bwMode="auto">
            <a:xfrm>
              <a:off x="1474" y="2771"/>
              <a:ext cx="158" cy="29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85" name="Line 21">
              <a:extLst>
                <a:ext uri="{FF2B5EF4-FFF2-40B4-BE49-F238E27FC236}">
                  <a16:creationId xmlns:a16="http://schemas.microsoft.com/office/drawing/2014/main" id="{16DED82A-D434-4E1B-9658-529CA5C03124}"/>
                </a:ext>
              </a:extLst>
            </p:cNvPr>
            <p:cNvSpPr>
              <a:spLocks noChangeShapeType="1"/>
            </p:cNvSpPr>
            <p:nvPr/>
          </p:nvSpPr>
          <p:spPr bwMode="auto">
            <a:xfrm flipH="1">
              <a:off x="3220" y="2794"/>
              <a:ext cx="153" cy="251"/>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86" name="Line 22">
              <a:extLst>
                <a:ext uri="{FF2B5EF4-FFF2-40B4-BE49-F238E27FC236}">
                  <a16:creationId xmlns:a16="http://schemas.microsoft.com/office/drawing/2014/main" id="{32D37CF4-81BE-4A23-A085-26CD5F716082}"/>
                </a:ext>
              </a:extLst>
            </p:cNvPr>
            <p:cNvSpPr>
              <a:spLocks noChangeShapeType="1"/>
            </p:cNvSpPr>
            <p:nvPr/>
          </p:nvSpPr>
          <p:spPr bwMode="auto">
            <a:xfrm flipH="1">
              <a:off x="3583" y="2251"/>
              <a:ext cx="181" cy="249"/>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87" name="Line 23">
              <a:extLst>
                <a:ext uri="{FF2B5EF4-FFF2-40B4-BE49-F238E27FC236}">
                  <a16:creationId xmlns:a16="http://schemas.microsoft.com/office/drawing/2014/main" id="{F07269BA-E66D-420A-9085-F9456CCB25BF}"/>
                </a:ext>
              </a:extLst>
            </p:cNvPr>
            <p:cNvSpPr>
              <a:spLocks noChangeShapeType="1"/>
            </p:cNvSpPr>
            <p:nvPr/>
          </p:nvSpPr>
          <p:spPr bwMode="auto">
            <a:xfrm>
              <a:off x="2971" y="1707"/>
              <a:ext cx="725" cy="34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88" name="Line 24">
              <a:extLst>
                <a:ext uri="{FF2B5EF4-FFF2-40B4-BE49-F238E27FC236}">
                  <a16:creationId xmlns:a16="http://schemas.microsoft.com/office/drawing/2014/main" id="{A320C040-B6D3-4878-A704-C02E91AB372C}"/>
                </a:ext>
              </a:extLst>
            </p:cNvPr>
            <p:cNvSpPr>
              <a:spLocks noChangeShapeType="1"/>
            </p:cNvSpPr>
            <p:nvPr/>
          </p:nvSpPr>
          <p:spPr bwMode="auto">
            <a:xfrm>
              <a:off x="3991" y="2228"/>
              <a:ext cx="227" cy="27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89" name="Line 25">
              <a:extLst>
                <a:ext uri="{FF2B5EF4-FFF2-40B4-BE49-F238E27FC236}">
                  <a16:creationId xmlns:a16="http://schemas.microsoft.com/office/drawing/2014/main" id="{ED418C50-FDB2-4D65-9653-A3F1B6C2CC54}"/>
                </a:ext>
              </a:extLst>
            </p:cNvPr>
            <p:cNvSpPr>
              <a:spLocks noChangeShapeType="1"/>
            </p:cNvSpPr>
            <p:nvPr/>
          </p:nvSpPr>
          <p:spPr bwMode="auto">
            <a:xfrm>
              <a:off x="4421" y="2750"/>
              <a:ext cx="250" cy="29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90" name="Line 26">
              <a:extLst>
                <a:ext uri="{FF2B5EF4-FFF2-40B4-BE49-F238E27FC236}">
                  <a16:creationId xmlns:a16="http://schemas.microsoft.com/office/drawing/2014/main" id="{8D880103-A09D-45D9-8D57-E11E2FD2DE25}"/>
                </a:ext>
              </a:extLst>
            </p:cNvPr>
            <p:cNvSpPr>
              <a:spLocks noChangeShapeType="1"/>
            </p:cNvSpPr>
            <p:nvPr/>
          </p:nvSpPr>
          <p:spPr bwMode="auto">
            <a:xfrm>
              <a:off x="1984" y="2251"/>
              <a:ext cx="215" cy="22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91" name="Line 27">
              <a:extLst>
                <a:ext uri="{FF2B5EF4-FFF2-40B4-BE49-F238E27FC236}">
                  <a16:creationId xmlns:a16="http://schemas.microsoft.com/office/drawing/2014/main" id="{7E989134-16EB-436A-9D0E-9639AA93EB00}"/>
                </a:ext>
              </a:extLst>
            </p:cNvPr>
            <p:cNvSpPr>
              <a:spLocks noChangeShapeType="1"/>
            </p:cNvSpPr>
            <p:nvPr/>
          </p:nvSpPr>
          <p:spPr bwMode="auto">
            <a:xfrm>
              <a:off x="3600" y="2795"/>
              <a:ext cx="170" cy="22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92" name="Oval 28">
              <a:extLst>
                <a:ext uri="{FF2B5EF4-FFF2-40B4-BE49-F238E27FC236}">
                  <a16:creationId xmlns:a16="http://schemas.microsoft.com/office/drawing/2014/main" id="{0BE5BABB-AEEA-44FD-815C-56BC5D5DC924}"/>
                </a:ext>
              </a:extLst>
            </p:cNvPr>
            <p:cNvSpPr>
              <a:spLocks noChangeArrowheads="1"/>
            </p:cNvSpPr>
            <p:nvPr/>
          </p:nvSpPr>
          <p:spPr bwMode="auto">
            <a:xfrm>
              <a:off x="1541" y="3045"/>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8</a:t>
              </a:r>
            </a:p>
          </p:txBody>
        </p:sp>
        <p:sp>
          <p:nvSpPr>
            <p:cNvPr id="88093" name="Oval 29">
              <a:extLst>
                <a:ext uri="{FF2B5EF4-FFF2-40B4-BE49-F238E27FC236}">
                  <a16:creationId xmlns:a16="http://schemas.microsoft.com/office/drawing/2014/main" id="{BA684A2A-FA2F-4C7E-AE54-BB4C7B46B573}"/>
                </a:ext>
              </a:extLst>
            </p:cNvPr>
            <p:cNvSpPr>
              <a:spLocks noChangeArrowheads="1"/>
            </p:cNvSpPr>
            <p:nvPr/>
          </p:nvSpPr>
          <p:spPr bwMode="auto">
            <a:xfrm>
              <a:off x="1269" y="3612"/>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7</a:t>
              </a:r>
            </a:p>
          </p:txBody>
        </p:sp>
        <p:sp>
          <p:nvSpPr>
            <p:cNvPr id="88094" name="Oval 30">
              <a:extLst>
                <a:ext uri="{FF2B5EF4-FFF2-40B4-BE49-F238E27FC236}">
                  <a16:creationId xmlns:a16="http://schemas.microsoft.com/office/drawing/2014/main" id="{48152953-95FC-4C80-94BA-2DF30D699411}"/>
                </a:ext>
              </a:extLst>
            </p:cNvPr>
            <p:cNvSpPr>
              <a:spLocks noChangeArrowheads="1"/>
            </p:cNvSpPr>
            <p:nvPr/>
          </p:nvSpPr>
          <p:spPr bwMode="auto">
            <a:xfrm>
              <a:off x="2812" y="3634"/>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21</a:t>
              </a:r>
            </a:p>
          </p:txBody>
        </p:sp>
        <p:sp>
          <p:nvSpPr>
            <p:cNvPr id="88095" name="Line 31">
              <a:extLst>
                <a:ext uri="{FF2B5EF4-FFF2-40B4-BE49-F238E27FC236}">
                  <a16:creationId xmlns:a16="http://schemas.microsoft.com/office/drawing/2014/main" id="{3479E344-800A-4B31-950D-EFD660086AC0}"/>
                </a:ext>
              </a:extLst>
            </p:cNvPr>
            <p:cNvSpPr>
              <a:spLocks noChangeShapeType="1"/>
            </p:cNvSpPr>
            <p:nvPr/>
          </p:nvSpPr>
          <p:spPr bwMode="auto">
            <a:xfrm>
              <a:off x="2335" y="2771"/>
              <a:ext cx="159" cy="29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96" name="Line 32">
              <a:extLst>
                <a:ext uri="{FF2B5EF4-FFF2-40B4-BE49-F238E27FC236}">
                  <a16:creationId xmlns:a16="http://schemas.microsoft.com/office/drawing/2014/main" id="{62FDFFA0-BF31-422F-AFC2-A259B614562D}"/>
                </a:ext>
              </a:extLst>
            </p:cNvPr>
            <p:cNvSpPr>
              <a:spLocks noChangeShapeType="1"/>
            </p:cNvSpPr>
            <p:nvPr/>
          </p:nvSpPr>
          <p:spPr bwMode="auto">
            <a:xfrm flipH="1">
              <a:off x="1478" y="3362"/>
              <a:ext cx="154" cy="27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88097" name="Line 33">
              <a:extLst>
                <a:ext uri="{FF2B5EF4-FFF2-40B4-BE49-F238E27FC236}">
                  <a16:creationId xmlns:a16="http://schemas.microsoft.com/office/drawing/2014/main" id="{9C89288F-ED1D-4BD1-AD72-40D86B893DBD}"/>
                </a:ext>
              </a:extLst>
            </p:cNvPr>
            <p:cNvSpPr>
              <a:spLocks noChangeShapeType="1"/>
            </p:cNvSpPr>
            <p:nvPr/>
          </p:nvSpPr>
          <p:spPr bwMode="auto">
            <a:xfrm flipH="1">
              <a:off x="2970" y="3362"/>
              <a:ext cx="143" cy="27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3">
            <a:extLst>
              <a:ext uri="{FF2B5EF4-FFF2-40B4-BE49-F238E27FC236}">
                <a16:creationId xmlns:a16="http://schemas.microsoft.com/office/drawing/2014/main" id="{DA73EEE0-0E9A-4946-A8B9-516D0AD4771A}"/>
              </a:ext>
            </a:extLst>
          </p:cNvPr>
          <p:cNvSpPr>
            <a:spLocks noGrp="1" noChangeArrowheads="1"/>
          </p:cNvSpPr>
          <p:nvPr>
            <p:ph type="title"/>
          </p:nvPr>
        </p:nvSpPr>
        <p:spPr>
          <a:xfrm>
            <a:off x="261938" y="-176213"/>
            <a:ext cx="10515600" cy="1325563"/>
          </a:xfrm>
        </p:spPr>
        <p:txBody>
          <a:bodyPr/>
          <a:lstStyle/>
          <a:p>
            <a:pPr eaLnBrk="1" hangingPunct="1"/>
            <a:r>
              <a:rPr lang="en-US" altLang="zh-CN" dirty="0"/>
              <a:t>8.2.1</a:t>
            </a:r>
            <a:r>
              <a:rPr lang="zh-CN" altLang="en-US" dirty="0"/>
              <a:t> 二叉排序树和平衡二叉树</a:t>
            </a:r>
          </a:p>
        </p:txBody>
      </p:sp>
      <p:sp>
        <p:nvSpPr>
          <p:cNvPr id="90115" name="Rectangle 2">
            <a:extLst>
              <a:ext uri="{FF2B5EF4-FFF2-40B4-BE49-F238E27FC236}">
                <a16:creationId xmlns:a16="http://schemas.microsoft.com/office/drawing/2014/main" id="{526069B8-002A-4203-9831-13BD430911BA}"/>
              </a:ext>
            </a:extLst>
          </p:cNvPr>
          <p:cNvSpPr>
            <a:spLocks noGrp="1" noChangeArrowheads="1"/>
          </p:cNvSpPr>
          <p:nvPr>
            <p:ph idx="1"/>
          </p:nvPr>
        </p:nvSpPr>
        <p:spPr>
          <a:xfrm>
            <a:off x="652463" y="1023938"/>
            <a:ext cx="10515600" cy="4351337"/>
          </a:xfrm>
        </p:spPr>
        <p:txBody>
          <a:bodyPr/>
          <a:lstStyle/>
          <a:p>
            <a:pPr eaLnBrk="1" hangingPunct="1">
              <a:spcBef>
                <a:spcPct val="0"/>
              </a:spcBef>
              <a:buFont typeface="Wingdings" panose="05000000000000000000" pitchFamily="2" charset="2"/>
              <a:buNone/>
            </a:pPr>
            <a:r>
              <a:rPr lang="zh-CN" altLang="en-US" dirty="0"/>
              <a:t>按照如下顺序删除平衡二叉树中的结点：</a:t>
            </a:r>
            <a:r>
              <a:rPr lang="en-US" altLang="zh-CN" dirty="0">
                <a:solidFill>
                  <a:srgbClr val="FF0000"/>
                </a:solidFill>
              </a:rPr>
              <a:t>28</a:t>
            </a:r>
            <a:r>
              <a:rPr lang="zh-CN" altLang="en-US" dirty="0"/>
              <a:t>，</a:t>
            </a:r>
            <a:r>
              <a:rPr lang="en-US" altLang="zh-CN" dirty="0"/>
              <a:t>16</a:t>
            </a:r>
            <a:r>
              <a:rPr lang="zh-CN" altLang="en-US" dirty="0"/>
              <a:t>，</a:t>
            </a:r>
            <a:r>
              <a:rPr lang="en-US" altLang="zh-CN" dirty="0"/>
              <a:t>30</a:t>
            </a:r>
            <a:r>
              <a:rPr lang="zh-CN" altLang="en-US" dirty="0"/>
              <a:t>，</a:t>
            </a:r>
            <a:r>
              <a:rPr lang="en-US" altLang="zh-CN" dirty="0"/>
              <a:t>21</a:t>
            </a:r>
            <a:r>
              <a:rPr lang="zh-CN" altLang="en-US" dirty="0"/>
              <a:t>，</a:t>
            </a:r>
            <a:r>
              <a:rPr lang="en-US" altLang="zh-CN" dirty="0"/>
              <a:t>22</a:t>
            </a:r>
            <a:r>
              <a:rPr lang="zh-CN" altLang="en-US" dirty="0"/>
              <a:t>。</a:t>
            </a:r>
            <a:endParaRPr lang="zh-CN" altLang="en-US" dirty="0">
              <a:solidFill>
                <a:srgbClr val="00FFFF"/>
              </a:solidFill>
            </a:endParaRPr>
          </a:p>
        </p:txBody>
      </p:sp>
      <p:grpSp>
        <p:nvGrpSpPr>
          <p:cNvPr id="90116" name="Group 4">
            <a:extLst>
              <a:ext uri="{FF2B5EF4-FFF2-40B4-BE49-F238E27FC236}">
                <a16:creationId xmlns:a16="http://schemas.microsoft.com/office/drawing/2014/main" id="{0F58C528-F523-404B-8D87-1D18852E4321}"/>
              </a:ext>
            </a:extLst>
          </p:cNvPr>
          <p:cNvGrpSpPr>
            <a:grpSpLocks/>
          </p:cNvGrpSpPr>
          <p:nvPr/>
        </p:nvGrpSpPr>
        <p:grpSpPr bwMode="auto">
          <a:xfrm>
            <a:off x="2800350" y="1812925"/>
            <a:ext cx="6335713" cy="3995738"/>
            <a:chOff x="884" y="1457"/>
            <a:chExt cx="3991" cy="2517"/>
          </a:xfrm>
        </p:grpSpPr>
        <p:sp>
          <p:nvSpPr>
            <p:cNvPr id="90118" name="Oval 5">
              <a:extLst>
                <a:ext uri="{FF2B5EF4-FFF2-40B4-BE49-F238E27FC236}">
                  <a16:creationId xmlns:a16="http://schemas.microsoft.com/office/drawing/2014/main" id="{1B722E21-2712-4C8F-AD9A-975788DD1582}"/>
                </a:ext>
              </a:extLst>
            </p:cNvPr>
            <p:cNvSpPr>
              <a:spLocks noChangeArrowheads="1"/>
            </p:cNvSpPr>
            <p:nvPr/>
          </p:nvSpPr>
          <p:spPr bwMode="auto">
            <a:xfrm>
              <a:off x="2653" y="1457"/>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20</a:t>
              </a:r>
            </a:p>
          </p:txBody>
        </p:sp>
        <p:sp>
          <p:nvSpPr>
            <p:cNvPr id="90119" name="Oval 6">
              <a:extLst>
                <a:ext uri="{FF2B5EF4-FFF2-40B4-BE49-F238E27FC236}">
                  <a16:creationId xmlns:a16="http://schemas.microsoft.com/office/drawing/2014/main" id="{22D84FAE-BCB0-42C2-85CF-1993419D13A2}"/>
                </a:ext>
              </a:extLst>
            </p:cNvPr>
            <p:cNvSpPr>
              <a:spLocks noChangeArrowheads="1"/>
            </p:cNvSpPr>
            <p:nvPr/>
          </p:nvSpPr>
          <p:spPr bwMode="auto">
            <a:xfrm>
              <a:off x="1701" y="1956"/>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10</a:t>
              </a:r>
            </a:p>
          </p:txBody>
        </p:sp>
        <p:sp>
          <p:nvSpPr>
            <p:cNvPr id="90120" name="Oval 7">
              <a:extLst>
                <a:ext uri="{FF2B5EF4-FFF2-40B4-BE49-F238E27FC236}">
                  <a16:creationId xmlns:a16="http://schemas.microsoft.com/office/drawing/2014/main" id="{9E9AD93F-D5DC-45A1-9C32-56C6B99A47C8}"/>
                </a:ext>
              </a:extLst>
            </p:cNvPr>
            <p:cNvSpPr>
              <a:spLocks noChangeArrowheads="1"/>
            </p:cNvSpPr>
            <p:nvPr/>
          </p:nvSpPr>
          <p:spPr bwMode="auto">
            <a:xfrm>
              <a:off x="3696" y="1933"/>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30</a:t>
              </a:r>
            </a:p>
          </p:txBody>
        </p:sp>
        <p:sp>
          <p:nvSpPr>
            <p:cNvPr id="90121" name="Oval 8">
              <a:extLst>
                <a:ext uri="{FF2B5EF4-FFF2-40B4-BE49-F238E27FC236}">
                  <a16:creationId xmlns:a16="http://schemas.microsoft.com/office/drawing/2014/main" id="{1F30B09B-5462-401F-981A-67F55C64EB10}"/>
                </a:ext>
              </a:extLst>
            </p:cNvPr>
            <p:cNvSpPr>
              <a:spLocks noChangeArrowheads="1"/>
            </p:cNvSpPr>
            <p:nvPr/>
          </p:nvSpPr>
          <p:spPr bwMode="auto">
            <a:xfrm>
              <a:off x="1224" y="2455"/>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6</a:t>
              </a:r>
            </a:p>
          </p:txBody>
        </p:sp>
        <p:sp>
          <p:nvSpPr>
            <p:cNvPr id="90122" name="Oval 9">
              <a:extLst>
                <a:ext uri="{FF2B5EF4-FFF2-40B4-BE49-F238E27FC236}">
                  <a16:creationId xmlns:a16="http://schemas.microsoft.com/office/drawing/2014/main" id="{931DD225-E562-4BED-B625-FC14BEFBF831}"/>
                </a:ext>
              </a:extLst>
            </p:cNvPr>
            <p:cNvSpPr>
              <a:spLocks noChangeArrowheads="1"/>
            </p:cNvSpPr>
            <p:nvPr/>
          </p:nvSpPr>
          <p:spPr bwMode="auto">
            <a:xfrm>
              <a:off x="2063" y="2477"/>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16</a:t>
              </a:r>
            </a:p>
          </p:txBody>
        </p:sp>
        <p:sp>
          <p:nvSpPr>
            <p:cNvPr id="90123" name="Oval 10">
              <a:extLst>
                <a:ext uri="{FF2B5EF4-FFF2-40B4-BE49-F238E27FC236}">
                  <a16:creationId xmlns:a16="http://schemas.microsoft.com/office/drawing/2014/main" id="{E1155372-2F34-4703-BE20-B392702F7BAD}"/>
                </a:ext>
              </a:extLst>
            </p:cNvPr>
            <p:cNvSpPr>
              <a:spLocks noChangeArrowheads="1"/>
            </p:cNvSpPr>
            <p:nvPr/>
          </p:nvSpPr>
          <p:spPr bwMode="auto">
            <a:xfrm>
              <a:off x="3317" y="2477"/>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26</a:t>
              </a:r>
            </a:p>
          </p:txBody>
        </p:sp>
        <p:sp>
          <p:nvSpPr>
            <p:cNvPr id="90124" name="Oval 11">
              <a:extLst>
                <a:ext uri="{FF2B5EF4-FFF2-40B4-BE49-F238E27FC236}">
                  <a16:creationId xmlns:a16="http://schemas.microsoft.com/office/drawing/2014/main" id="{695686C8-C26E-4E53-A7C6-4C2C50C70293}"/>
                </a:ext>
              </a:extLst>
            </p:cNvPr>
            <p:cNvSpPr>
              <a:spLocks noChangeArrowheads="1"/>
            </p:cNvSpPr>
            <p:nvPr/>
          </p:nvSpPr>
          <p:spPr bwMode="auto">
            <a:xfrm>
              <a:off x="4105" y="2478"/>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40</a:t>
              </a:r>
            </a:p>
          </p:txBody>
        </p:sp>
        <p:sp>
          <p:nvSpPr>
            <p:cNvPr id="90125" name="Oval 12">
              <a:extLst>
                <a:ext uri="{FF2B5EF4-FFF2-40B4-BE49-F238E27FC236}">
                  <a16:creationId xmlns:a16="http://schemas.microsoft.com/office/drawing/2014/main" id="{40EA536D-31A0-4C80-96BD-78282890930A}"/>
                </a:ext>
              </a:extLst>
            </p:cNvPr>
            <p:cNvSpPr>
              <a:spLocks noChangeArrowheads="1"/>
            </p:cNvSpPr>
            <p:nvPr/>
          </p:nvSpPr>
          <p:spPr bwMode="auto">
            <a:xfrm>
              <a:off x="3039" y="3044"/>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22</a:t>
              </a:r>
            </a:p>
          </p:txBody>
        </p:sp>
        <p:sp>
          <p:nvSpPr>
            <p:cNvPr id="90126" name="Oval 13">
              <a:extLst>
                <a:ext uri="{FF2B5EF4-FFF2-40B4-BE49-F238E27FC236}">
                  <a16:creationId xmlns:a16="http://schemas.microsoft.com/office/drawing/2014/main" id="{EF861D86-1392-44BE-B57F-73EEFC10405D}"/>
                </a:ext>
              </a:extLst>
            </p:cNvPr>
            <p:cNvSpPr>
              <a:spLocks noChangeArrowheads="1"/>
            </p:cNvSpPr>
            <p:nvPr/>
          </p:nvSpPr>
          <p:spPr bwMode="auto">
            <a:xfrm>
              <a:off x="3606" y="3022"/>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solidFill>
                    <a:srgbClr val="FF0000"/>
                  </a:solidFill>
                  <a:latin typeface="Times New Roman" panose="02020603050405020304" pitchFamily="18" charset="0"/>
                  <a:ea typeface="华康俪金黑W8(P)" panose="020B0800000000000000" pitchFamily="34" charset="-122"/>
                </a:rPr>
                <a:t>28</a:t>
              </a:r>
            </a:p>
          </p:txBody>
        </p:sp>
        <p:sp>
          <p:nvSpPr>
            <p:cNvPr id="90127" name="Oval 14">
              <a:extLst>
                <a:ext uri="{FF2B5EF4-FFF2-40B4-BE49-F238E27FC236}">
                  <a16:creationId xmlns:a16="http://schemas.microsoft.com/office/drawing/2014/main" id="{68E12671-0EBF-4AC9-9052-9A650BB3CE3F}"/>
                </a:ext>
              </a:extLst>
            </p:cNvPr>
            <p:cNvSpPr>
              <a:spLocks noChangeArrowheads="1"/>
            </p:cNvSpPr>
            <p:nvPr/>
          </p:nvSpPr>
          <p:spPr bwMode="auto">
            <a:xfrm>
              <a:off x="2358" y="3067"/>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18</a:t>
              </a:r>
            </a:p>
          </p:txBody>
        </p:sp>
        <p:sp>
          <p:nvSpPr>
            <p:cNvPr id="90128" name="Oval 15">
              <a:extLst>
                <a:ext uri="{FF2B5EF4-FFF2-40B4-BE49-F238E27FC236}">
                  <a16:creationId xmlns:a16="http://schemas.microsoft.com/office/drawing/2014/main" id="{2919E520-9D44-4DAB-9015-822CF7FEF433}"/>
                </a:ext>
              </a:extLst>
            </p:cNvPr>
            <p:cNvSpPr>
              <a:spLocks noChangeArrowheads="1"/>
            </p:cNvSpPr>
            <p:nvPr/>
          </p:nvSpPr>
          <p:spPr bwMode="auto">
            <a:xfrm>
              <a:off x="884" y="3022"/>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a:t>
              </a:r>
            </a:p>
          </p:txBody>
        </p:sp>
        <p:sp>
          <p:nvSpPr>
            <p:cNvPr id="90129" name="Oval 16">
              <a:extLst>
                <a:ext uri="{FF2B5EF4-FFF2-40B4-BE49-F238E27FC236}">
                  <a16:creationId xmlns:a16="http://schemas.microsoft.com/office/drawing/2014/main" id="{9217F342-34BE-405F-A633-DA1B847E2F6A}"/>
                </a:ext>
              </a:extLst>
            </p:cNvPr>
            <p:cNvSpPr>
              <a:spLocks noChangeArrowheads="1"/>
            </p:cNvSpPr>
            <p:nvPr/>
          </p:nvSpPr>
          <p:spPr bwMode="auto">
            <a:xfrm>
              <a:off x="4535" y="3045"/>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45</a:t>
              </a:r>
            </a:p>
          </p:txBody>
        </p:sp>
        <p:sp>
          <p:nvSpPr>
            <p:cNvPr id="90130" name="Line 17">
              <a:extLst>
                <a:ext uri="{FF2B5EF4-FFF2-40B4-BE49-F238E27FC236}">
                  <a16:creationId xmlns:a16="http://schemas.microsoft.com/office/drawing/2014/main" id="{94633A16-8097-4893-9852-5187E1DB3946}"/>
                </a:ext>
              </a:extLst>
            </p:cNvPr>
            <p:cNvSpPr>
              <a:spLocks noChangeShapeType="1"/>
            </p:cNvSpPr>
            <p:nvPr/>
          </p:nvSpPr>
          <p:spPr bwMode="auto">
            <a:xfrm flipH="1">
              <a:off x="2007" y="1706"/>
              <a:ext cx="669" cy="31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31" name="Line 18">
              <a:extLst>
                <a:ext uri="{FF2B5EF4-FFF2-40B4-BE49-F238E27FC236}">
                  <a16:creationId xmlns:a16="http://schemas.microsoft.com/office/drawing/2014/main" id="{3159DBF5-D473-46A8-9629-5D1D5D23D37A}"/>
                </a:ext>
              </a:extLst>
            </p:cNvPr>
            <p:cNvSpPr>
              <a:spLocks noChangeShapeType="1"/>
            </p:cNvSpPr>
            <p:nvPr/>
          </p:nvSpPr>
          <p:spPr bwMode="auto">
            <a:xfrm flipH="1">
              <a:off x="1496" y="2245"/>
              <a:ext cx="250" cy="25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32" name="Line 19">
              <a:extLst>
                <a:ext uri="{FF2B5EF4-FFF2-40B4-BE49-F238E27FC236}">
                  <a16:creationId xmlns:a16="http://schemas.microsoft.com/office/drawing/2014/main" id="{58B6C6DC-DFC7-4F6B-A0D3-4817D44D35F5}"/>
                </a:ext>
              </a:extLst>
            </p:cNvPr>
            <p:cNvSpPr>
              <a:spLocks noChangeShapeType="1"/>
            </p:cNvSpPr>
            <p:nvPr/>
          </p:nvSpPr>
          <p:spPr bwMode="auto">
            <a:xfrm flipH="1">
              <a:off x="1138" y="2772"/>
              <a:ext cx="154" cy="27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33" name="Line 20">
              <a:extLst>
                <a:ext uri="{FF2B5EF4-FFF2-40B4-BE49-F238E27FC236}">
                  <a16:creationId xmlns:a16="http://schemas.microsoft.com/office/drawing/2014/main" id="{35F5730B-9CC1-4666-99E4-132AE27F9ED6}"/>
                </a:ext>
              </a:extLst>
            </p:cNvPr>
            <p:cNvSpPr>
              <a:spLocks noChangeShapeType="1"/>
            </p:cNvSpPr>
            <p:nvPr/>
          </p:nvSpPr>
          <p:spPr bwMode="auto">
            <a:xfrm>
              <a:off x="1474" y="2771"/>
              <a:ext cx="158" cy="29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34" name="Line 21">
              <a:extLst>
                <a:ext uri="{FF2B5EF4-FFF2-40B4-BE49-F238E27FC236}">
                  <a16:creationId xmlns:a16="http://schemas.microsoft.com/office/drawing/2014/main" id="{452BC72C-B6DE-4722-A356-C5FEB9D756F4}"/>
                </a:ext>
              </a:extLst>
            </p:cNvPr>
            <p:cNvSpPr>
              <a:spLocks noChangeShapeType="1"/>
            </p:cNvSpPr>
            <p:nvPr/>
          </p:nvSpPr>
          <p:spPr bwMode="auto">
            <a:xfrm flipH="1">
              <a:off x="3220" y="2794"/>
              <a:ext cx="153" cy="251"/>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35" name="Line 22">
              <a:extLst>
                <a:ext uri="{FF2B5EF4-FFF2-40B4-BE49-F238E27FC236}">
                  <a16:creationId xmlns:a16="http://schemas.microsoft.com/office/drawing/2014/main" id="{BE256FA7-F10C-463A-9A7A-D90D7D946AE4}"/>
                </a:ext>
              </a:extLst>
            </p:cNvPr>
            <p:cNvSpPr>
              <a:spLocks noChangeShapeType="1"/>
            </p:cNvSpPr>
            <p:nvPr/>
          </p:nvSpPr>
          <p:spPr bwMode="auto">
            <a:xfrm flipH="1">
              <a:off x="3583" y="2251"/>
              <a:ext cx="181" cy="249"/>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36" name="Line 23">
              <a:extLst>
                <a:ext uri="{FF2B5EF4-FFF2-40B4-BE49-F238E27FC236}">
                  <a16:creationId xmlns:a16="http://schemas.microsoft.com/office/drawing/2014/main" id="{AE6FF6BD-F9F1-4413-8C75-61B732A9159F}"/>
                </a:ext>
              </a:extLst>
            </p:cNvPr>
            <p:cNvSpPr>
              <a:spLocks noChangeShapeType="1"/>
            </p:cNvSpPr>
            <p:nvPr/>
          </p:nvSpPr>
          <p:spPr bwMode="auto">
            <a:xfrm>
              <a:off x="2971" y="1707"/>
              <a:ext cx="725" cy="34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37" name="Line 24">
              <a:extLst>
                <a:ext uri="{FF2B5EF4-FFF2-40B4-BE49-F238E27FC236}">
                  <a16:creationId xmlns:a16="http://schemas.microsoft.com/office/drawing/2014/main" id="{3EDB8A9E-9E60-44EC-932D-BC6830F0A4B3}"/>
                </a:ext>
              </a:extLst>
            </p:cNvPr>
            <p:cNvSpPr>
              <a:spLocks noChangeShapeType="1"/>
            </p:cNvSpPr>
            <p:nvPr/>
          </p:nvSpPr>
          <p:spPr bwMode="auto">
            <a:xfrm>
              <a:off x="3991" y="2228"/>
              <a:ext cx="227" cy="27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38" name="Line 25">
              <a:extLst>
                <a:ext uri="{FF2B5EF4-FFF2-40B4-BE49-F238E27FC236}">
                  <a16:creationId xmlns:a16="http://schemas.microsoft.com/office/drawing/2014/main" id="{E6E60929-51B4-4745-8376-346477A55D0D}"/>
                </a:ext>
              </a:extLst>
            </p:cNvPr>
            <p:cNvSpPr>
              <a:spLocks noChangeShapeType="1"/>
            </p:cNvSpPr>
            <p:nvPr/>
          </p:nvSpPr>
          <p:spPr bwMode="auto">
            <a:xfrm>
              <a:off x="4421" y="2750"/>
              <a:ext cx="250" cy="29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39" name="Line 26">
              <a:extLst>
                <a:ext uri="{FF2B5EF4-FFF2-40B4-BE49-F238E27FC236}">
                  <a16:creationId xmlns:a16="http://schemas.microsoft.com/office/drawing/2014/main" id="{5F7BB186-B19A-41A3-9FA2-682C5A0C2ABF}"/>
                </a:ext>
              </a:extLst>
            </p:cNvPr>
            <p:cNvSpPr>
              <a:spLocks noChangeShapeType="1"/>
            </p:cNvSpPr>
            <p:nvPr/>
          </p:nvSpPr>
          <p:spPr bwMode="auto">
            <a:xfrm>
              <a:off x="1984" y="2251"/>
              <a:ext cx="215" cy="22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40" name="Line 27">
              <a:extLst>
                <a:ext uri="{FF2B5EF4-FFF2-40B4-BE49-F238E27FC236}">
                  <a16:creationId xmlns:a16="http://schemas.microsoft.com/office/drawing/2014/main" id="{2DCBF9DB-461B-4BDB-B1C1-36965CFB1C98}"/>
                </a:ext>
              </a:extLst>
            </p:cNvPr>
            <p:cNvSpPr>
              <a:spLocks noChangeShapeType="1"/>
            </p:cNvSpPr>
            <p:nvPr/>
          </p:nvSpPr>
          <p:spPr bwMode="auto">
            <a:xfrm>
              <a:off x="3600" y="2795"/>
              <a:ext cx="170" cy="22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41" name="Oval 28">
              <a:extLst>
                <a:ext uri="{FF2B5EF4-FFF2-40B4-BE49-F238E27FC236}">
                  <a16:creationId xmlns:a16="http://schemas.microsoft.com/office/drawing/2014/main" id="{2987BCC5-D68F-470B-BBC4-0018DF7400A4}"/>
                </a:ext>
              </a:extLst>
            </p:cNvPr>
            <p:cNvSpPr>
              <a:spLocks noChangeArrowheads="1"/>
            </p:cNvSpPr>
            <p:nvPr/>
          </p:nvSpPr>
          <p:spPr bwMode="auto">
            <a:xfrm>
              <a:off x="1541" y="3045"/>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8</a:t>
              </a:r>
            </a:p>
          </p:txBody>
        </p:sp>
        <p:sp>
          <p:nvSpPr>
            <p:cNvPr id="90142" name="Oval 29">
              <a:extLst>
                <a:ext uri="{FF2B5EF4-FFF2-40B4-BE49-F238E27FC236}">
                  <a16:creationId xmlns:a16="http://schemas.microsoft.com/office/drawing/2014/main" id="{76B84891-46E5-4EE7-93AF-F1E9342B3720}"/>
                </a:ext>
              </a:extLst>
            </p:cNvPr>
            <p:cNvSpPr>
              <a:spLocks noChangeArrowheads="1"/>
            </p:cNvSpPr>
            <p:nvPr/>
          </p:nvSpPr>
          <p:spPr bwMode="auto">
            <a:xfrm>
              <a:off x="1269" y="3612"/>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7</a:t>
              </a:r>
            </a:p>
          </p:txBody>
        </p:sp>
        <p:sp>
          <p:nvSpPr>
            <p:cNvPr id="90143" name="Oval 30">
              <a:extLst>
                <a:ext uri="{FF2B5EF4-FFF2-40B4-BE49-F238E27FC236}">
                  <a16:creationId xmlns:a16="http://schemas.microsoft.com/office/drawing/2014/main" id="{7D665D82-CF37-4665-A1C5-5825905F6E59}"/>
                </a:ext>
              </a:extLst>
            </p:cNvPr>
            <p:cNvSpPr>
              <a:spLocks noChangeArrowheads="1"/>
            </p:cNvSpPr>
            <p:nvPr/>
          </p:nvSpPr>
          <p:spPr bwMode="auto">
            <a:xfrm>
              <a:off x="2812" y="3634"/>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21</a:t>
              </a:r>
            </a:p>
          </p:txBody>
        </p:sp>
        <p:sp>
          <p:nvSpPr>
            <p:cNvPr id="90144" name="Line 31">
              <a:extLst>
                <a:ext uri="{FF2B5EF4-FFF2-40B4-BE49-F238E27FC236}">
                  <a16:creationId xmlns:a16="http://schemas.microsoft.com/office/drawing/2014/main" id="{4DB81B2E-D0E4-4C1A-83D1-182601B197C7}"/>
                </a:ext>
              </a:extLst>
            </p:cNvPr>
            <p:cNvSpPr>
              <a:spLocks noChangeShapeType="1"/>
            </p:cNvSpPr>
            <p:nvPr/>
          </p:nvSpPr>
          <p:spPr bwMode="auto">
            <a:xfrm>
              <a:off x="2335" y="2771"/>
              <a:ext cx="159" cy="29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45" name="Line 32">
              <a:extLst>
                <a:ext uri="{FF2B5EF4-FFF2-40B4-BE49-F238E27FC236}">
                  <a16:creationId xmlns:a16="http://schemas.microsoft.com/office/drawing/2014/main" id="{4CC324DE-7108-4640-8B71-541CAF2F895D}"/>
                </a:ext>
              </a:extLst>
            </p:cNvPr>
            <p:cNvSpPr>
              <a:spLocks noChangeShapeType="1"/>
            </p:cNvSpPr>
            <p:nvPr/>
          </p:nvSpPr>
          <p:spPr bwMode="auto">
            <a:xfrm flipH="1">
              <a:off x="1478" y="3362"/>
              <a:ext cx="154" cy="27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0146" name="Line 33">
              <a:extLst>
                <a:ext uri="{FF2B5EF4-FFF2-40B4-BE49-F238E27FC236}">
                  <a16:creationId xmlns:a16="http://schemas.microsoft.com/office/drawing/2014/main" id="{AE0A8F89-75B8-4856-8463-0499A244BE17}"/>
                </a:ext>
              </a:extLst>
            </p:cNvPr>
            <p:cNvSpPr>
              <a:spLocks noChangeShapeType="1"/>
            </p:cNvSpPr>
            <p:nvPr/>
          </p:nvSpPr>
          <p:spPr bwMode="auto">
            <a:xfrm flipH="1">
              <a:off x="2970" y="3362"/>
              <a:ext cx="143" cy="27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165346" name="Line 34">
            <a:extLst>
              <a:ext uri="{FF2B5EF4-FFF2-40B4-BE49-F238E27FC236}">
                <a16:creationId xmlns:a16="http://schemas.microsoft.com/office/drawing/2014/main" id="{DF74AF56-56AF-46F2-BC6C-964E8120408B}"/>
              </a:ext>
            </a:extLst>
          </p:cNvPr>
          <p:cNvSpPr>
            <a:spLocks noChangeShapeType="1"/>
          </p:cNvSpPr>
          <p:nvPr/>
        </p:nvSpPr>
        <p:spPr bwMode="auto">
          <a:xfrm>
            <a:off x="7085013" y="4332288"/>
            <a:ext cx="719137" cy="576262"/>
          </a:xfrm>
          <a:prstGeom prst="line">
            <a:avLst/>
          </a:prstGeom>
          <a:noFill/>
          <a:ln w="219075"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5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3">
            <a:extLst>
              <a:ext uri="{FF2B5EF4-FFF2-40B4-BE49-F238E27FC236}">
                <a16:creationId xmlns:a16="http://schemas.microsoft.com/office/drawing/2014/main" id="{9C7092A2-6692-4123-ABBE-06312E6CF593}"/>
              </a:ext>
            </a:extLst>
          </p:cNvPr>
          <p:cNvSpPr>
            <a:spLocks noGrp="1" noChangeArrowheads="1"/>
          </p:cNvSpPr>
          <p:nvPr>
            <p:ph type="title"/>
          </p:nvPr>
        </p:nvSpPr>
        <p:spPr>
          <a:xfrm>
            <a:off x="315913" y="-200025"/>
            <a:ext cx="10515600" cy="1325563"/>
          </a:xfrm>
        </p:spPr>
        <p:txBody>
          <a:bodyPr/>
          <a:lstStyle/>
          <a:p>
            <a:pPr eaLnBrk="1" hangingPunct="1"/>
            <a:r>
              <a:rPr lang="en-US" altLang="zh-CN" dirty="0"/>
              <a:t>8.2.1</a:t>
            </a:r>
            <a:r>
              <a:rPr lang="zh-CN" altLang="en-US" dirty="0"/>
              <a:t> 二叉排序树和平衡二叉树</a:t>
            </a:r>
          </a:p>
        </p:txBody>
      </p:sp>
      <p:sp>
        <p:nvSpPr>
          <p:cNvPr id="91139" name="Rectangle 2">
            <a:extLst>
              <a:ext uri="{FF2B5EF4-FFF2-40B4-BE49-F238E27FC236}">
                <a16:creationId xmlns:a16="http://schemas.microsoft.com/office/drawing/2014/main" id="{0518917A-F727-4694-AD32-9EC1D80D865C}"/>
              </a:ext>
            </a:extLst>
          </p:cNvPr>
          <p:cNvSpPr>
            <a:spLocks noGrp="1" noChangeArrowheads="1"/>
          </p:cNvSpPr>
          <p:nvPr>
            <p:ph idx="1"/>
          </p:nvPr>
        </p:nvSpPr>
        <p:spPr>
          <a:xfrm>
            <a:off x="850900" y="1023938"/>
            <a:ext cx="10515600" cy="1001712"/>
          </a:xfrm>
        </p:spPr>
        <p:txBody>
          <a:bodyPr/>
          <a:lstStyle/>
          <a:p>
            <a:pPr eaLnBrk="1" hangingPunct="1">
              <a:spcBef>
                <a:spcPct val="0"/>
              </a:spcBef>
              <a:buFont typeface="Wingdings" panose="05000000000000000000" pitchFamily="2" charset="2"/>
              <a:buNone/>
            </a:pPr>
            <a:r>
              <a:rPr lang="zh-CN" altLang="en-US" sz="3200" dirty="0"/>
              <a:t>删除：</a:t>
            </a:r>
            <a:r>
              <a:rPr lang="en-US" altLang="zh-CN" sz="3200" dirty="0">
                <a:solidFill>
                  <a:srgbClr val="FF0000"/>
                </a:solidFill>
              </a:rPr>
              <a:t>28</a:t>
            </a:r>
            <a:r>
              <a:rPr lang="zh-CN" altLang="en-US" sz="3200" dirty="0"/>
              <a:t>，</a:t>
            </a:r>
            <a:r>
              <a:rPr lang="en-US" altLang="zh-CN" sz="3200" dirty="0"/>
              <a:t>16</a:t>
            </a:r>
            <a:r>
              <a:rPr lang="zh-CN" altLang="en-US" sz="3200" dirty="0"/>
              <a:t>，</a:t>
            </a:r>
            <a:r>
              <a:rPr lang="en-US" altLang="zh-CN" sz="3200" dirty="0"/>
              <a:t>30</a:t>
            </a:r>
            <a:r>
              <a:rPr lang="zh-CN" altLang="en-US" sz="3200" dirty="0"/>
              <a:t>，</a:t>
            </a:r>
            <a:r>
              <a:rPr lang="en-US" altLang="zh-CN" sz="3200" dirty="0"/>
              <a:t>21</a:t>
            </a:r>
            <a:r>
              <a:rPr lang="zh-CN" altLang="en-US" sz="3200" dirty="0"/>
              <a:t>，</a:t>
            </a:r>
            <a:r>
              <a:rPr lang="en-US" altLang="zh-CN" sz="3200" dirty="0"/>
              <a:t>22</a:t>
            </a:r>
            <a:r>
              <a:rPr lang="zh-CN" altLang="en-US" sz="3200" dirty="0"/>
              <a:t>。</a:t>
            </a:r>
          </a:p>
          <a:p>
            <a:pPr eaLnBrk="1" hangingPunct="1">
              <a:spcBef>
                <a:spcPct val="0"/>
              </a:spcBef>
              <a:buFont typeface="Wingdings" panose="05000000000000000000" pitchFamily="2" charset="2"/>
              <a:buNone/>
            </a:pPr>
            <a:r>
              <a:rPr lang="en-US" altLang="zh-CN" sz="3200" dirty="0"/>
              <a:t>              </a:t>
            </a:r>
            <a:r>
              <a:rPr lang="zh-CN" altLang="en-US" sz="3200" dirty="0">
                <a:solidFill>
                  <a:srgbClr val="FF0000"/>
                </a:solidFill>
              </a:rPr>
              <a:t>对</a:t>
            </a:r>
            <a:r>
              <a:rPr lang="en-US" altLang="zh-CN" sz="3200" dirty="0">
                <a:solidFill>
                  <a:srgbClr val="FF0000"/>
                </a:solidFill>
              </a:rPr>
              <a:t>26</a:t>
            </a:r>
            <a:r>
              <a:rPr lang="zh-CN" altLang="en-US" sz="3200" dirty="0">
                <a:solidFill>
                  <a:srgbClr val="FF0000"/>
                </a:solidFill>
              </a:rPr>
              <a:t>进行</a:t>
            </a:r>
            <a:r>
              <a:rPr lang="en-US" altLang="zh-CN" sz="3200" dirty="0">
                <a:solidFill>
                  <a:srgbClr val="FF0000"/>
                </a:solidFill>
              </a:rPr>
              <a:t>LL</a:t>
            </a:r>
            <a:r>
              <a:rPr lang="zh-CN" altLang="en-US" sz="3200" dirty="0">
                <a:solidFill>
                  <a:srgbClr val="FF0000"/>
                </a:solidFill>
              </a:rPr>
              <a:t>调整</a:t>
            </a:r>
          </a:p>
        </p:txBody>
      </p:sp>
      <p:sp>
        <p:nvSpPr>
          <p:cNvPr id="91140" name="Oval 4">
            <a:extLst>
              <a:ext uri="{FF2B5EF4-FFF2-40B4-BE49-F238E27FC236}">
                <a16:creationId xmlns:a16="http://schemas.microsoft.com/office/drawing/2014/main" id="{BFF92D9C-BED9-4357-9CCE-D54471310E4E}"/>
              </a:ext>
            </a:extLst>
          </p:cNvPr>
          <p:cNvSpPr>
            <a:spLocks noChangeArrowheads="1"/>
          </p:cNvSpPr>
          <p:nvPr/>
        </p:nvSpPr>
        <p:spPr bwMode="auto">
          <a:xfrm>
            <a:off x="5780088" y="207486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20</a:t>
            </a:r>
          </a:p>
        </p:txBody>
      </p:sp>
      <p:sp>
        <p:nvSpPr>
          <p:cNvPr id="91141" name="Oval 5">
            <a:extLst>
              <a:ext uri="{FF2B5EF4-FFF2-40B4-BE49-F238E27FC236}">
                <a16:creationId xmlns:a16="http://schemas.microsoft.com/office/drawing/2014/main" id="{B6AE8F3F-CBBA-42A0-A34F-9D5F87CF9CDE}"/>
              </a:ext>
            </a:extLst>
          </p:cNvPr>
          <p:cNvSpPr>
            <a:spLocks noChangeArrowheads="1"/>
          </p:cNvSpPr>
          <p:nvPr/>
        </p:nvSpPr>
        <p:spPr bwMode="auto">
          <a:xfrm>
            <a:off x="4268788" y="28670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10</a:t>
            </a:r>
          </a:p>
        </p:txBody>
      </p:sp>
      <p:sp>
        <p:nvSpPr>
          <p:cNvPr id="91142" name="Oval 6">
            <a:extLst>
              <a:ext uri="{FF2B5EF4-FFF2-40B4-BE49-F238E27FC236}">
                <a16:creationId xmlns:a16="http://schemas.microsoft.com/office/drawing/2014/main" id="{96C225C4-31E6-419E-9679-41BC15552ED2}"/>
              </a:ext>
            </a:extLst>
          </p:cNvPr>
          <p:cNvSpPr>
            <a:spLocks noChangeArrowheads="1"/>
          </p:cNvSpPr>
          <p:nvPr/>
        </p:nvSpPr>
        <p:spPr bwMode="auto">
          <a:xfrm>
            <a:off x="7435850" y="28305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30</a:t>
            </a:r>
          </a:p>
        </p:txBody>
      </p:sp>
      <p:sp>
        <p:nvSpPr>
          <p:cNvPr id="91143" name="Oval 7">
            <a:extLst>
              <a:ext uri="{FF2B5EF4-FFF2-40B4-BE49-F238E27FC236}">
                <a16:creationId xmlns:a16="http://schemas.microsoft.com/office/drawing/2014/main" id="{8898FFC6-70B6-4D2D-91B0-428A89B56FA1}"/>
              </a:ext>
            </a:extLst>
          </p:cNvPr>
          <p:cNvSpPr>
            <a:spLocks noChangeArrowheads="1"/>
          </p:cNvSpPr>
          <p:nvPr/>
        </p:nvSpPr>
        <p:spPr bwMode="auto">
          <a:xfrm>
            <a:off x="3511550" y="365918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6</a:t>
            </a:r>
          </a:p>
        </p:txBody>
      </p:sp>
      <p:sp>
        <p:nvSpPr>
          <p:cNvPr id="91144" name="Oval 8">
            <a:extLst>
              <a:ext uri="{FF2B5EF4-FFF2-40B4-BE49-F238E27FC236}">
                <a16:creationId xmlns:a16="http://schemas.microsoft.com/office/drawing/2014/main" id="{D308F8ED-B750-4BC6-A56E-C5210A2E5FBA}"/>
              </a:ext>
            </a:extLst>
          </p:cNvPr>
          <p:cNvSpPr>
            <a:spLocks noChangeArrowheads="1"/>
          </p:cNvSpPr>
          <p:nvPr/>
        </p:nvSpPr>
        <p:spPr bwMode="auto">
          <a:xfrm>
            <a:off x="4843463" y="36941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16</a:t>
            </a:r>
          </a:p>
        </p:txBody>
      </p:sp>
      <p:sp>
        <p:nvSpPr>
          <p:cNvPr id="91145" name="Oval 9">
            <a:extLst>
              <a:ext uri="{FF2B5EF4-FFF2-40B4-BE49-F238E27FC236}">
                <a16:creationId xmlns:a16="http://schemas.microsoft.com/office/drawing/2014/main" id="{BAA00BF0-AE74-4127-8AFC-347239280240}"/>
              </a:ext>
            </a:extLst>
          </p:cNvPr>
          <p:cNvSpPr>
            <a:spLocks noChangeArrowheads="1"/>
          </p:cNvSpPr>
          <p:nvPr/>
        </p:nvSpPr>
        <p:spPr bwMode="auto">
          <a:xfrm>
            <a:off x="6834188" y="36941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22</a:t>
            </a:r>
          </a:p>
        </p:txBody>
      </p:sp>
      <p:sp>
        <p:nvSpPr>
          <p:cNvPr id="91146" name="Oval 10">
            <a:extLst>
              <a:ext uri="{FF2B5EF4-FFF2-40B4-BE49-F238E27FC236}">
                <a16:creationId xmlns:a16="http://schemas.microsoft.com/office/drawing/2014/main" id="{7A5C339D-4567-4DD5-BDF6-BB308BFC9D9B}"/>
              </a:ext>
            </a:extLst>
          </p:cNvPr>
          <p:cNvSpPr>
            <a:spLocks noChangeArrowheads="1"/>
          </p:cNvSpPr>
          <p:nvPr/>
        </p:nvSpPr>
        <p:spPr bwMode="auto">
          <a:xfrm>
            <a:off x="8085138" y="369570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40</a:t>
            </a:r>
          </a:p>
        </p:txBody>
      </p:sp>
      <p:sp>
        <p:nvSpPr>
          <p:cNvPr id="91147" name="Oval 11">
            <a:extLst>
              <a:ext uri="{FF2B5EF4-FFF2-40B4-BE49-F238E27FC236}">
                <a16:creationId xmlns:a16="http://schemas.microsoft.com/office/drawing/2014/main" id="{C3FE0A99-FEE1-4091-A435-0644F5A86664}"/>
              </a:ext>
            </a:extLst>
          </p:cNvPr>
          <p:cNvSpPr>
            <a:spLocks noChangeArrowheads="1"/>
          </p:cNvSpPr>
          <p:nvPr/>
        </p:nvSpPr>
        <p:spPr bwMode="auto">
          <a:xfrm>
            <a:off x="6392863" y="45942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21</a:t>
            </a:r>
          </a:p>
        </p:txBody>
      </p:sp>
      <p:sp>
        <p:nvSpPr>
          <p:cNvPr id="91148" name="Oval 12">
            <a:extLst>
              <a:ext uri="{FF2B5EF4-FFF2-40B4-BE49-F238E27FC236}">
                <a16:creationId xmlns:a16="http://schemas.microsoft.com/office/drawing/2014/main" id="{95E09D0C-82A3-48BB-9747-844F05F7AB2A}"/>
              </a:ext>
            </a:extLst>
          </p:cNvPr>
          <p:cNvSpPr>
            <a:spLocks noChangeArrowheads="1"/>
          </p:cNvSpPr>
          <p:nvPr/>
        </p:nvSpPr>
        <p:spPr bwMode="auto">
          <a:xfrm>
            <a:off x="7292975" y="455930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26</a:t>
            </a:r>
          </a:p>
        </p:txBody>
      </p:sp>
      <p:sp>
        <p:nvSpPr>
          <p:cNvPr id="91149" name="Oval 13">
            <a:extLst>
              <a:ext uri="{FF2B5EF4-FFF2-40B4-BE49-F238E27FC236}">
                <a16:creationId xmlns:a16="http://schemas.microsoft.com/office/drawing/2014/main" id="{55F02600-ABBA-4810-AA48-0DE5EC1044F3}"/>
              </a:ext>
            </a:extLst>
          </p:cNvPr>
          <p:cNvSpPr>
            <a:spLocks noChangeArrowheads="1"/>
          </p:cNvSpPr>
          <p:nvPr/>
        </p:nvSpPr>
        <p:spPr bwMode="auto">
          <a:xfrm>
            <a:off x="5311775" y="463073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18</a:t>
            </a:r>
          </a:p>
        </p:txBody>
      </p:sp>
      <p:sp>
        <p:nvSpPr>
          <p:cNvPr id="91150" name="Oval 14">
            <a:extLst>
              <a:ext uri="{FF2B5EF4-FFF2-40B4-BE49-F238E27FC236}">
                <a16:creationId xmlns:a16="http://schemas.microsoft.com/office/drawing/2014/main" id="{A5DC7835-A50D-4084-91C7-B2891A493D81}"/>
              </a:ext>
            </a:extLst>
          </p:cNvPr>
          <p:cNvSpPr>
            <a:spLocks noChangeArrowheads="1"/>
          </p:cNvSpPr>
          <p:nvPr/>
        </p:nvSpPr>
        <p:spPr bwMode="auto">
          <a:xfrm>
            <a:off x="2971800" y="455930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a:t>
            </a:r>
          </a:p>
        </p:txBody>
      </p:sp>
      <p:sp>
        <p:nvSpPr>
          <p:cNvPr id="91151" name="Oval 15">
            <a:extLst>
              <a:ext uri="{FF2B5EF4-FFF2-40B4-BE49-F238E27FC236}">
                <a16:creationId xmlns:a16="http://schemas.microsoft.com/office/drawing/2014/main" id="{1545C4A1-C556-4D0D-B42E-E987563C8B33}"/>
              </a:ext>
            </a:extLst>
          </p:cNvPr>
          <p:cNvSpPr>
            <a:spLocks noChangeArrowheads="1"/>
          </p:cNvSpPr>
          <p:nvPr/>
        </p:nvSpPr>
        <p:spPr bwMode="auto">
          <a:xfrm>
            <a:off x="8767763" y="45958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45</a:t>
            </a:r>
          </a:p>
        </p:txBody>
      </p:sp>
      <p:sp>
        <p:nvSpPr>
          <p:cNvPr id="91152" name="Line 16">
            <a:extLst>
              <a:ext uri="{FF2B5EF4-FFF2-40B4-BE49-F238E27FC236}">
                <a16:creationId xmlns:a16="http://schemas.microsoft.com/office/drawing/2014/main" id="{5FABF804-21AE-4133-BDB2-D88AFF9B6C8C}"/>
              </a:ext>
            </a:extLst>
          </p:cNvPr>
          <p:cNvSpPr>
            <a:spLocks noChangeShapeType="1"/>
          </p:cNvSpPr>
          <p:nvPr/>
        </p:nvSpPr>
        <p:spPr bwMode="auto">
          <a:xfrm flipH="1">
            <a:off x="4754563" y="2470150"/>
            <a:ext cx="1062037" cy="50482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1153" name="Line 17">
            <a:extLst>
              <a:ext uri="{FF2B5EF4-FFF2-40B4-BE49-F238E27FC236}">
                <a16:creationId xmlns:a16="http://schemas.microsoft.com/office/drawing/2014/main" id="{700D8576-5A35-4F39-A391-CB2EB084F356}"/>
              </a:ext>
            </a:extLst>
          </p:cNvPr>
          <p:cNvSpPr>
            <a:spLocks noChangeShapeType="1"/>
          </p:cNvSpPr>
          <p:nvPr/>
        </p:nvSpPr>
        <p:spPr bwMode="auto">
          <a:xfrm flipH="1">
            <a:off x="3943350" y="3325813"/>
            <a:ext cx="396875" cy="4048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1154" name="Line 18">
            <a:extLst>
              <a:ext uri="{FF2B5EF4-FFF2-40B4-BE49-F238E27FC236}">
                <a16:creationId xmlns:a16="http://schemas.microsoft.com/office/drawing/2014/main" id="{45575B33-B947-4F00-8D10-90F6B821C1D4}"/>
              </a:ext>
            </a:extLst>
          </p:cNvPr>
          <p:cNvSpPr>
            <a:spLocks noChangeShapeType="1"/>
          </p:cNvSpPr>
          <p:nvPr/>
        </p:nvSpPr>
        <p:spPr bwMode="auto">
          <a:xfrm flipH="1">
            <a:off x="3375025" y="4162425"/>
            <a:ext cx="244475"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1155" name="Line 19">
            <a:extLst>
              <a:ext uri="{FF2B5EF4-FFF2-40B4-BE49-F238E27FC236}">
                <a16:creationId xmlns:a16="http://schemas.microsoft.com/office/drawing/2014/main" id="{12DA3FC7-8398-44F2-B966-28DA0AC68C4D}"/>
              </a:ext>
            </a:extLst>
          </p:cNvPr>
          <p:cNvSpPr>
            <a:spLocks noChangeShapeType="1"/>
          </p:cNvSpPr>
          <p:nvPr/>
        </p:nvSpPr>
        <p:spPr bwMode="auto">
          <a:xfrm>
            <a:off x="3908425" y="4160838"/>
            <a:ext cx="250825" cy="4699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1156" name="Line 20">
            <a:extLst>
              <a:ext uri="{FF2B5EF4-FFF2-40B4-BE49-F238E27FC236}">
                <a16:creationId xmlns:a16="http://schemas.microsoft.com/office/drawing/2014/main" id="{71CA6F9A-BD88-422B-8DCA-9DE6F183EAC7}"/>
              </a:ext>
            </a:extLst>
          </p:cNvPr>
          <p:cNvSpPr>
            <a:spLocks noChangeShapeType="1"/>
          </p:cNvSpPr>
          <p:nvPr/>
        </p:nvSpPr>
        <p:spPr bwMode="auto">
          <a:xfrm flipH="1">
            <a:off x="6680200" y="4197350"/>
            <a:ext cx="242888" cy="39846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1157" name="Line 21">
            <a:extLst>
              <a:ext uri="{FF2B5EF4-FFF2-40B4-BE49-F238E27FC236}">
                <a16:creationId xmlns:a16="http://schemas.microsoft.com/office/drawing/2014/main" id="{19665CFE-CDC6-488F-BD8F-683D249A3BBF}"/>
              </a:ext>
            </a:extLst>
          </p:cNvPr>
          <p:cNvSpPr>
            <a:spLocks noChangeShapeType="1"/>
          </p:cNvSpPr>
          <p:nvPr/>
        </p:nvSpPr>
        <p:spPr bwMode="auto">
          <a:xfrm flipH="1">
            <a:off x="7256463" y="3335338"/>
            <a:ext cx="287337" cy="39528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1158" name="Line 22">
            <a:extLst>
              <a:ext uri="{FF2B5EF4-FFF2-40B4-BE49-F238E27FC236}">
                <a16:creationId xmlns:a16="http://schemas.microsoft.com/office/drawing/2014/main" id="{49473DFE-4C94-41B3-90BE-0C2175A9A8DC}"/>
              </a:ext>
            </a:extLst>
          </p:cNvPr>
          <p:cNvSpPr>
            <a:spLocks noChangeShapeType="1"/>
          </p:cNvSpPr>
          <p:nvPr/>
        </p:nvSpPr>
        <p:spPr bwMode="auto">
          <a:xfrm>
            <a:off x="6284913" y="2471738"/>
            <a:ext cx="1150937" cy="5397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1159" name="Line 23">
            <a:extLst>
              <a:ext uri="{FF2B5EF4-FFF2-40B4-BE49-F238E27FC236}">
                <a16:creationId xmlns:a16="http://schemas.microsoft.com/office/drawing/2014/main" id="{1F8AA4B0-9A99-403A-A7F8-BBD4713C3845}"/>
              </a:ext>
            </a:extLst>
          </p:cNvPr>
          <p:cNvSpPr>
            <a:spLocks noChangeShapeType="1"/>
          </p:cNvSpPr>
          <p:nvPr/>
        </p:nvSpPr>
        <p:spPr bwMode="auto">
          <a:xfrm>
            <a:off x="7904163" y="3298825"/>
            <a:ext cx="360362"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1160" name="Line 24">
            <a:extLst>
              <a:ext uri="{FF2B5EF4-FFF2-40B4-BE49-F238E27FC236}">
                <a16:creationId xmlns:a16="http://schemas.microsoft.com/office/drawing/2014/main" id="{5A5AFBDF-3F7F-4389-BDE2-3B4FA314526D}"/>
              </a:ext>
            </a:extLst>
          </p:cNvPr>
          <p:cNvSpPr>
            <a:spLocks noChangeShapeType="1"/>
          </p:cNvSpPr>
          <p:nvPr/>
        </p:nvSpPr>
        <p:spPr bwMode="auto">
          <a:xfrm>
            <a:off x="8586788" y="4127500"/>
            <a:ext cx="396875" cy="46831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1161" name="Line 25">
            <a:extLst>
              <a:ext uri="{FF2B5EF4-FFF2-40B4-BE49-F238E27FC236}">
                <a16:creationId xmlns:a16="http://schemas.microsoft.com/office/drawing/2014/main" id="{694CF9E9-AE10-4DB1-94F6-1B983A901001}"/>
              </a:ext>
            </a:extLst>
          </p:cNvPr>
          <p:cNvSpPr>
            <a:spLocks noChangeShapeType="1"/>
          </p:cNvSpPr>
          <p:nvPr/>
        </p:nvSpPr>
        <p:spPr bwMode="auto">
          <a:xfrm>
            <a:off x="4718050" y="3335338"/>
            <a:ext cx="341313" cy="36036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1162" name="Line 26">
            <a:extLst>
              <a:ext uri="{FF2B5EF4-FFF2-40B4-BE49-F238E27FC236}">
                <a16:creationId xmlns:a16="http://schemas.microsoft.com/office/drawing/2014/main" id="{0FADB4B4-64B5-4E52-930B-E445324FE042}"/>
              </a:ext>
            </a:extLst>
          </p:cNvPr>
          <p:cNvSpPr>
            <a:spLocks noChangeShapeType="1"/>
          </p:cNvSpPr>
          <p:nvPr/>
        </p:nvSpPr>
        <p:spPr bwMode="auto">
          <a:xfrm>
            <a:off x="7283450" y="4198938"/>
            <a:ext cx="269875" cy="36036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1163" name="Oval 27">
            <a:extLst>
              <a:ext uri="{FF2B5EF4-FFF2-40B4-BE49-F238E27FC236}">
                <a16:creationId xmlns:a16="http://schemas.microsoft.com/office/drawing/2014/main" id="{B91A28C9-EB1A-430C-90DC-D000A067CF1A}"/>
              </a:ext>
            </a:extLst>
          </p:cNvPr>
          <p:cNvSpPr>
            <a:spLocks noChangeArrowheads="1"/>
          </p:cNvSpPr>
          <p:nvPr/>
        </p:nvSpPr>
        <p:spPr bwMode="auto">
          <a:xfrm>
            <a:off x="4014788" y="45958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8</a:t>
            </a:r>
          </a:p>
        </p:txBody>
      </p:sp>
      <p:sp>
        <p:nvSpPr>
          <p:cNvPr id="91164" name="Oval 28">
            <a:extLst>
              <a:ext uri="{FF2B5EF4-FFF2-40B4-BE49-F238E27FC236}">
                <a16:creationId xmlns:a16="http://schemas.microsoft.com/office/drawing/2014/main" id="{59F7213F-0E80-4C0E-A613-34BED7188F2A}"/>
              </a:ext>
            </a:extLst>
          </p:cNvPr>
          <p:cNvSpPr>
            <a:spLocks noChangeArrowheads="1"/>
          </p:cNvSpPr>
          <p:nvPr/>
        </p:nvSpPr>
        <p:spPr bwMode="auto">
          <a:xfrm>
            <a:off x="3582988" y="54959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7</a:t>
            </a:r>
          </a:p>
        </p:txBody>
      </p:sp>
      <p:sp>
        <p:nvSpPr>
          <p:cNvPr id="91165" name="Line 29">
            <a:extLst>
              <a:ext uri="{FF2B5EF4-FFF2-40B4-BE49-F238E27FC236}">
                <a16:creationId xmlns:a16="http://schemas.microsoft.com/office/drawing/2014/main" id="{9477724D-28D2-420B-9E61-3BC4FDB932B7}"/>
              </a:ext>
            </a:extLst>
          </p:cNvPr>
          <p:cNvSpPr>
            <a:spLocks noChangeShapeType="1"/>
          </p:cNvSpPr>
          <p:nvPr/>
        </p:nvSpPr>
        <p:spPr bwMode="auto">
          <a:xfrm>
            <a:off x="5275263" y="4160838"/>
            <a:ext cx="252412" cy="4699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1166" name="Line 30">
            <a:extLst>
              <a:ext uri="{FF2B5EF4-FFF2-40B4-BE49-F238E27FC236}">
                <a16:creationId xmlns:a16="http://schemas.microsoft.com/office/drawing/2014/main" id="{9B237057-2D64-4189-8007-6020E9D31D77}"/>
              </a:ext>
            </a:extLst>
          </p:cNvPr>
          <p:cNvSpPr>
            <a:spLocks noChangeShapeType="1"/>
          </p:cNvSpPr>
          <p:nvPr/>
        </p:nvSpPr>
        <p:spPr bwMode="auto">
          <a:xfrm flipH="1">
            <a:off x="3914775" y="5099050"/>
            <a:ext cx="244475"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3" name="Line 34">
            <a:extLst>
              <a:ext uri="{FF2B5EF4-FFF2-40B4-BE49-F238E27FC236}">
                <a16:creationId xmlns:a16="http://schemas.microsoft.com/office/drawing/2014/main" id="{2CB1D427-85DF-4B49-887A-3AA4883E5563}"/>
              </a:ext>
            </a:extLst>
          </p:cNvPr>
          <p:cNvSpPr>
            <a:spLocks noChangeShapeType="1"/>
          </p:cNvSpPr>
          <p:nvPr/>
        </p:nvSpPr>
        <p:spPr bwMode="auto">
          <a:xfrm>
            <a:off x="4772025" y="3640138"/>
            <a:ext cx="719138" cy="576262"/>
          </a:xfrm>
          <a:prstGeom prst="line">
            <a:avLst/>
          </a:prstGeom>
          <a:noFill/>
          <a:ln w="219075"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3">
            <a:extLst>
              <a:ext uri="{FF2B5EF4-FFF2-40B4-BE49-F238E27FC236}">
                <a16:creationId xmlns:a16="http://schemas.microsoft.com/office/drawing/2014/main" id="{7146DCD5-91F8-4323-BB49-24EAA5636311}"/>
              </a:ext>
            </a:extLst>
          </p:cNvPr>
          <p:cNvSpPr>
            <a:spLocks noGrp="1" noChangeArrowheads="1"/>
          </p:cNvSpPr>
          <p:nvPr>
            <p:ph type="title"/>
          </p:nvPr>
        </p:nvSpPr>
        <p:spPr>
          <a:xfrm>
            <a:off x="298450" y="-120650"/>
            <a:ext cx="10515600" cy="1325563"/>
          </a:xfrm>
        </p:spPr>
        <p:txBody>
          <a:bodyPr/>
          <a:lstStyle/>
          <a:p>
            <a:pPr eaLnBrk="1" hangingPunct="1"/>
            <a:r>
              <a:rPr lang="en-US" altLang="zh-CN" dirty="0"/>
              <a:t>8.2.1</a:t>
            </a:r>
            <a:r>
              <a:rPr lang="zh-CN" altLang="en-US" dirty="0"/>
              <a:t> 二叉排序树和平衡二叉树</a:t>
            </a:r>
          </a:p>
        </p:txBody>
      </p:sp>
      <p:sp>
        <p:nvSpPr>
          <p:cNvPr id="86019" name="Rectangle 2">
            <a:extLst>
              <a:ext uri="{FF2B5EF4-FFF2-40B4-BE49-F238E27FC236}">
                <a16:creationId xmlns:a16="http://schemas.microsoft.com/office/drawing/2014/main" id="{03E8E4B5-E9B5-4C07-A30C-398C2E407B12}"/>
              </a:ext>
            </a:extLst>
          </p:cNvPr>
          <p:cNvSpPr>
            <a:spLocks noGrp="1" noChangeArrowheads="1"/>
          </p:cNvSpPr>
          <p:nvPr>
            <p:ph idx="1"/>
          </p:nvPr>
        </p:nvSpPr>
        <p:spPr>
          <a:xfrm>
            <a:off x="820738" y="1198563"/>
            <a:ext cx="10515600" cy="4352925"/>
          </a:xfrm>
        </p:spPr>
        <p:txBody>
          <a:bodyPr/>
          <a:lstStyle/>
          <a:p>
            <a:pPr marL="0" indent="0" eaLnBrk="1" hangingPunct="1">
              <a:spcBef>
                <a:spcPct val="0"/>
              </a:spcBef>
              <a:buFont typeface="Arial" panose="020B0604020202020204" pitchFamily="34" charset="0"/>
              <a:buNone/>
              <a:defRPr/>
            </a:pPr>
            <a:r>
              <a:rPr lang="zh-CN" altLang="en-US" dirty="0"/>
              <a:t>删除：</a:t>
            </a:r>
            <a:r>
              <a:rPr lang="en-US" altLang="zh-CN" dirty="0">
                <a:solidFill>
                  <a:srgbClr val="0070C0"/>
                </a:solidFill>
              </a:rPr>
              <a:t>28</a:t>
            </a:r>
            <a:r>
              <a:rPr lang="zh-CN" altLang="en-US" dirty="0">
                <a:solidFill>
                  <a:srgbClr val="0070C0"/>
                </a:solidFill>
              </a:rPr>
              <a:t>，</a:t>
            </a:r>
            <a:r>
              <a:rPr lang="en-US" altLang="zh-CN" dirty="0">
                <a:solidFill>
                  <a:srgbClr val="FF0000"/>
                </a:solidFill>
              </a:rPr>
              <a:t>16</a:t>
            </a:r>
            <a:r>
              <a:rPr lang="zh-CN" altLang="en-US" dirty="0"/>
              <a:t>，</a:t>
            </a:r>
            <a:r>
              <a:rPr lang="en-US" altLang="zh-CN" dirty="0"/>
              <a:t>30</a:t>
            </a:r>
            <a:r>
              <a:rPr lang="zh-CN" altLang="en-US" dirty="0"/>
              <a:t>，</a:t>
            </a:r>
            <a:r>
              <a:rPr lang="en-US" altLang="zh-CN" dirty="0"/>
              <a:t>21</a:t>
            </a:r>
            <a:r>
              <a:rPr lang="zh-CN" altLang="en-US" dirty="0"/>
              <a:t>，</a:t>
            </a:r>
            <a:r>
              <a:rPr lang="en-US" altLang="zh-CN" dirty="0"/>
              <a:t>22</a:t>
            </a:r>
            <a:r>
              <a:rPr lang="zh-CN" altLang="en-US" dirty="0"/>
              <a:t>。</a:t>
            </a:r>
          </a:p>
          <a:p>
            <a:pPr eaLnBrk="1" hangingPunct="1">
              <a:spcBef>
                <a:spcPct val="0"/>
              </a:spcBef>
              <a:buFont typeface="Wingdings" panose="05000000000000000000" pitchFamily="2" charset="2"/>
              <a:buNone/>
              <a:defRPr/>
            </a:pPr>
            <a:r>
              <a:rPr lang="zh-CN" altLang="en-US" dirty="0">
                <a:solidFill>
                  <a:srgbClr val="FF0000"/>
                </a:solidFill>
              </a:rPr>
              <a:t>	</a:t>
            </a:r>
            <a:r>
              <a:rPr lang="zh-CN" altLang="en-US" dirty="0">
                <a:solidFill>
                  <a:srgbClr val="0070C0"/>
                </a:solidFill>
              </a:rPr>
              <a:t>对</a:t>
            </a:r>
            <a:r>
              <a:rPr lang="en-US" altLang="zh-CN" dirty="0">
                <a:solidFill>
                  <a:srgbClr val="0070C0"/>
                </a:solidFill>
              </a:rPr>
              <a:t>26</a:t>
            </a:r>
            <a:r>
              <a:rPr lang="zh-CN" altLang="en-US" dirty="0">
                <a:solidFill>
                  <a:srgbClr val="0070C0"/>
                </a:solidFill>
              </a:rPr>
              <a:t>进行</a:t>
            </a:r>
            <a:r>
              <a:rPr lang="en-US" altLang="zh-CN" dirty="0">
                <a:solidFill>
                  <a:srgbClr val="0070C0"/>
                </a:solidFill>
              </a:rPr>
              <a:t>LL</a:t>
            </a:r>
            <a:r>
              <a:rPr lang="zh-CN" altLang="en-US" dirty="0">
                <a:solidFill>
                  <a:srgbClr val="0070C0"/>
                </a:solidFill>
              </a:rPr>
              <a:t>调整，</a:t>
            </a:r>
            <a:r>
              <a:rPr lang="zh-CN" altLang="en-US" dirty="0">
                <a:solidFill>
                  <a:srgbClr val="FF0000"/>
                </a:solidFill>
              </a:rPr>
              <a:t>对</a:t>
            </a:r>
            <a:r>
              <a:rPr lang="en-US" altLang="zh-CN" dirty="0">
                <a:solidFill>
                  <a:srgbClr val="FF0000"/>
                </a:solidFill>
              </a:rPr>
              <a:t>10</a:t>
            </a:r>
            <a:r>
              <a:rPr lang="zh-CN" altLang="en-US" dirty="0">
                <a:solidFill>
                  <a:srgbClr val="FF0000"/>
                </a:solidFill>
              </a:rPr>
              <a:t>进行</a:t>
            </a:r>
            <a:r>
              <a:rPr lang="en-US" altLang="zh-CN" dirty="0">
                <a:solidFill>
                  <a:srgbClr val="FF0000"/>
                </a:solidFill>
              </a:rPr>
              <a:t>LR</a:t>
            </a:r>
            <a:r>
              <a:rPr lang="zh-CN" altLang="en-US" dirty="0">
                <a:solidFill>
                  <a:srgbClr val="FF0000"/>
                </a:solidFill>
              </a:rPr>
              <a:t>调整</a:t>
            </a:r>
          </a:p>
        </p:txBody>
      </p:sp>
      <p:sp>
        <p:nvSpPr>
          <p:cNvPr id="92164" name="Oval 4">
            <a:extLst>
              <a:ext uri="{FF2B5EF4-FFF2-40B4-BE49-F238E27FC236}">
                <a16:creationId xmlns:a16="http://schemas.microsoft.com/office/drawing/2014/main" id="{1F32CA12-7EA1-4507-A11D-E411781BD125}"/>
              </a:ext>
            </a:extLst>
          </p:cNvPr>
          <p:cNvSpPr>
            <a:spLocks noChangeArrowheads="1"/>
          </p:cNvSpPr>
          <p:nvPr/>
        </p:nvSpPr>
        <p:spPr bwMode="auto">
          <a:xfrm>
            <a:off x="5808663" y="266858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20</a:t>
            </a:r>
          </a:p>
        </p:txBody>
      </p:sp>
      <p:sp>
        <p:nvSpPr>
          <p:cNvPr id="92165" name="Oval 5">
            <a:extLst>
              <a:ext uri="{FF2B5EF4-FFF2-40B4-BE49-F238E27FC236}">
                <a16:creationId xmlns:a16="http://schemas.microsoft.com/office/drawing/2014/main" id="{1F178D1C-13FD-4C59-A8C5-BA2971775D62}"/>
              </a:ext>
            </a:extLst>
          </p:cNvPr>
          <p:cNvSpPr>
            <a:spLocks noChangeArrowheads="1"/>
          </p:cNvSpPr>
          <p:nvPr/>
        </p:nvSpPr>
        <p:spPr bwMode="auto">
          <a:xfrm>
            <a:off x="4297363" y="346075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8</a:t>
            </a:r>
          </a:p>
        </p:txBody>
      </p:sp>
      <p:sp>
        <p:nvSpPr>
          <p:cNvPr id="92166" name="Oval 6">
            <a:extLst>
              <a:ext uri="{FF2B5EF4-FFF2-40B4-BE49-F238E27FC236}">
                <a16:creationId xmlns:a16="http://schemas.microsoft.com/office/drawing/2014/main" id="{A2923676-196A-4410-8CED-4997061777D4}"/>
              </a:ext>
            </a:extLst>
          </p:cNvPr>
          <p:cNvSpPr>
            <a:spLocks noChangeArrowheads="1"/>
          </p:cNvSpPr>
          <p:nvPr/>
        </p:nvSpPr>
        <p:spPr bwMode="auto">
          <a:xfrm>
            <a:off x="7464425" y="342423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30</a:t>
            </a:r>
          </a:p>
        </p:txBody>
      </p:sp>
      <p:sp>
        <p:nvSpPr>
          <p:cNvPr id="92167" name="Oval 7">
            <a:extLst>
              <a:ext uri="{FF2B5EF4-FFF2-40B4-BE49-F238E27FC236}">
                <a16:creationId xmlns:a16="http://schemas.microsoft.com/office/drawing/2014/main" id="{C53BF2A8-0759-4224-BEBD-80EF65E67525}"/>
              </a:ext>
            </a:extLst>
          </p:cNvPr>
          <p:cNvSpPr>
            <a:spLocks noChangeArrowheads="1"/>
          </p:cNvSpPr>
          <p:nvPr/>
        </p:nvSpPr>
        <p:spPr bwMode="auto">
          <a:xfrm>
            <a:off x="3540125" y="42529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6</a:t>
            </a:r>
          </a:p>
        </p:txBody>
      </p:sp>
      <p:sp>
        <p:nvSpPr>
          <p:cNvPr id="92168" name="Oval 8">
            <a:extLst>
              <a:ext uri="{FF2B5EF4-FFF2-40B4-BE49-F238E27FC236}">
                <a16:creationId xmlns:a16="http://schemas.microsoft.com/office/drawing/2014/main" id="{1A9C8328-8A2F-46BB-90AD-E0B585361AE7}"/>
              </a:ext>
            </a:extLst>
          </p:cNvPr>
          <p:cNvSpPr>
            <a:spLocks noChangeArrowheads="1"/>
          </p:cNvSpPr>
          <p:nvPr/>
        </p:nvSpPr>
        <p:spPr bwMode="auto">
          <a:xfrm>
            <a:off x="4872038" y="428783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10</a:t>
            </a:r>
          </a:p>
        </p:txBody>
      </p:sp>
      <p:sp>
        <p:nvSpPr>
          <p:cNvPr id="92169" name="Oval 9">
            <a:extLst>
              <a:ext uri="{FF2B5EF4-FFF2-40B4-BE49-F238E27FC236}">
                <a16:creationId xmlns:a16="http://schemas.microsoft.com/office/drawing/2014/main" id="{F4D99925-2CB2-40EB-BB87-87B472416C48}"/>
              </a:ext>
            </a:extLst>
          </p:cNvPr>
          <p:cNvSpPr>
            <a:spLocks noChangeArrowheads="1"/>
          </p:cNvSpPr>
          <p:nvPr/>
        </p:nvSpPr>
        <p:spPr bwMode="auto">
          <a:xfrm>
            <a:off x="6862763" y="428783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22</a:t>
            </a:r>
          </a:p>
        </p:txBody>
      </p:sp>
      <p:sp>
        <p:nvSpPr>
          <p:cNvPr id="92170" name="Oval 10">
            <a:extLst>
              <a:ext uri="{FF2B5EF4-FFF2-40B4-BE49-F238E27FC236}">
                <a16:creationId xmlns:a16="http://schemas.microsoft.com/office/drawing/2014/main" id="{6A2EA19E-02B2-4E8D-894D-F2CA7C4E4745}"/>
              </a:ext>
            </a:extLst>
          </p:cNvPr>
          <p:cNvSpPr>
            <a:spLocks noChangeArrowheads="1"/>
          </p:cNvSpPr>
          <p:nvPr/>
        </p:nvSpPr>
        <p:spPr bwMode="auto">
          <a:xfrm>
            <a:off x="8113713" y="42894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40</a:t>
            </a:r>
          </a:p>
        </p:txBody>
      </p:sp>
      <p:sp>
        <p:nvSpPr>
          <p:cNvPr id="92171" name="Oval 11">
            <a:extLst>
              <a:ext uri="{FF2B5EF4-FFF2-40B4-BE49-F238E27FC236}">
                <a16:creationId xmlns:a16="http://schemas.microsoft.com/office/drawing/2014/main" id="{17F6F046-3808-415A-B67C-40F86F67FB11}"/>
              </a:ext>
            </a:extLst>
          </p:cNvPr>
          <p:cNvSpPr>
            <a:spLocks noChangeArrowheads="1"/>
          </p:cNvSpPr>
          <p:nvPr/>
        </p:nvSpPr>
        <p:spPr bwMode="auto">
          <a:xfrm>
            <a:off x="6421438" y="518795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21</a:t>
            </a:r>
          </a:p>
        </p:txBody>
      </p:sp>
      <p:sp>
        <p:nvSpPr>
          <p:cNvPr id="92172" name="Oval 12">
            <a:extLst>
              <a:ext uri="{FF2B5EF4-FFF2-40B4-BE49-F238E27FC236}">
                <a16:creationId xmlns:a16="http://schemas.microsoft.com/office/drawing/2014/main" id="{27FDD3D7-8984-4ECC-AD92-E458432902A3}"/>
              </a:ext>
            </a:extLst>
          </p:cNvPr>
          <p:cNvSpPr>
            <a:spLocks noChangeArrowheads="1"/>
          </p:cNvSpPr>
          <p:nvPr/>
        </p:nvSpPr>
        <p:spPr bwMode="auto">
          <a:xfrm>
            <a:off x="7321550" y="51530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26</a:t>
            </a:r>
          </a:p>
        </p:txBody>
      </p:sp>
      <p:sp>
        <p:nvSpPr>
          <p:cNvPr id="92173" name="Oval 13">
            <a:extLst>
              <a:ext uri="{FF2B5EF4-FFF2-40B4-BE49-F238E27FC236}">
                <a16:creationId xmlns:a16="http://schemas.microsoft.com/office/drawing/2014/main" id="{D666EDB3-F4F3-454A-A8D9-C6AEF48237F1}"/>
              </a:ext>
            </a:extLst>
          </p:cNvPr>
          <p:cNvSpPr>
            <a:spLocks noChangeArrowheads="1"/>
          </p:cNvSpPr>
          <p:nvPr/>
        </p:nvSpPr>
        <p:spPr bwMode="auto">
          <a:xfrm>
            <a:off x="5340350" y="522446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18</a:t>
            </a:r>
          </a:p>
        </p:txBody>
      </p:sp>
      <p:sp>
        <p:nvSpPr>
          <p:cNvPr id="92174" name="Oval 14">
            <a:extLst>
              <a:ext uri="{FF2B5EF4-FFF2-40B4-BE49-F238E27FC236}">
                <a16:creationId xmlns:a16="http://schemas.microsoft.com/office/drawing/2014/main" id="{34EE656E-CDFD-4F0A-A3E1-548341FD9C5F}"/>
              </a:ext>
            </a:extLst>
          </p:cNvPr>
          <p:cNvSpPr>
            <a:spLocks noChangeArrowheads="1"/>
          </p:cNvSpPr>
          <p:nvPr/>
        </p:nvSpPr>
        <p:spPr bwMode="auto">
          <a:xfrm>
            <a:off x="3000375" y="51530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a:t>
            </a:r>
          </a:p>
        </p:txBody>
      </p:sp>
      <p:sp>
        <p:nvSpPr>
          <p:cNvPr id="92175" name="Oval 15">
            <a:extLst>
              <a:ext uri="{FF2B5EF4-FFF2-40B4-BE49-F238E27FC236}">
                <a16:creationId xmlns:a16="http://schemas.microsoft.com/office/drawing/2014/main" id="{360673AF-5602-45D5-9197-B94C1680B027}"/>
              </a:ext>
            </a:extLst>
          </p:cNvPr>
          <p:cNvSpPr>
            <a:spLocks noChangeArrowheads="1"/>
          </p:cNvSpPr>
          <p:nvPr/>
        </p:nvSpPr>
        <p:spPr bwMode="auto">
          <a:xfrm>
            <a:off x="8796338" y="518953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45</a:t>
            </a:r>
          </a:p>
        </p:txBody>
      </p:sp>
      <p:sp>
        <p:nvSpPr>
          <p:cNvPr id="92176" name="Line 16">
            <a:extLst>
              <a:ext uri="{FF2B5EF4-FFF2-40B4-BE49-F238E27FC236}">
                <a16:creationId xmlns:a16="http://schemas.microsoft.com/office/drawing/2014/main" id="{9A24D27C-02ED-4EF3-B555-05358CA61EAF}"/>
              </a:ext>
            </a:extLst>
          </p:cNvPr>
          <p:cNvSpPr>
            <a:spLocks noChangeShapeType="1"/>
          </p:cNvSpPr>
          <p:nvPr/>
        </p:nvSpPr>
        <p:spPr bwMode="auto">
          <a:xfrm flipH="1">
            <a:off x="4783138" y="3063875"/>
            <a:ext cx="1062037" cy="50482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2177" name="Line 17">
            <a:extLst>
              <a:ext uri="{FF2B5EF4-FFF2-40B4-BE49-F238E27FC236}">
                <a16:creationId xmlns:a16="http://schemas.microsoft.com/office/drawing/2014/main" id="{3CC003AE-D9FA-44A4-8972-17F1ACD94AF6}"/>
              </a:ext>
            </a:extLst>
          </p:cNvPr>
          <p:cNvSpPr>
            <a:spLocks noChangeShapeType="1"/>
          </p:cNvSpPr>
          <p:nvPr/>
        </p:nvSpPr>
        <p:spPr bwMode="auto">
          <a:xfrm flipH="1">
            <a:off x="3971925" y="3919538"/>
            <a:ext cx="396875" cy="4048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2178" name="Line 18">
            <a:extLst>
              <a:ext uri="{FF2B5EF4-FFF2-40B4-BE49-F238E27FC236}">
                <a16:creationId xmlns:a16="http://schemas.microsoft.com/office/drawing/2014/main" id="{2CFB7BF9-5E22-4E46-B95E-E0A3956BF2D8}"/>
              </a:ext>
            </a:extLst>
          </p:cNvPr>
          <p:cNvSpPr>
            <a:spLocks noChangeShapeType="1"/>
          </p:cNvSpPr>
          <p:nvPr/>
        </p:nvSpPr>
        <p:spPr bwMode="auto">
          <a:xfrm flipH="1">
            <a:off x="3403600" y="4756150"/>
            <a:ext cx="244475"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2179" name="Line 19">
            <a:extLst>
              <a:ext uri="{FF2B5EF4-FFF2-40B4-BE49-F238E27FC236}">
                <a16:creationId xmlns:a16="http://schemas.microsoft.com/office/drawing/2014/main" id="{FA602B14-0B91-4B74-BD59-7DB2752A5A44}"/>
              </a:ext>
            </a:extLst>
          </p:cNvPr>
          <p:cNvSpPr>
            <a:spLocks noChangeShapeType="1"/>
          </p:cNvSpPr>
          <p:nvPr/>
        </p:nvSpPr>
        <p:spPr bwMode="auto">
          <a:xfrm>
            <a:off x="3937000" y="4754563"/>
            <a:ext cx="250825" cy="4699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2180" name="Line 20">
            <a:extLst>
              <a:ext uri="{FF2B5EF4-FFF2-40B4-BE49-F238E27FC236}">
                <a16:creationId xmlns:a16="http://schemas.microsoft.com/office/drawing/2014/main" id="{D870FC86-76BC-4368-A463-2B76395EB2E6}"/>
              </a:ext>
            </a:extLst>
          </p:cNvPr>
          <p:cNvSpPr>
            <a:spLocks noChangeShapeType="1"/>
          </p:cNvSpPr>
          <p:nvPr/>
        </p:nvSpPr>
        <p:spPr bwMode="auto">
          <a:xfrm flipH="1">
            <a:off x="6708775" y="4791075"/>
            <a:ext cx="242888" cy="39846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2181" name="Line 21">
            <a:extLst>
              <a:ext uri="{FF2B5EF4-FFF2-40B4-BE49-F238E27FC236}">
                <a16:creationId xmlns:a16="http://schemas.microsoft.com/office/drawing/2014/main" id="{67015E62-B1F7-4F45-AEF8-1F2563A99350}"/>
              </a:ext>
            </a:extLst>
          </p:cNvPr>
          <p:cNvSpPr>
            <a:spLocks noChangeShapeType="1"/>
          </p:cNvSpPr>
          <p:nvPr/>
        </p:nvSpPr>
        <p:spPr bwMode="auto">
          <a:xfrm flipH="1">
            <a:off x="7285038" y="3929063"/>
            <a:ext cx="287337" cy="39528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2182" name="Line 22">
            <a:extLst>
              <a:ext uri="{FF2B5EF4-FFF2-40B4-BE49-F238E27FC236}">
                <a16:creationId xmlns:a16="http://schemas.microsoft.com/office/drawing/2014/main" id="{64522DEF-EA63-4855-B353-5E17D4B149CB}"/>
              </a:ext>
            </a:extLst>
          </p:cNvPr>
          <p:cNvSpPr>
            <a:spLocks noChangeShapeType="1"/>
          </p:cNvSpPr>
          <p:nvPr/>
        </p:nvSpPr>
        <p:spPr bwMode="auto">
          <a:xfrm>
            <a:off x="6313488" y="3065463"/>
            <a:ext cx="1150937" cy="5397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2183" name="Line 23">
            <a:extLst>
              <a:ext uri="{FF2B5EF4-FFF2-40B4-BE49-F238E27FC236}">
                <a16:creationId xmlns:a16="http://schemas.microsoft.com/office/drawing/2014/main" id="{FB359289-A9CB-4033-BC0B-34D8E2C98B99}"/>
              </a:ext>
            </a:extLst>
          </p:cNvPr>
          <p:cNvSpPr>
            <a:spLocks noChangeShapeType="1"/>
          </p:cNvSpPr>
          <p:nvPr/>
        </p:nvSpPr>
        <p:spPr bwMode="auto">
          <a:xfrm>
            <a:off x="7932738" y="3892550"/>
            <a:ext cx="360362"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2184" name="Line 24">
            <a:extLst>
              <a:ext uri="{FF2B5EF4-FFF2-40B4-BE49-F238E27FC236}">
                <a16:creationId xmlns:a16="http://schemas.microsoft.com/office/drawing/2014/main" id="{B7A827B4-66AE-418B-8A86-1A28DD655953}"/>
              </a:ext>
            </a:extLst>
          </p:cNvPr>
          <p:cNvSpPr>
            <a:spLocks noChangeShapeType="1"/>
          </p:cNvSpPr>
          <p:nvPr/>
        </p:nvSpPr>
        <p:spPr bwMode="auto">
          <a:xfrm>
            <a:off x="8615363" y="4721225"/>
            <a:ext cx="396875" cy="46831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2185" name="Line 25">
            <a:extLst>
              <a:ext uri="{FF2B5EF4-FFF2-40B4-BE49-F238E27FC236}">
                <a16:creationId xmlns:a16="http://schemas.microsoft.com/office/drawing/2014/main" id="{DC117AE6-A05F-42DE-BD21-4C3C764E7D1F}"/>
              </a:ext>
            </a:extLst>
          </p:cNvPr>
          <p:cNvSpPr>
            <a:spLocks noChangeShapeType="1"/>
          </p:cNvSpPr>
          <p:nvPr/>
        </p:nvSpPr>
        <p:spPr bwMode="auto">
          <a:xfrm>
            <a:off x="4746625" y="3929063"/>
            <a:ext cx="341313" cy="36036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2186" name="Line 26">
            <a:extLst>
              <a:ext uri="{FF2B5EF4-FFF2-40B4-BE49-F238E27FC236}">
                <a16:creationId xmlns:a16="http://schemas.microsoft.com/office/drawing/2014/main" id="{ED6475D2-6B3D-4E34-817E-D5831BB0AAAE}"/>
              </a:ext>
            </a:extLst>
          </p:cNvPr>
          <p:cNvSpPr>
            <a:spLocks noChangeShapeType="1"/>
          </p:cNvSpPr>
          <p:nvPr/>
        </p:nvSpPr>
        <p:spPr bwMode="auto">
          <a:xfrm>
            <a:off x="7312025" y="4792663"/>
            <a:ext cx="269875" cy="36036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2187" name="Oval 27">
            <a:extLst>
              <a:ext uri="{FF2B5EF4-FFF2-40B4-BE49-F238E27FC236}">
                <a16:creationId xmlns:a16="http://schemas.microsoft.com/office/drawing/2014/main" id="{3C24FB4B-F30D-465A-BA10-6827CBD849CA}"/>
              </a:ext>
            </a:extLst>
          </p:cNvPr>
          <p:cNvSpPr>
            <a:spLocks noChangeArrowheads="1"/>
          </p:cNvSpPr>
          <p:nvPr/>
        </p:nvSpPr>
        <p:spPr bwMode="auto">
          <a:xfrm>
            <a:off x="4043363" y="518953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7</a:t>
            </a:r>
          </a:p>
        </p:txBody>
      </p:sp>
      <p:sp>
        <p:nvSpPr>
          <p:cNvPr id="92188" name="Line 28">
            <a:extLst>
              <a:ext uri="{FF2B5EF4-FFF2-40B4-BE49-F238E27FC236}">
                <a16:creationId xmlns:a16="http://schemas.microsoft.com/office/drawing/2014/main" id="{07F8D1DA-6E90-4333-8139-BC6DBC53A3B3}"/>
              </a:ext>
            </a:extLst>
          </p:cNvPr>
          <p:cNvSpPr>
            <a:spLocks noChangeShapeType="1"/>
          </p:cNvSpPr>
          <p:nvPr/>
        </p:nvSpPr>
        <p:spPr bwMode="auto">
          <a:xfrm>
            <a:off x="5303838" y="4754563"/>
            <a:ext cx="252412" cy="4699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31" name="Line 34">
            <a:extLst>
              <a:ext uri="{FF2B5EF4-FFF2-40B4-BE49-F238E27FC236}">
                <a16:creationId xmlns:a16="http://schemas.microsoft.com/office/drawing/2014/main" id="{65D327DE-DCB8-4741-8B76-F22F18C8EB03}"/>
              </a:ext>
            </a:extLst>
          </p:cNvPr>
          <p:cNvSpPr>
            <a:spLocks noChangeShapeType="1"/>
          </p:cNvSpPr>
          <p:nvPr/>
        </p:nvSpPr>
        <p:spPr bwMode="auto">
          <a:xfrm>
            <a:off x="7337425" y="3324225"/>
            <a:ext cx="719138" cy="576263"/>
          </a:xfrm>
          <a:prstGeom prst="line">
            <a:avLst/>
          </a:prstGeom>
          <a:noFill/>
          <a:ln w="219075"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2" name="矩形 1">
            <a:extLst>
              <a:ext uri="{FF2B5EF4-FFF2-40B4-BE49-F238E27FC236}">
                <a16:creationId xmlns:a16="http://schemas.microsoft.com/office/drawing/2014/main" id="{0E6D160B-EF1D-4F1D-A5D1-2133FFDD55E1}"/>
              </a:ext>
            </a:extLst>
          </p:cNvPr>
          <p:cNvSpPr>
            <a:spLocks noChangeArrowheads="1"/>
          </p:cNvSpPr>
          <p:nvPr/>
        </p:nvSpPr>
        <p:spPr bwMode="auto">
          <a:xfrm>
            <a:off x="7920038" y="1508125"/>
            <a:ext cx="3773487"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sz="2400" dirty="0">
                <a:latin typeface="Times New Roman" panose="02020603050405020304" pitchFamily="18" charset="0"/>
                <a:ea typeface="华康俪金黑W8(P)" panose="020B0800000000000000" pitchFamily="34" charset="-122"/>
              </a:rPr>
              <a:t>用</a:t>
            </a:r>
            <a:r>
              <a:rPr lang="en-US" altLang="zh-CN" sz="2400" dirty="0">
                <a:latin typeface="Times New Roman" panose="02020603050405020304" pitchFamily="18" charset="0"/>
                <a:ea typeface="华康俪金黑W8(P)" panose="020B0800000000000000" pitchFamily="34" charset="-122"/>
              </a:rPr>
              <a:t>30</a:t>
            </a:r>
            <a:r>
              <a:rPr lang="zh-CN" altLang="en-US" sz="2400" dirty="0">
                <a:latin typeface="Times New Roman" panose="02020603050405020304" pitchFamily="18" charset="0"/>
                <a:ea typeface="华康俪金黑W8(P)" panose="020B0800000000000000" pitchFamily="34" charset="-122"/>
              </a:rPr>
              <a:t>的中序前驱</a:t>
            </a:r>
            <a:r>
              <a:rPr lang="en-US" altLang="zh-CN" sz="2400" dirty="0">
                <a:latin typeface="Times New Roman" panose="02020603050405020304" pitchFamily="18" charset="0"/>
                <a:ea typeface="华康俪金黑W8(P)" panose="020B0800000000000000" pitchFamily="34" charset="-122"/>
              </a:rPr>
              <a:t>26</a:t>
            </a:r>
            <a:r>
              <a:rPr lang="zh-CN" altLang="en-US" sz="2400" dirty="0">
                <a:latin typeface="Times New Roman" panose="02020603050405020304" pitchFamily="18" charset="0"/>
                <a:ea typeface="华康俪金黑W8(P)" panose="020B0800000000000000" pitchFamily="34" charset="-122"/>
              </a:rPr>
              <a:t>替换</a:t>
            </a:r>
            <a:r>
              <a:rPr lang="en-US" altLang="zh-CN" sz="2400" dirty="0">
                <a:latin typeface="Times New Roman" panose="02020603050405020304" pitchFamily="18" charset="0"/>
                <a:ea typeface="华康俪金黑W8(P)" panose="020B0800000000000000" pitchFamily="34" charset="-122"/>
              </a:rPr>
              <a:t>30</a:t>
            </a:r>
            <a:r>
              <a:rPr lang="zh-CN" altLang="en-US" sz="2400" dirty="0">
                <a:latin typeface="Times New Roman" panose="02020603050405020304" pitchFamily="18" charset="0"/>
                <a:ea typeface="华康俪金黑W8(P)" panose="020B0800000000000000" pitchFamily="34" charset="-122"/>
              </a:rPr>
              <a:t>；</a:t>
            </a:r>
          </a:p>
          <a:p>
            <a:pPr eaLnBrk="1" hangingPunct="1">
              <a:lnSpc>
                <a:spcPct val="100000"/>
              </a:lnSpc>
              <a:spcBef>
                <a:spcPct val="50000"/>
              </a:spcBef>
              <a:buFontTx/>
              <a:buNone/>
            </a:pPr>
            <a:r>
              <a:rPr lang="zh-CN" altLang="en-US" sz="2400" dirty="0">
                <a:latin typeface="Times New Roman" panose="02020603050405020304" pitchFamily="18" charset="0"/>
                <a:ea typeface="华康俪金黑W8(P)" panose="020B0800000000000000" pitchFamily="34" charset="-122"/>
              </a:rPr>
              <a:t>并将原来的</a:t>
            </a:r>
            <a:r>
              <a:rPr lang="en-US" altLang="zh-CN" sz="2400" dirty="0">
                <a:latin typeface="Times New Roman" panose="02020603050405020304" pitchFamily="18" charset="0"/>
                <a:ea typeface="华康俪金黑W8(P)" panose="020B0800000000000000" pitchFamily="34" charset="-122"/>
              </a:rPr>
              <a:t>26</a:t>
            </a:r>
            <a:r>
              <a:rPr lang="zh-CN" altLang="en-US" sz="2400" dirty="0">
                <a:latin typeface="Times New Roman" panose="02020603050405020304" pitchFamily="18" charset="0"/>
                <a:ea typeface="华康俪金黑W8(P)" panose="020B0800000000000000" pitchFamily="34" charset="-122"/>
              </a:rPr>
              <a:t>节点删除</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3">
            <a:extLst>
              <a:ext uri="{FF2B5EF4-FFF2-40B4-BE49-F238E27FC236}">
                <a16:creationId xmlns:a16="http://schemas.microsoft.com/office/drawing/2014/main" id="{99E6D266-9244-4941-BE65-05672FE02927}"/>
              </a:ext>
            </a:extLst>
          </p:cNvPr>
          <p:cNvSpPr>
            <a:spLocks noGrp="1" noChangeArrowheads="1"/>
          </p:cNvSpPr>
          <p:nvPr>
            <p:ph type="title"/>
          </p:nvPr>
        </p:nvSpPr>
        <p:spPr>
          <a:xfrm>
            <a:off x="298450" y="-171450"/>
            <a:ext cx="10515600" cy="1325563"/>
          </a:xfrm>
        </p:spPr>
        <p:txBody>
          <a:bodyPr/>
          <a:lstStyle/>
          <a:p>
            <a:pPr eaLnBrk="1" hangingPunct="1"/>
            <a:r>
              <a:rPr lang="en-US" altLang="zh-CN" dirty="0"/>
              <a:t>8.2.1</a:t>
            </a:r>
            <a:r>
              <a:rPr lang="zh-CN" altLang="en-US" dirty="0"/>
              <a:t> 二叉排序树和平衡二叉树</a:t>
            </a:r>
          </a:p>
        </p:txBody>
      </p:sp>
      <p:sp>
        <p:nvSpPr>
          <p:cNvPr id="88067" name="Rectangle 2">
            <a:extLst>
              <a:ext uri="{FF2B5EF4-FFF2-40B4-BE49-F238E27FC236}">
                <a16:creationId xmlns:a16="http://schemas.microsoft.com/office/drawing/2014/main" id="{A1595727-2283-4617-886D-2A7DC104E1E3}"/>
              </a:ext>
            </a:extLst>
          </p:cNvPr>
          <p:cNvSpPr>
            <a:spLocks noGrp="1" noChangeArrowheads="1"/>
          </p:cNvSpPr>
          <p:nvPr>
            <p:ph idx="1"/>
          </p:nvPr>
        </p:nvSpPr>
        <p:spPr>
          <a:xfrm>
            <a:off x="550863" y="1212850"/>
            <a:ext cx="10515600" cy="4351338"/>
          </a:xfrm>
        </p:spPr>
        <p:txBody>
          <a:bodyPr/>
          <a:lstStyle/>
          <a:p>
            <a:pPr marL="0" indent="0" eaLnBrk="1" hangingPunct="1">
              <a:spcBef>
                <a:spcPct val="0"/>
              </a:spcBef>
              <a:buFont typeface="Arial" panose="020B0604020202020204" pitchFamily="34" charset="0"/>
              <a:buNone/>
              <a:defRPr/>
            </a:pPr>
            <a:r>
              <a:rPr lang="zh-CN" altLang="en-US" dirty="0"/>
              <a:t>删除：</a:t>
            </a:r>
            <a:r>
              <a:rPr lang="en-US" altLang="zh-CN" dirty="0">
                <a:solidFill>
                  <a:srgbClr val="0070C0"/>
                </a:solidFill>
              </a:rPr>
              <a:t>28</a:t>
            </a:r>
            <a:r>
              <a:rPr lang="zh-CN" altLang="en-US" dirty="0">
                <a:solidFill>
                  <a:srgbClr val="0070C0"/>
                </a:solidFill>
              </a:rPr>
              <a:t>，</a:t>
            </a:r>
            <a:r>
              <a:rPr lang="en-US" altLang="zh-CN" dirty="0">
                <a:solidFill>
                  <a:srgbClr val="0070C0"/>
                </a:solidFill>
              </a:rPr>
              <a:t>16</a:t>
            </a:r>
            <a:r>
              <a:rPr lang="zh-CN" altLang="en-US" dirty="0">
                <a:solidFill>
                  <a:srgbClr val="0070C0"/>
                </a:solidFill>
              </a:rPr>
              <a:t>，</a:t>
            </a:r>
            <a:r>
              <a:rPr lang="en-US" altLang="zh-CN" dirty="0">
                <a:solidFill>
                  <a:srgbClr val="FF0000"/>
                </a:solidFill>
              </a:rPr>
              <a:t>30</a:t>
            </a:r>
            <a:r>
              <a:rPr lang="zh-CN" altLang="en-US" dirty="0">
                <a:solidFill>
                  <a:srgbClr val="FF0000"/>
                </a:solidFill>
              </a:rPr>
              <a:t>，</a:t>
            </a:r>
            <a:r>
              <a:rPr lang="en-US" altLang="zh-CN" dirty="0">
                <a:solidFill>
                  <a:srgbClr val="0070C0"/>
                </a:solidFill>
              </a:rPr>
              <a:t>21</a:t>
            </a:r>
            <a:r>
              <a:rPr lang="zh-CN" altLang="en-US" dirty="0">
                <a:solidFill>
                  <a:srgbClr val="0070C0"/>
                </a:solidFill>
              </a:rPr>
              <a:t>，</a:t>
            </a:r>
            <a:r>
              <a:rPr lang="en-US" altLang="zh-CN" dirty="0">
                <a:solidFill>
                  <a:srgbClr val="0070C0"/>
                </a:solidFill>
              </a:rPr>
              <a:t>22</a:t>
            </a:r>
            <a:r>
              <a:rPr lang="zh-CN" altLang="en-US" dirty="0"/>
              <a:t>。</a:t>
            </a:r>
            <a:endParaRPr lang="en-US" altLang="zh-CN" dirty="0"/>
          </a:p>
          <a:p>
            <a:pPr eaLnBrk="1" hangingPunct="1">
              <a:spcBef>
                <a:spcPct val="0"/>
              </a:spcBef>
              <a:buFont typeface="Wingdings" panose="05000000000000000000" pitchFamily="2" charset="2"/>
              <a:buNone/>
              <a:defRPr/>
            </a:pPr>
            <a:r>
              <a:rPr lang="zh-CN" altLang="en-US" dirty="0">
                <a:solidFill>
                  <a:srgbClr val="FF0000"/>
                </a:solidFill>
              </a:rPr>
              <a:t>	</a:t>
            </a:r>
            <a:r>
              <a:rPr lang="zh-CN" altLang="en-US" dirty="0">
                <a:solidFill>
                  <a:srgbClr val="0070C0"/>
                </a:solidFill>
              </a:rPr>
              <a:t>对</a:t>
            </a:r>
            <a:r>
              <a:rPr lang="en-US" altLang="zh-CN" dirty="0">
                <a:solidFill>
                  <a:srgbClr val="0070C0"/>
                </a:solidFill>
              </a:rPr>
              <a:t>26</a:t>
            </a:r>
            <a:r>
              <a:rPr lang="zh-CN" altLang="en-US" dirty="0">
                <a:solidFill>
                  <a:srgbClr val="0070C0"/>
                </a:solidFill>
              </a:rPr>
              <a:t>进行</a:t>
            </a:r>
            <a:r>
              <a:rPr lang="en-US" altLang="zh-CN" dirty="0">
                <a:solidFill>
                  <a:srgbClr val="0070C0"/>
                </a:solidFill>
              </a:rPr>
              <a:t>LL</a:t>
            </a:r>
            <a:r>
              <a:rPr lang="zh-CN" altLang="en-US" dirty="0">
                <a:solidFill>
                  <a:srgbClr val="0070C0"/>
                </a:solidFill>
              </a:rPr>
              <a:t>调整，对</a:t>
            </a:r>
            <a:r>
              <a:rPr lang="en-US" altLang="zh-CN" dirty="0">
                <a:solidFill>
                  <a:srgbClr val="0070C0"/>
                </a:solidFill>
              </a:rPr>
              <a:t>10</a:t>
            </a:r>
            <a:r>
              <a:rPr lang="zh-CN" altLang="en-US" dirty="0">
                <a:solidFill>
                  <a:srgbClr val="0070C0"/>
                </a:solidFill>
              </a:rPr>
              <a:t>进行</a:t>
            </a:r>
            <a:r>
              <a:rPr lang="en-US" altLang="zh-CN" dirty="0">
                <a:solidFill>
                  <a:srgbClr val="0070C0"/>
                </a:solidFill>
              </a:rPr>
              <a:t>LR</a:t>
            </a:r>
            <a:r>
              <a:rPr lang="zh-CN" altLang="en-US" dirty="0">
                <a:solidFill>
                  <a:srgbClr val="0070C0"/>
                </a:solidFill>
              </a:rPr>
              <a:t>调整，</a:t>
            </a:r>
            <a:endParaRPr lang="zh-CN" altLang="en-US" dirty="0">
              <a:solidFill>
                <a:srgbClr val="FF0000"/>
              </a:solidFill>
            </a:endParaRPr>
          </a:p>
        </p:txBody>
      </p:sp>
      <p:sp>
        <p:nvSpPr>
          <p:cNvPr id="93188" name="Oval 4">
            <a:extLst>
              <a:ext uri="{FF2B5EF4-FFF2-40B4-BE49-F238E27FC236}">
                <a16:creationId xmlns:a16="http://schemas.microsoft.com/office/drawing/2014/main" id="{F3157D10-535E-428D-926F-05DAB6387CCA}"/>
              </a:ext>
            </a:extLst>
          </p:cNvPr>
          <p:cNvSpPr>
            <a:spLocks noChangeArrowheads="1"/>
          </p:cNvSpPr>
          <p:nvPr/>
        </p:nvSpPr>
        <p:spPr bwMode="auto">
          <a:xfrm>
            <a:off x="5808663" y="254317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20</a:t>
            </a:r>
          </a:p>
        </p:txBody>
      </p:sp>
      <p:sp>
        <p:nvSpPr>
          <p:cNvPr id="93189" name="Oval 5">
            <a:extLst>
              <a:ext uri="{FF2B5EF4-FFF2-40B4-BE49-F238E27FC236}">
                <a16:creationId xmlns:a16="http://schemas.microsoft.com/office/drawing/2014/main" id="{4CE1063F-2D93-4F30-B207-7D71CCDA58D9}"/>
              </a:ext>
            </a:extLst>
          </p:cNvPr>
          <p:cNvSpPr>
            <a:spLocks noChangeArrowheads="1"/>
          </p:cNvSpPr>
          <p:nvPr/>
        </p:nvSpPr>
        <p:spPr bwMode="auto">
          <a:xfrm>
            <a:off x="4297363" y="333533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8</a:t>
            </a:r>
          </a:p>
        </p:txBody>
      </p:sp>
      <p:sp>
        <p:nvSpPr>
          <p:cNvPr id="93190" name="Oval 6">
            <a:extLst>
              <a:ext uri="{FF2B5EF4-FFF2-40B4-BE49-F238E27FC236}">
                <a16:creationId xmlns:a16="http://schemas.microsoft.com/office/drawing/2014/main" id="{DE969119-F29E-46B1-A5CD-E25893764BCF}"/>
              </a:ext>
            </a:extLst>
          </p:cNvPr>
          <p:cNvSpPr>
            <a:spLocks noChangeArrowheads="1"/>
          </p:cNvSpPr>
          <p:nvPr/>
        </p:nvSpPr>
        <p:spPr bwMode="auto">
          <a:xfrm>
            <a:off x="7464425" y="32988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26</a:t>
            </a:r>
          </a:p>
        </p:txBody>
      </p:sp>
      <p:sp>
        <p:nvSpPr>
          <p:cNvPr id="93191" name="Oval 7">
            <a:extLst>
              <a:ext uri="{FF2B5EF4-FFF2-40B4-BE49-F238E27FC236}">
                <a16:creationId xmlns:a16="http://schemas.microsoft.com/office/drawing/2014/main" id="{BF98C4BA-B4E4-4338-9B56-CD0225427E8D}"/>
              </a:ext>
            </a:extLst>
          </p:cNvPr>
          <p:cNvSpPr>
            <a:spLocks noChangeArrowheads="1"/>
          </p:cNvSpPr>
          <p:nvPr/>
        </p:nvSpPr>
        <p:spPr bwMode="auto">
          <a:xfrm>
            <a:off x="3540125" y="412750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6</a:t>
            </a:r>
          </a:p>
        </p:txBody>
      </p:sp>
      <p:sp>
        <p:nvSpPr>
          <p:cNvPr id="93192" name="Oval 8">
            <a:extLst>
              <a:ext uri="{FF2B5EF4-FFF2-40B4-BE49-F238E27FC236}">
                <a16:creationId xmlns:a16="http://schemas.microsoft.com/office/drawing/2014/main" id="{A16C7612-3C76-429F-97ED-32F1BA7B3465}"/>
              </a:ext>
            </a:extLst>
          </p:cNvPr>
          <p:cNvSpPr>
            <a:spLocks noChangeArrowheads="1"/>
          </p:cNvSpPr>
          <p:nvPr/>
        </p:nvSpPr>
        <p:spPr bwMode="auto">
          <a:xfrm>
            <a:off x="4872038" y="41624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10</a:t>
            </a:r>
          </a:p>
        </p:txBody>
      </p:sp>
      <p:sp>
        <p:nvSpPr>
          <p:cNvPr id="93193" name="Oval 9">
            <a:extLst>
              <a:ext uri="{FF2B5EF4-FFF2-40B4-BE49-F238E27FC236}">
                <a16:creationId xmlns:a16="http://schemas.microsoft.com/office/drawing/2014/main" id="{B14C2206-83A6-4A6D-934B-6B43202EA244}"/>
              </a:ext>
            </a:extLst>
          </p:cNvPr>
          <p:cNvSpPr>
            <a:spLocks noChangeArrowheads="1"/>
          </p:cNvSpPr>
          <p:nvPr/>
        </p:nvSpPr>
        <p:spPr bwMode="auto">
          <a:xfrm>
            <a:off x="6862763" y="41624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22</a:t>
            </a:r>
          </a:p>
        </p:txBody>
      </p:sp>
      <p:sp>
        <p:nvSpPr>
          <p:cNvPr id="93194" name="Oval 10">
            <a:extLst>
              <a:ext uri="{FF2B5EF4-FFF2-40B4-BE49-F238E27FC236}">
                <a16:creationId xmlns:a16="http://schemas.microsoft.com/office/drawing/2014/main" id="{52D64D52-86FB-4F15-9C13-BC265F660776}"/>
              </a:ext>
            </a:extLst>
          </p:cNvPr>
          <p:cNvSpPr>
            <a:spLocks noChangeArrowheads="1"/>
          </p:cNvSpPr>
          <p:nvPr/>
        </p:nvSpPr>
        <p:spPr bwMode="auto">
          <a:xfrm>
            <a:off x="8113713" y="41640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40</a:t>
            </a:r>
          </a:p>
        </p:txBody>
      </p:sp>
      <p:sp>
        <p:nvSpPr>
          <p:cNvPr id="93195" name="Oval 11">
            <a:extLst>
              <a:ext uri="{FF2B5EF4-FFF2-40B4-BE49-F238E27FC236}">
                <a16:creationId xmlns:a16="http://schemas.microsoft.com/office/drawing/2014/main" id="{F577A1EA-C8DC-41DD-85E9-08FD623589E8}"/>
              </a:ext>
            </a:extLst>
          </p:cNvPr>
          <p:cNvSpPr>
            <a:spLocks noChangeArrowheads="1"/>
          </p:cNvSpPr>
          <p:nvPr/>
        </p:nvSpPr>
        <p:spPr bwMode="auto">
          <a:xfrm>
            <a:off x="6421438" y="506253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21</a:t>
            </a:r>
          </a:p>
        </p:txBody>
      </p:sp>
      <p:sp>
        <p:nvSpPr>
          <p:cNvPr id="93196" name="Oval 12">
            <a:extLst>
              <a:ext uri="{FF2B5EF4-FFF2-40B4-BE49-F238E27FC236}">
                <a16:creationId xmlns:a16="http://schemas.microsoft.com/office/drawing/2014/main" id="{32C40AF0-9BC6-49A7-95B8-DA4D6E7CF36E}"/>
              </a:ext>
            </a:extLst>
          </p:cNvPr>
          <p:cNvSpPr>
            <a:spLocks noChangeArrowheads="1"/>
          </p:cNvSpPr>
          <p:nvPr/>
        </p:nvSpPr>
        <p:spPr bwMode="auto">
          <a:xfrm>
            <a:off x="5340350" y="509905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18</a:t>
            </a:r>
          </a:p>
        </p:txBody>
      </p:sp>
      <p:sp>
        <p:nvSpPr>
          <p:cNvPr id="93197" name="Oval 13">
            <a:extLst>
              <a:ext uri="{FF2B5EF4-FFF2-40B4-BE49-F238E27FC236}">
                <a16:creationId xmlns:a16="http://schemas.microsoft.com/office/drawing/2014/main" id="{331C4454-3911-408B-967B-074595E662BE}"/>
              </a:ext>
            </a:extLst>
          </p:cNvPr>
          <p:cNvSpPr>
            <a:spLocks noChangeArrowheads="1"/>
          </p:cNvSpPr>
          <p:nvPr/>
        </p:nvSpPr>
        <p:spPr bwMode="auto">
          <a:xfrm>
            <a:off x="3000375" y="50276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a:t>
            </a:r>
          </a:p>
        </p:txBody>
      </p:sp>
      <p:sp>
        <p:nvSpPr>
          <p:cNvPr id="93198" name="Oval 14">
            <a:extLst>
              <a:ext uri="{FF2B5EF4-FFF2-40B4-BE49-F238E27FC236}">
                <a16:creationId xmlns:a16="http://schemas.microsoft.com/office/drawing/2014/main" id="{105697E2-2864-4D45-824A-47E0D5C6A359}"/>
              </a:ext>
            </a:extLst>
          </p:cNvPr>
          <p:cNvSpPr>
            <a:spLocks noChangeArrowheads="1"/>
          </p:cNvSpPr>
          <p:nvPr/>
        </p:nvSpPr>
        <p:spPr bwMode="auto">
          <a:xfrm>
            <a:off x="8796338" y="50641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45</a:t>
            </a:r>
          </a:p>
        </p:txBody>
      </p:sp>
      <p:sp>
        <p:nvSpPr>
          <p:cNvPr id="93199" name="Line 15">
            <a:extLst>
              <a:ext uri="{FF2B5EF4-FFF2-40B4-BE49-F238E27FC236}">
                <a16:creationId xmlns:a16="http://schemas.microsoft.com/office/drawing/2014/main" id="{A6CAEAFE-36B2-4B70-98BE-178242389635}"/>
              </a:ext>
            </a:extLst>
          </p:cNvPr>
          <p:cNvSpPr>
            <a:spLocks noChangeShapeType="1"/>
          </p:cNvSpPr>
          <p:nvPr/>
        </p:nvSpPr>
        <p:spPr bwMode="auto">
          <a:xfrm flipH="1">
            <a:off x="4783138" y="2938463"/>
            <a:ext cx="1062037" cy="50482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3200" name="Line 16">
            <a:extLst>
              <a:ext uri="{FF2B5EF4-FFF2-40B4-BE49-F238E27FC236}">
                <a16:creationId xmlns:a16="http://schemas.microsoft.com/office/drawing/2014/main" id="{4E668528-343F-4E74-A15E-F553497E62B5}"/>
              </a:ext>
            </a:extLst>
          </p:cNvPr>
          <p:cNvSpPr>
            <a:spLocks noChangeShapeType="1"/>
          </p:cNvSpPr>
          <p:nvPr/>
        </p:nvSpPr>
        <p:spPr bwMode="auto">
          <a:xfrm flipH="1">
            <a:off x="3971925" y="3794125"/>
            <a:ext cx="396875" cy="40481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3201" name="Line 17">
            <a:extLst>
              <a:ext uri="{FF2B5EF4-FFF2-40B4-BE49-F238E27FC236}">
                <a16:creationId xmlns:a16="http://schemas.microsoft.com/office/drawing/2014/main" id="{E365E62E-67EF-4F19-9F0B-2AC565DE2743}"/>
              </a:ext>
            </a:extLst>
          </p:cNvPr>
          <p:cNvSpPr>
            <a:spLocks noChangeShapeType="1"/>
          </p:cNvSpPr>
          <p:nvPr/>
        </p:nvSpPr>
        <p:spPr bwMode="auto">
          <a:xfrm flipH="1">
            <a:off x="3403600" y="4630738"/>
            <a:ext cx="244475"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3202" name="Line 18">
            <a:extLst>
              <a:ext uri="{FF2B5EF4-FFF2-40B4-BE49-F238E27FC236}">
                <a16:creationId xmlns:a16="http://schemas.microsoft.com/office/drawing/2014/main" id="{A8DA1CFF-095A-42E9-A4D9-7B53AFD0145E}"/>
              </a:ext>
            </a:extLst>
          </p:cNvPr>
          <p:cNvSpPr>
            <a:spLocks noChangeShapeType="1"/>
          </p:cNvSpPr>
          <p:nvPr/>
        </p:nvSpPr>
        <p:spPr bwMode="auto">
          <a:xfrm>
            <a:off x="3937000" y="4629150"/>
            <a:ext cx="250825" cy="4699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3203" name="Line 19">
            <a:extLst>
              <a:ext uri="{FF2B5EF4-FFF2-40B4-BE49-F238E27FC236}">
                <a16:creationId xmlns:a16="http://schemas.microsoft.com/office/drawing/2014/main" id="{F64E6357-9C7C-4576-A21B-5FF21631DEDB}"/>
              </a:ext>
            </a:extLst>
          </p:cNvPr>
          <p:cNvSpPr>
            <a:spLocks noChangeShapeType="1"/>
          </p:cNvSpPr>
          <p:nvPr/>
        </p:nvSpPr>
        <p:spPr bwMode="auto">
          <a:xfrm flipH="1">
            <a:off x="6708775" y="4665663"/>
            <a:ext cx="242888" cy="39846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3204" name="Line 20">
            <a:extLst>
              <a:ext uri="{FF2B5EF4-FFF2-40B4-BE49-F238E27FC236}">
                <a16:creationId xmlns:a16="http://schemas.microsoft.com/office/drawing/2014/main" id="{2A87D6F6-FB86-44B1-AAC9-2913BB27D2E2}"/>
              </a:ext>
            </a:extLst>
          </p:cNvPr>
          <p:cNvSpPr>
            <a:spLocks noChangeShapeType="1"/>
          </p:cNvSpPr>
          <p:nvPr/>
        </p:nvSpPr>
        <p:spPr bwMode="auto">
          <a:xfrm flipH="1">
            <a:off x="7285038" y="3803650"/>
            <a:ext cx="287337" cy="39528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3205" name="Line 21">
            <a:extLst>
              <a:ext uri="{FF2B5EF4-FFF2-40B4-BE49-F238E27FC236}">
                <a16:creationId xmlns:a16="http://schemas.microsoft.com/office/drawing/2014/main" id="{996DF2DA-97CA-4AF4-9354-37EFB9FF9EA5}"/>
              </a:ext>
            </a:extLst>
          </p:cNvPr>
          <p:cNvSpPr>
            <a:spLocks noChangeShapeType="1"/>
          </p:cNvSpPr>
          <p:nvPr/>
        </p:nvSpPr>
        <p:spPr bwMode="auto">
          <a:xfrm>
            <a:off x="6313488" y="2940050"/>
            <a:ext cx="1150937" cy="5397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3206" name="Line 22">
            <a:extLst>
              <a:ext uri="{FF2B5EF4-FFF2-40B4-BE49-F238E27FC236}">
                <a16:creationId xmlns:a16="http://schemas.microsoft.com/office/drawing/2014/main" id="{73683C3F-2DE2-4E81-9DF1-BCDCCAB017CB}"/>
              </a:ext>
            </a:extLst>
          </p:cNvPr>
          <p:cNvSpPr>
            <a:spLocks noChangeShapeType="1"/>
          </p:cNvSpPr>
          <p:nvPr/>
        </p:nvSpPr>
        <p:spPr bwMode="auto">
          <a:xfrm>
            <a:off x="7932738" y="3767138"/>
            <a:ext cx="360362"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3207" name="Line 23">
            <a:extLst>
              <a:ext uri="{FF2B5EF4-FFF2-40B4-BE49-F238E27FC236}">
                <a16:creationId xmlns:a16="http://schemas.microsoft.com/office/drawing/2014/main" id="{F827815C-F60D-48D6-8DCF-BCC377FE9EED}"/>
              </a:ext>
            </a:extLst>
          </p:cNvPr>
          <p:cNvSpPr>
            <a:spLocks noChangeShapeType="1"/>
          </p:cNvSpPr>
          <p:nvPr/>
        </p:nvSpPr>
        <p:spPr bwMode="auto">
          <a:xfrm>
            <a:off x="8615363" y="4595813"/>
            <a:ext cx="396875" cy="4683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3208" name="Line 24">
            <a:extLst>
              <a:ext uri="{FF2B5EF4-FFF2-40B4-BE49-F238E27FC236}">
                <a16:creationId xmlns:a16="http://schemas.microsoft.com/office/drawing/2014/main" id="{1FEC930E-FC64-48AD-B39F-3EBF454C18CD}"/>
              </a:ext>
            </a:extLst>
          </p:cNvPr>
          <p:cNvSpPr>
            <a:spLocks noChangeShapeType="1"/>
          </p:cNvSpPr>
          <p:nvPr/>
        </p:nvSpPr>
        <p:spPr bwMode="auto">
          <a:xfrm>
            <a:off x="4746625" y="3803650"/>
            <a:ext cx="341313" cy="36036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3209" name="Oval 25">
            <a:extLst>
              <a:ext uri="{FF2B5EF4-FFF2-40B4-BE49-F238E27FC236}">
                <a16:creationId xmlns:a16="http://schemas.microsoft.com/office/drawing/2014/main" id="{B91C1CAA-AF35-4A0A-B54D-B796122E2C6E}"/>
              </a:ext>
            </a:extLst>
          </p:cNvPr>
          <p:cNvSpPr>
            <a:spLocks noChangeArrowheads="1"/>
          </p:cNvSpPr>
          <p:nvPr/>
        </p:nvSpPr>
        <p:spPr bwMode="auto">
          <a:xfrm>
            <a:off x="4043363" y="50641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7</a:t>
            </a:r>
          </a:p>
        </p:txBody>
      </p:sp>
      <p:sp>
        <p:nvSpPr>
          <p:cNvPr id="93210" name="Line 26">
            <a:extLst>
              <a:ext uri="{FF2B5EF4-FFF2-40B4-BE49-F238E27FC236}">
                <a16:creationId xmlns:a16="http://schemas.microsoft.com/office/drawing/2014/main" id="{DA6EDD20-5038-4576-B8B9-8356BAAF1D63}"/>
              </a:ext>
            </a:extLst>
          </p:cNvPr>
          <p:cNvSpPr>
            <a:spLocks noChangeShapeType="1"/>
          </p:cNvSpPr>
          <p:nvPr/>
        </p:nvSpPr>
        <p:spPr bwMode="auto">
          <a:xfrm>
            <a:off x="5303838" y="4629150"/>
            <a:ext cx="252412" cy="4699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3">
            <a:extLst>
              <a:ext uri="{FF2B5EF4-FFF2-40B4-BE49-F238E27FC236}">
                <a16:creationId xmlns:a16="http://schemas.microsoft.com/office/drawing/2014/main" id="{DC3FF60A-5B58-46C9-929D-F1B1BE54CAC2}"/>
              </a:ext>
            </a:extLst>
          </p:cNvPr>
          <p:cNvSpPr>
            <a:spLocks noGrp="1" noChangeArrowheads="1"/>
          </p:cNvSpPr>
          <p:nvPr>
            <p:ph type="title"/>
          </p:nvPr>
        </p:nvSpPr>
        <p:spPr>
          <a:xfrm>
            <a:off x="298450" y="-171450"/>
            <a:ext cx="10515600" cy="1325563"/>
          </a:xfrm>
        </p:spPr>
        <p:txBody>
          <a:bodyPr/>
          <a:lstStyle/>
          <a:p>
            <a:pPr eaLnBrk="1" hangingPunct="1"/>
            <a:r>
              <a:rPr lang="en-US" altLang="zh-CN" dirty="0"/>
              <a:t>8.2.1</a:t>
            </a:r>
            <a:r>
              <a:rPr lang="zh-CN" altLang="en-US" dirty="0"/>
              <a:t> 二叉排序树和平衡二叉树</a:t>
            </a:r>
          </a:p>
        </p:txBody>
      </p:sp>
      <p:sp>
        <p:nvSpPr>
          <p:cNvPr id="88067" name="Rectangle 2">
            <a:extLst>
              <a:ext uri="{FF2B5EF4-FFF2-40B4-BE49-F238E27FC236}">
                <a16:creationId xmlns:a16="http://schemas.microsoft.com/office/drawing/2014/main" id="{7C2B573B-62B5-43A2-8E0F-FC8F727BB713}"/>
              </a:ext>
            </a:extLst>
          </p:cNvPr>
          <p:cNvSpPr>
            <a:spLocks noGrp="1" noChangeArrowheads="1"/>
          </p:cNvSpPr>
          <p:nvPr>
            <p:ph idx="1"/>
          </p:nvPr>
        </p:nvSpPr>
        <p:spPr>
          <a:xfrm>
            <a:off x="550863" y="1212850"/>
            <a:ext cx="10515600" cy="4351338"/>
          </a:xfrm>
        </p:spPr>
        <p:txBody>
          <a:bodyPr/>
          <a:lstStyle/>
          <a:p>
            <a:pPr marL="0" indent="0" eaLnBrk="1" hangingPunct="1">
              <a:spcBef>
                <a:spcPct val="0"/>
              </a:spcBef>
              <a:buFont typeface="Arial" panose="020B0604020202020204" pitchFamily="34" charset="0"/>
              <a:buNone/>
              <a:defRPr/>
            </a:pPr>
            <a:r>
              <a:rPr lang="zh-CN" altLang="en-US" dirty="0"/>
              <a:t>删除：</a:t>
            </a:r>
            <a:r>
              <a:rPr lang="en-US" altLang="zh-CN" dirty="0">
                <a:solidFill>
                  <a:srgbClr val="0070C0"/>
                </a:solidFill>
              </a:rPr>
              <a:t>28</a:t>
            </a:r>
            <a:r>
              <a:rPr lang="zh-CN" altLang="en-US" dirty="0">
                <a:solidFill>
                  <a:srgbClr val="0070C0"/>
                </a:solidFill>
              </a:rPr>
              <a:t>，</a:t>
            </a:r>
            <a:r>
              <a:rPr lang="en-US" altLang="zh-CN" dirty="0">
                <a:solidFill>
                  <a:srgbClr val="0070C0"/>
                </a:solidFill>
              </a:rPr>
              <a:t>16</a:t>
            </a:r>
            <a:r>
              <a:rPr lang="zh-CN" altLang="en-US" dirty="0">
                <a:solidFill>
                  <a:srgbClr val="0070C0"/>
                </a:solidFill>
              </a:rPr>
              <a:t>，</a:t>
            </a:r>
            <a:r>
              <a:rPr lang="en-US" altLang="zh-CN" dirty="0">
                <a:solidFill>
                  <a:srgbClr val="0070C0"/>
                </a:solidFill>
              </a:rPr>
              <a:t>30</a:t>
            </a:r>
            <a:r>
              <a:rPr lang="zh-CN" altLang="en-US" dirty="0">
                <a:solidFill>
                  <a:srgbClr val="0070C0"/>
                </a:solidFill>
              </a:rPr>
              <a:t>，</a:t>
            </a:r>
            <a:r>
              <a:rPr lang="en-US" altLang="zh-CN" dirty="0">
                <a:solidFill>
                  <a:srgbClr val="FF0000"/>
                </a:solidFill>
              </a:rPr>
              <a:t>21</a:t>
            </a:r>
            <a:r>
              <a:rPr lang="zh-CN" altLang="en-US" dirty="0">
                <a:solidFill>
                  <a:srgbClr val="0070C0"/>
                </a:solidFill>
              </a:rPr>
              <a:t>，</a:t>
            </a:r>
            <a:r>
              <a:rPr lang="en-US" altLang="zh-CN" dirty="0">
                <a:solidFill>
                  <a:srgbClr val="0070C0"/>
                </a:solidFill>
              </a:rPr>
              <a:t>22</a:t>
            </a:r>
            <a:r>
              <a:rPr lang="zh-CN" altLang="en-US" dirty="0"/>
              <a:t>。</a:t>
            </a:r>
            <a:endParaRPr lang="en-US" altLang="zh-CN" dirty="0"/>
          </a:p>
          <a:p>
            <a:pPr eaLnBrk="1" hangingPunct="1">
              <a:spcBef>
                <a:spcPct val="0"/>
              </a:spcBef>
              <a:buFont typeface="Wingdings" panose="05000000000000000000" pitchFamily="2" charset="2"/>
              <a:buNone/>
              <a:defRPr/>
            </a:pPr>
            <a:r>
              <a:rPr lang="zh-CN" altLang="en-US" dirty="0">
                <a:solidFill>
                  <a:srgbClr val="FF0000"/>
                </a:solidFill>
              </a:rPr>
              <a:t>	</a:t>
            </a:r>
            <a:r>
              <a:rPr lang="zh-CN" altLang="en-US" dirty="0">
                <a:solidFill>
                  <a:srgbClr val="0070C0"/>
                </a:solidFill>
              </a:rPr>
              <a:t>对</a:t>
            </a:r>
            <a:r>
              <a:rPr lang="en-US" altLang="zh-CN" dirty="0">
                <a:solidFill>
                  <a:srgbClr val="0070C0"/>
                </a:solidFill>
              </a:rPr>
              <a:t>26</a:t>
            </a:r>
            <a:r>
              <a:rPr lang="zh-CN" altLang="en-US" dirty="0">
                <a:solidFill>
                  <a:srgbClr val="0070C0"/>
                </a:solidFill>
              </a:rPr>
              <a:t>进行</a:t>
            </a:r>
            <a:r>
              <a:rPr lang="en-US" altLang="zh-CN" dirty="0">
                <a:solidFill>
                  <a:srgbClr val="0070C0"/>
                </a:solidFill>
              </a:rPr>
              <a:t>LL</a:t>
            </a:r>
            <a:r>
              <a:rPr lang="zh-CN" altLang="en-US" dirty="0">
                <a:solidFill>
                  <a:srgbClr val="0070C0"/>
                </a:solidFill>
              </a:rPr>
              <a:t>调整，对</a:t>
            </a:r>
            <a:r>
              <a:rPr lang="en-US" altLang="zh-CN" dirty="0">
                <a:solidFill>
                  <a:srgbClr val="0070C0"/>
                </a:solidFill>
              </a:rPr>
              <a:t>10</a:t>
            </a:r>
            <a:r>
              <a:rPr lang="zh-CN" altLang="en-US" dirty="0">
                <a:solidFill>
                  <a:srgbClr val="0070C0"/>
                </a:solidFill>
              </a:rPr>
              <a:t>进行</a:t>
            </a:r>
            <a:r>
              <a:rPr lang="en-US" altLang="zh-CN" dirty="0">
                <a:solidFill>
                  <a:srgbClr val="0070C0"/>
                </a:solidFill>
              </a:rPr>
              <a:t>LR</a:t>
            </a:r>
            <a:r>
              <a:rPr lang="zh-CN" altLang="en-US" dirty="0">
                <a:solidFill>
                  <a:srgbClr val="0070C0"/>
                </a:solidFill>
              </a:rPr>
              <a:t>调整</a:t>
            </a:r>
          </a:p>
        </p:txBody>
      </p:sp>
      <p:sp>
        <p:nvSpPr>
          <p:cNvPr id="94212" name="Oval 4">
            <a:extLst>
              <a:ext uri="{FF2B5EF4-FFF2-40B4-BE49-F238E27FC236}">
                <a16:creationId xmlns:a16="http://schemas.microsoft.com/office/drawing/2014/main" id="{9CC6993B-DFA5-4DD9-9A7C-FA48EB5E7CD3}"/>
              </a:ext>
            </a:extLst>
          </p:cNvPr>
          <p:cNvSpPr>
            <a:spLocks noChangeArrowheads="1"/>
          </p:cNvSpPr>
          <p:nvPr/>
        </p:nvSpPr>
        <p:spPr bwMode="auto">
          <a:xfrm>
            <a:off x="5808663" y="254317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20</a:t>
            </a:r>
          </a:p>
        </p:txBody>
      </p:sp>
      <p:sp>
        <p:nvSpPr>
          <p:cNvPr id="94213" name="Oval 5">
            <a:extLst>
              <a:ext uri="{FF2B5EF4-FFF2-40B4-BE49-F238E27FC236}">
                <a16:creationId xmlns:a16="http://schemas.microsoft.com/office/drawing/2014/main" id="{21881EE6-916B-4259-8979-1B5EC4551C12}"/>
              </a:ext>
            </a:extLst>
          </p:cNvPr>
          <p:cNvSpPr>
            <a:spLocks noChangeArrowheads="1"/>
          </p:cNvSpPr>
          <p:nvPr/>
        </p:nvSpPr>
        <p:spPr bwMode="auto">
          <a:xfrm>
            <a:off x="4297363" y="333533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8</a:t>
            </a:r>
          </a:p>
        </p:txBody>
      </p:sp>
      <p:sp>
        <p:nvSpPr>
          <p:cNvPr id="94214" name="Oval 6">
            <a:extLst>
              <a:ext uri="{FF2B5EF4-FFF2-40B4-BE49-F238E27FC236}">
                <a16:creationId xmlns:a16="http://schemas.microsoft.com/office/drawing/2014/main" id="{08B94420-94BA-4492-82F8-9A42D0C85837}"/>
              </a:ext>
            </a:extLst>
          </p:cNvPr>
          <p:cNvSpPr>
            <a:spLocks noChangeArrowheads="1"/>
          </p:cNvSpPr>
          <p:nvPr/>
        </p:nvSpPr>
        <p:spPr bwMode="auto">
          <a:xfrm>
            <a:off x="7464425" y="32988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26</a:t>
            </a:r>
          </a:p>
        </p:txBody>
      </p:sp>
      <p:sp>
        <p:nvSpPr>
          <p:cNvPr id="94215" name="Oval 7">
            <a:extLst>
              <a:ext uri="{FF2B5EF4-FFF2-40B4-BE49-F238E27FC236}">
                <a16:creationId xmlns:a16="http://schemas.microsoft.com/office/drawing/2014/main" id="{58CE460E-E5F1-4BE7-90CA-AB9718DC047C}"/>
              </a:ext>
            </a:extLst>
          </p:cNvPr>
          <p:cNvSpPr>
            <a:spLocks noChangeArrowheads="1"/>
          </p:cNvSpPr>
          <p:nvPr/>
        </p:nvSpPr>
        <p:spPr bwMode="auto">
          <a:xfrm>
            <a:off x="3540125" y="412750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6</a:t>
            </a:r>
          </a:p>
        </p:txBody>
      </p:sp>
      <p:sp>
        <p:nvSpPr>
          <p:cNvPr id="94216" name="Oval 8">
            <a:extLst>
              <a:ext uri="{FF2B5EF4-FFF2-40B4-BE49-F238E27FC236}">
                <a16:creationId xmlns:a16="http://schemas.microsoft.com/office/drawing/2014/main" id="{E95C1B69-58D7-45FE-81EE-E53A7E40A6B6}"/>
              </a:ext>
            </a:extLst>
          </p:cNvPr>
          <p:cNvSpPr>
            <a:spLocks noChangeArrowheads="1"/>
          </p:cNvSpPr>
          <p:nvPr/>
        </p:nvSpPr>
        <p:spPr bwMode="auto">
          <a:xfrm>
            <a:off x="4872038" y="41624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10</a:t>
            </a:r>
          </a:p>
        </p:txBody>
      </p:sp>
      <p:sp>
        <p:nvSpPr>
          <p:cNvPr id="94217" name="Oval 9">
            <a:extLst>
              <a:ext uri="{FF2B5EF4-FFF2-40B4-BE49-F238E27FC236}">
                <a16:creationId xmlns:a16="http://schemas.microsoft.com/office/drawing/2014/main" id="{359215AC-EE06-4C8E-AC4A-50EB481AD114}"/>
              </a:ext>
            </a:extLst>
          </p:cNvPr>
          <p:cNvSpPr>
            <a:spLocks noChangeArrowheads="1"/>
          </p:cNvSpPr>
          <p:nvPr/>
        </p:nvSpPr>
        <p:spPr bwMode="auto">
          <a:xfrm>
            <a:off x="6862763" y="41624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22</a:t>
            </a:r>
          </a:p>
        </p:txBody>
      </p:sp>
      <p:sp>
        <p:nvSpPr>
          <p:cNvPr id="94218" name="Oval 10">
            <a:extLst>
              <a:ext uri="{FF2B5EF4-FFF2-40B4-BE49-F238E27FC236}">
                <a16:creationId xmlns:a16="http://schemas.microsoft.com/office/drawing/2014/main" id="{BC4FCB29-42AE-4D41-BF66-E27F2FF62706}"/>
              </a:ext>
            </a:extLst>
          </p:cNvPr>
          <p:cNvSpPr>
            <a:spLocks noChangeArrowheads="1"/>
          </p:cNvSpPr>
          <p:nvPr/>
        </p:nvSpPr>
        <p:spPr bwMode="auto">
          <a:xfrm>
            <a:off x="8113713" y="41640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40</a:t>
            </a:r>
          </a:p>
        </p:txBody>
      </p:sp>
      <p:sp>
        <p:nvSpPr>
          <p:cNvPr id="94219" name="Oval 11">
            <a:extLst>
              <a:ext uri="{FF2B5EF4-FFF2-40B4-BE49-F238E27FC236}">
                <a16:creationId xmlns:a16="http://schemas.microsoft.com/office/drawing/2014/main" id="{825104AA-2737-4FBF-8113-693BA785DE75}"/>
              </a:ext>
            </a:extLst>
          </p:cNvPr>
          <p:cNvSpPr>
            <a:spLocks noChangeArrowheads="1"/>
          </p:cNvSpPr>
          <p:nvPr/>
        </p:nvSpPr>
        <p:spPr bwMode="auto">
          <a:xfrm>
            <a:off x="6421438" y="506253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21</a:t>
            </a:r>
          </a:p>
        </p:txBody>
      </p:sp>
      <p:sp>
        <p:nvSpPr>
          <p:cNvPr id="94220" name="Oval 12">
            <a:extLst>
              <a:ext uri="{FF2B5EF4-FFF2-40B4-BE49-F238E27FC236}">
                <a16:creationId xmlns:a16="http://schemas.microsoft.com/office/drawing/2014/main" id="{92D7C947-B359-4A91-BD1F-2AF4D82650A6}"/>
              </a:ext>
            </a:extLst>
          </p:cNvPr>
          <p:cNvSpPr>
            <a:spLocks noChangeArrowheads="1"/>
          </p:cNvSpPr>
          <p:nvPr/>
        </p:nvSpPr>
        <p:spPr bwMode="auto">
          <a:xfrm>
            <a:off x="5340350" y="509905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18</a:t>
            </a:r>
          </a:p>
        </p:txBody>
      </p:sp>
      <p:sp>
        <p:nvSpPr>
          <p:cNvPr id="94221" name="Oval 13">
            <a:extLst>
              <a:ext uri="{FF2B5EF4-FFF2-40B4-BE49-F238E27FC236}">
                <a16:creationId xmlns:a16="http://schemas.microsoft.com/office/drawing/2014/main" id="{89355E09-9056-46D5-9B0B-101E458468EE}"/>
              </a:ext>
            </a:extLst>
          </p:cNvPr>
          <p:cNvSpPr>
            <a:spLocks noChangeArrowheads="1"/>
          </p:cNvSpPr>
          <p:nvPr/>
        </p:nvSpPr>
        <p:spPr bwMode="auto">
          <a:xfrm>
            <a:off x="3000375" y="50276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a:t>
            </a:r>
          </a:p>
        </p:txBody>
      </p:sp>
      <p:sp>
        <p:nvSpPr>
          <p:cNvPr id="94222" name="Oval 14">
            <a:extLst>
              <a:ext uri="{FF2B5EF4-FFF2-40B4-BE49-F238E27FC236}">
                <a16:creationId xmlns:a16="http://schemas.microsoft.com/office/drawing/2014/main" id="{843B453D-7981-441D-81A2-64128589D175}"/>
              </a:ext>
            </a:extLst>
          </p:cNvPr>
          <p:cNvSpPr>
            <a:spLocks noChangeArrowheads="1"/>
          </p:cNvSpPr>
          <p:nvPr/>
        </p:nvSpPr>
        <p:spPr bwMode="auto">
          <a:xfrm>
            <a:off x="8796338" y="50641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45</a:t>
            </a:r>
          </a:p>
        </p:txBody>
      </p:sp>
      <p:sp>
        <p:nvSpPr>
          <p:cNvPr id="94223" name="Line 15">
            <a:extLst>
              <a:ext uri="{FF2B5EF4-FFF2-40B4-BE49-F238E27FC236}">
                <a16:creationId xmlns:a16="http://schemas.microsoft.com/office/drawing/2014/main" id="{22DD6FEB-325F-4ED0-807A-3DED8E898233}"/>
              </a:ext>
            </a:extLst>
          </p:cNvPr>
          <p:cNvSpPr>
            <a:spLocks noChangeShapeType="1"/>
          </p:cNvSpPr>
          <p:nvPr/>
        </p:nvSpPr>
        <p:spPr bwMode="auto">
          <a:xfrm flipH="1">
            <a:off x="4783138" y="2938463"/>
            <a:ext cx="1062037" cy="50482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4224" name="Line 16">
            <a:extLst>
              <a:ext uri="{FF2B5EF4-FFF2-40B4-BE49-F238E27FC236}">
                <a16:creationId xmlns:a16="http://schemas.microsoft.com/office/drawing/2014/main" id="{F857121E-0F1C-4292-96A6-15027AA59432}"/>
              </a:ext>
            </a:extLst>
          </p:cNvPr>
          <p:cNvSpPr>
            <a:spLocks noChangeShapeType="1"/>
          </p:cNvSpPr>
          <p:nvPr/>
        </p:nvSpPr>
        <p:spPr bwMode="auto">
          <a:xfrm flipH="1">
            <a:off x="3971925" y="3794125"/>
            <a:ext cx="396875" cy="40481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4225" name="Line 17">
            <a:extLst>
              <a:ext uri="{FF2B5EF4-FFF2-40B4-BE49-F238E27FC236}">
                <a16:creationId xmlns:a16="http://schemas.microsoft.com/office/drawing/2014/main" id="{947C0796-B4F0-4385-BB5A-50DD139CCAC4}"/>
              </a:ext>
            </a:extLst>
          </p:cNvPr>
          <p:cNvSpPr>
            <a:spLocks noChangeShapeType="1"/>
          </p:cNvSpPr>
          <p:nvPr/>
        </p:nvSpPr>
        <p:spPr bwMode="auto">
          <a:xfrm flipH="1">
            <a:off x="3403600" y="4630738"/>
            <a:ext cx="244475"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4226" name="Line 18">
            <a:extLst>
              <a:ext uri="{FF2B5EF4-FFF2-40B4-BE49-F238E27FC236}">
                <a16:creationId xmlns:a16="http://schemas.microsoft.com/office/drawing/2014/main" id="{45453B4E-B9FD-4515-9D00-11894694261B}"/>
              </a:ext>
            </a:extLst>
          </p:cNvPr>
          <p:cNvSpPr>
            <a:spLocks noChangeShapeType="1"/>
          </p:cNvSpPr>
          <p:nvPr/>
        </p:nvSpPr>
        <p:spPr bwMode="auto">
          <a:xfrm>
            <a:off x="3937000" y="4629150"/>
            <a:ext cx="250825" cy="4699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4227" name="Line 19">
            <a:extLst>
              <a:ext uri="{FF2B5EF4-FFF2-40B4-BE49-F238E27FC236}">
                <a16:creationId xmlns:a16="http://schemas.microsoft.com/office/drawing/2014/main" id="{D9367A65-55B2-4D7F-9236-4DCB255F63A3}"/>
              </a:ext>
            </a:extLst>
          </p:cNvPr>
          <p:cNvSpPr>
            <a:spLocks noChangeShapeType="1"/>
          </p:cNvSpPr>
          <p:nvPr/>
        </p:nvSpPr>
        <p:spPr bwMode="auto">
          <a:xfrm flipH="1">
            <a:off x="6708775" y="4665663"/>
            <a:ext cx="242888" cy="39846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4228" name="Line 20">
            <a:extLst>
              <a:ext uri="{FF2B5EF4-FFF2-40B4-BE49-F238E27FC236}">
                <a16:creationId xmlns:a16="http://schemas.microsoft.com/office/drawing/2014/main" id="{10BEA362-BCE3-4D0B-9122-7C2288C1E48A}"/>
              </a:ext>
            </a:extLst>
          </p:cNvPr>
          <p:cNvSpPr>
            <a:spLocks noChangeShapeType="1"/>
          </p:cNvSpPr>
          <p:nvPr/>
        </p:nvSpPr>
        <p:spPr bwMode="auto">
          <a:xfrm flipH="1">
            <a:off x="7285038" y="3803650"/>
            <a:ext cx="287337" cy="39528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4229" name="Line 21">
            <a:extLst>
              <a:ext uri="{FF2B5EF4-FFF2-40B4-BE49-F238E27FC236}">
                <a16:creationId xmlns:a16="http://schemas.microsoft.com/office/drawing/2014/main" id="{A0672ACE-B4D2-4EAD-B1BC-F4C4FFA25D32}"/>
              </a:ext>
            </a:extLst>
          </p:cNvPr>
          <p:cNvSpPr>
            <a:spLocks noChangeShapeType="1"/>
          </p:cNvSpPr>
          <p:nvPr/>
        </p:nvSpPr>
        <p:spPr bwMode="auto">
          <a:xfrm>
            <a:off x="6313488" y="2940050"/>
            <a:ext cx="1150937" cy="5397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4230" name="Line 22">
            <a:extLst>
              <a:ext uri="{FF2B5EF4-FFF2-40B4-BE49-F238E27FC236}">
                <a16:creationId xmlns:a16="http://schemas.microsoft.com/office/drawing/2014/main" id="{E89CD098-54F4-402C-BA75-8E746D822AFB}"/>
              </a:ext>
            </a:extLst>
          </p:cNvPr>
          <p:cNvSpPr>
            <a:spLocks noChangeShapeType="1"/>
          </p:cNvSpPr>
          <p:nvPr/>
        </p:nvSpPr>
        <p:spPr bwMode="auto">
          <a:xfrm>
            <a:off x="7932738" y="3767138"/>
            <a:ext cx="360362"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4231" name="Line 23">
            <a:extLst>
              <a:ext uri="{FF2B5EF4-FFF2-40B4-BE49-F238E27FC236}">
                <a16:creationId xmlns:a16="http://schemas.microsoft.com/office/drawing/2014/main" id="{F0E8B13E-0D01-418E-A81E-28ED6E51A868}"/>
              </a:ext>
            </a:extLst>
          </p:cNvPr>
          <p:cNvSpPr>
            <a:spLocks noChangeShapeType="1"/>
          </p:cNvSpPr>
          <p:nvPr/>
        </p:nvSpPr>
        <p:spPr bwMode="auto">
          <a:xfrm>
            <a:off x="8615363" y="4595813"/>
            <a:ext cx="396875" cy="4683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4232" name="Line 24">
            <a:extLst>
              <a:ext uri="{FF2B5EF4-FFF2-40B4-BE49-F238E27FC236}">
                <a16:creationId xmlns:a16="http://schemas.microsoft.com/office/drawing/2014/main" id="{C5684CAC-18E7-4A3F-84C2-F7C813B52C2C}"/>
              </a:ext>
            </a:extLst>
          </p:cNvPr>
          <p:cNvSpPr>
            <a:spLocks noChangeShapeType="1"/>
          </p:cNvSpPr>
          <p:nvPr/>
        </p:nvSpPr>
        <p:spPr bwMode="auto">
          <a:xfrm>
            <a:off x="4746625" y="3803650"/>
            <a:ext cx="341313" cy="36036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4233" name="Oval 25">
            <a:extLst>
              <a:ext uri="{FF2B5EF4-FFF2-40B4-BE49-F238E27FC236}">
                <a16:creationId xmlns:a16="http://schemas.microsoft.com/office/drawing/2014/main" id="{1F66998A-2617-433F-A7C3-5E3517C25E1B}"/>
              </a:ext>
            </a:extLst>
          </p:cNvPr>
          <p:cNvSpPr>
            <a:spLocks noChangeArrowheads="1"/>
          </p:cNvSpPr>
          <p:nvPr/>
        </p:nvSpPr>
        <p:spPr bwMode="auto">
          <a:xfrm>
            <a:off x="4043363" y="50641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7</a:t>
            </a:r>
          </a:p>
        </p:txBody>
      </p:sp>
      <p:sp>
        <p:nvSpPr>
          <p:cNvPr id="94234" name="Line 26">
            <a:extLst>
              <a:ext uri="{FF2B5EF4-FFF2-40B4-BE49-F238E27FC236}">
                <a16:creationId xmlns:a16="http://schemas.microsoft.com/office/drawing/2014/main" id="{A7545FE3-7FBE-4012-B5B0-F2239517D64E}"/>
              </a:ext>
            </a:extLst>
          </p:cNvPr>
          <p:cNvSpPr>
            <a:spLocks noChangeShapeType="1"/>
          </p:cNvSpPr>
          <p:nvPr/>
        </p:nvSpPr>
        <p:spPr bwMode="auto">
          <a:xfrm>
            <a:off x="5303838" y="4629150"/>
            <a:ext cx="252412" cy="4699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4235" name="Line 28">
            <a:extLst>
              <a:ext uri="{FF2B5EF4-FFF2-40B4-BE49-F238E27FC236}">
                <a16:creationId xmlns:a16="http://schemas.microsoft.com/office/drawing/2014/main" id="{7CD42CF1-3AE7-4447-A617-32EEE7824B24}"/>
              </a:ext>
            </a:extLst>
          </p:cNvPr>
          <p:cNvSpPr>
            <a:spLocks noChangeShapeType="1"/>
          </p:cNvSpPr>
          <p:nvPr/>
        </p:nvSpPr>
        <p:spPr bwMode="auto">
          <a:xfrm>
            <a:off x="6348413" y="5172075"/>
            <a:ext cx="684212" cy="358775"/>
          </a:xfrm>
          <a:prstGeom prst="line">
            <a:avLst/>
          </a:prstGeom>
          <a:noFill/>
          <a:ln w="76200" cmpd="tri">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3">
            <a:extLst>
              <a:ext uri="{FF2B5EF4-FFF2-40B4-BE49-F238E27FC236}">
                <a16:creationId xmlns:a16="http://schemas.microsoft.com/office/drawing/2014/main" id="{6DBF0217-1327-45B9-8D4B-A99E19842A62}"/>
              </a:ext>
            </a:extLst>
          </p:cNvPr>
          <p:cNvSpPr>
            <a:spLocks noGrp="1" noChangeArrowheads="1"/>
          </p:cNvSpPr>
          <p:nvPr>
            <p:ph type="title"/>
          </p:nvPr>
        </p:nvSpPr>
        <p:spPr>
          <a:xfrm>
            <a:off x="298450" y="-171450"/>
            <a:ext cx="10515600" cy="1325563"/>
          </a:xfrm>
        </p:spPr>
        <p:txBody>
          <a:bodyPr/>
          <a:lstStyle/>
          <a:p>
            <a:pPr eaLnBrk="1" hangingPunct="1"/>
            <a:r>
              <a:rPr lang="en-US" altLang="zh-CN" dirty="0"/>
              <a:t>8.2.1</a:t>
            </a:r>
            <a:r>
              <a:rPr lang="zh-CN" altLang="en-US" dirty="0"/>
              <a:t> 二叉排序树和平衡二叉树</a:t>
            </a:r>
          </a:p>
        </p:txBody>
      </p:sp>
      <p:sp>
        <p:nvSpPr>
          <p:cNvPr id="88067" name="Rectangle 2">
            <a:extLst>
              <a:ext uri="{FF2B5EF4-FFF2-40B4-BE49-F238E27FC236}">
                <a16:creationId xmlns:a16="http://schemas.microsoft.com/office/drawing/2014/main" id="{22BE7A02-D640-4166-A620-E64E2CD24AD7}"/>
              </a:ext>
            </a:extLst>
          </p:cNvPr>
          <p:cNvSpPr>
            <a:spLocks noGrp="1" noChangeArrowheads="1"/>
          </p:cNvSpPr>
          <p:nvPr>
            <p:ph idx="1"/>
          </p:nvPr>
        </p:nvSpPr>
        <p:spPr>
          <a:xfrm>
            <a:off x="550863" y="1212850"/>
            <a:ext cx="10515600" cy="4351338"/>
          </a:xfrm>
        </p:spPr>
        <p:txBody>
          <a:bodyPr/>
          <a:lstStyle/>
          <a:p>
            <a:pPr marL="0" indent="0" eaLnBrk="1" hangingPunct="1">
              <a:spcBef>
                <a:spcPct val="0"/>
              </a:spcBef>
              <a:buFont typeface="Arial" panose="020B0604020202020204" pitchFamily="34" charset="0"/>
              <a:buNone/>
              <a:defRPr/>
            </a:pPr>
            <a:r>
              <a:rPr lang="zh-CN" altLang="en-US" dirty="0"/>
              <a:t>删除：</a:t>
            </a:r>
            <a:r>
              <a:rPr lang="en-US" altLang="zh-CN" dirty="0">
                <a:solidFill>
                  <a:srgbClr val="0070C0"/>
                </a:solidFill>
              </a:rPr>
              <a:t>28</a:t>
            </a:r>
            <a:r>
              <a:rPr lang="zh-CN" altLang="en-US" dirty="0">
                <a:solidFill>
                  <a:srgbClr val="0070C0"/>
                </a:solidFill>
              </a:rPr>
              <a:t>，</a:t>
            </a:r>
            <a:r>
              <a:rPr lang="en-US" altLang="zh-CN" dirty="0">
                <a:solidFill>
                  <a:srgbClr val="0070C0"/>
                </a:solidFill>
              </a:rPr>
              <a:t>16</a:t>
            </a:r>
            <a:r>
              <a:rPr lang="zh-CN" altLang="en-US" dirty="0">
                <a:solidFill>
                  <a:srgbClr val="0070C0"/>
                </a:solidFill>
              </a:rPr>
              <a:t>，</a:t>
            </a:r>
            <a:r>
              <a:rPr lang="en-US" altLang="zh-CN" dirty="0">
                <a:solidFill>
                  <a:srgbClr val="0070C0"/>
                </a:solidFill>
              </a:rPr>
              <a:t>30</a:t>
            </a:r>
            <a:r>
              <a:rPr lang="zh-CN" altLang="en-US" dirty="0">
                <a:solidFill>
                  <a:srgbClr val="0070C0"/>
                </a:solidFill>
              </a:rPr>
              <a:t>，</a:t>
            </a:r>
            <a:r>
              <a:rPr lang="en-US" altLang="zh-CN" dirty="0">
                <a:solidFill>
                  <a:srgbClr val="0070C0"/>
                </a:solidFill>
              </a:rPr>
              <a:t>21</a:t>
            </a:r>
            <a:r>
              <a:rPr lang="zh-CN" altLang="en-US" dirty="0">
                <a:solidFill>
                  <a:srgbClr val="0070C0"/>
                </a:solidFill>
              </a:rPr>
              <a:t>，</a:t>
            </a:r>
            <a:r>
              <a:rPr lang="en-US" altLang="zh-CN" dirty="0">
                <a:solidFill>
                  <a:srgbClr val="FF0000"/>
                </a:solidFill>
              </a:rPr>
              <a:t>22</a:t>
            </a:r>
            <a:r>
              <a:rPr lang="zh-CN" altLang="en-US" dirty="0"/>
              <a:t>。</a:t>
            </a:r>
            <a:endParaRPr lang="en-US" altLang="zh-CN" dirty="0"/>
          </a:p>
          <a:p>
            <a:pPr eaLnBrk="1" hangingPunct="1">
              <a:spcBef>
                <a:spcPct val="0"/>
              </a:spcBef>
              <a:buFont typeface="Wingdings" panose="05000000000000000000" pitchFamily="2" charset="2"/>
              <a:buNone/>
              <a:defRPr/>
            </a:pPr>
            <a:r>
              <a:rPr lang="zh-CN" altLang="en-US" dirty="0">
                <a:solidFill>
                  <a:srgbClr val="FF0000"/>
                </a:solidFill>
              </a:rPr>
              <a:t>	</a:t>
            </a:r>
            <a:r>
              <a:rPr lang="zh-CN" altLang="en-US" dirty="0">
                <a:solidFill>
                  <a:srgbClr val="0070C0"/>
                </a:solidFill>
              </a:rPr>
              <a:t>对</a:t>
            </a:r>
            <a:r>
              <a:rPr lang="en-US" altLang="zh-CN" dirty="0">
                <a:solidFill>
                  <a:srgbClr val="0070C0"/>
                </a:solidFill>
              </a:rPr>
              <a:t>26</a:t>
            </a:r>
            <a:r>
              <a:rPr lang="zh-CN" altLang="en-US" dirty="0">
                <a:solidFill>
                  <a:srgbClr val="0070C0"/>
                </a:solidFill>
              </a:rPr>
              <a:t>进行</a:t>
            </a:r>
            <a:r>
              <a:rPr lang="en-US" altLang="zh-CN" dirty="0">
                <a:solidFill>
                  <a:srgbClr val="0070C0"/>
                </a:solidFill>
              </a:rPr>
              <a:t>LL</a:t>
            </a:r>
            <a:r>
              <a:rPr lang="zh-CN" altLang="en-US" dirty="0">
                <a:solidFill>
                  <a:srgbClr val="0070C0"/>
                </a:solidFill>
              </a:rPr>
              <a:t>调整，对</a:t>
            </a:r>
            <a:r>
              <a:rPr lang="en-US" altLang="zh-CN" dirty="0">
                <a:solidFill>
                  <a:srgbClr val="0070C0"/>
                </a:solidFill>
              </a:rPr>
              <a:t>10</a:t>
            </a:r>
            <a:r>
              <a:rPr lang="zh-CN" altLang="en-US" dirty="0">
                <a:solidFill>
                  <a:srgbClr val="0070C0"/>
                </a:solidFill>
              </a:rPr>
              <a:t>进行</a:t>
            </a:r>
            <a:r>
              <a:rPr lang="en-US" altLang="zh-CN" dirty="0">
                <a:solidFill>
                  <a:srgbClr val="0070C0"/>
                </a:solidFill>
              </a:rPr>
              <a:t>LR</a:t>
            </a:r>
            <a:r>
              <a:rPr lang="zh-CN" altLang="en-US" dirty="0">
                <a:solidFill>
                  <a:srgbClr val="0070C0"/>
                </a:solidFill>
              </a:rPr>
              <a:t>调整</a:t>
            </a:r>
          </a:p>
        </p:txBody>
      </p:sp>
      <p:sp>
        <p:nvSpPr>
          <p:cNvPr id="95236" name="Oval 4">
            <a:extLst>
              <a:ext uri="{FF2B5EF4-FFF2-40B4-BE49-F238E27FC236}">
                <a16:creationId xmlns:a16="http://schemas.microsoft.com/office/drawing/2014/main" id="{8041E0FF-D676-4AD0-A376-647DF5851729}"/>
              </a:ext>
            </a:extLst>
          </p:cNvPr>
          <p:cNvSpPr>
            <a:spLocks noChangeArrowheads="1"/>
          </p:cNvSpPr>
          <p:nvPr/>
        </p:nvSpPr>
        <p:spPr bwMode="auto">
          <a:xfrm>
            <a:off x="5808663" y="254317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20</a:t>
            </a:r>
          </a:p>
        </p:txBody>
      </p:sp>
      <p:sp>
        <p:nvSpPr>
          <p:cNvPr id="95237" name="Oval 5">
            <a:extLst>
              <a:ext uri="{FF2B5EF4-FFF2-40B4-BE49-F238E27FC236}">
                <a16:creationId xmlns:a16="http://schemas.microsoft.com/office/drawing/2014/main" id="{50BBE873-6B0F-4F3B-9C93-EC6831D537E6}"/>
              </a:ext>
            </a:extLst>
          </p:cNvPr>
          <p:cNvSpPr>
            <a:spLocks noChangeArrowheads="1"/>
          </p:cNvSpPr>
          <p:nvPr/>
        </p:nvSpPr>
        <p:spPr bwMode="auto">
          <a:xfrm>
            <a:off x="4297363" y="333533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8</a:t>
            </a:r>
          </a:p>
        </p:txBody>
      </p:sp>
      <p:sp>
        <p:nvSpPr>
          <p:cNvPr id="95238" name="Oval 6">
            <a:extLst>
              <a:ext uri="{FF2B5EF4-FFF2-40B4-BE49-F238E27FC236}">
                <a16:creationId xmlns:a16="http://schemas.microsoft.com/office/drawing/2014/main" id="{36C35AE6-8F6F-436C-90F7-840C44527A6D}"/>
              </a:ext>
            </a:extLst>
          </p:cNvPr>
          <p:cNvSpPr>
            <a:spLocks noChangeArrowheads="1"/>
          </p:cNvSpPr>
          <p:nvPr/>
        </p:nvSpPr>
        <p:spPr bwMode="auto">
          <a:xfrm>
            <a:off x="7464425" y="32988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26</a:t>
            </a:r>
          </a:p>
        </p:txBody>
      </p:sp>
      <p:sp>
        <p:nvSpPr>
          <p:cNvPr id="95239" name="Oval 7">
            <a:extLst>
              <a:ext uri="{FF2B5EF4-FFF2-40B4-BE49-F238E27FC236}">
                <a16:creationId xmlns:a16="http://schemas.microsoft.com/office/drawing/2014/main" id="{F1B59344-A937-440B-9AF4-85AFCC389FD4}"/>
              </a:ext>
            </a:extLst>
          </p:cNvPr>
          <p:cNvSpPr>
            <a:spLocks noChangeArrowheads="1"/>
          </p:cNvSpPr>
          <p:nvPr/>
        </p:nvSpPr>
        <p:spPr bwMode="auto">
          <a:xfrm>
            <a:off x="3540125" y="412750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6</a:t>
            </a:r>
          </a:p>
        </p:txBody>
      </p:sp>
      <p:sp>
        <p:nvSpPr>
          <p:cNvPr id="95240" name="Oval 8">
            <a:extLst>
              <a:ext uri="{FF2B5EF4-FFF2-40B4-BE49-F238E27FC236}">
                <a16:creationId xmlns:a16="http://schemas.microsoft.com/office/drawing/2014/main" id="{9B58E31A-99F1-4FA4-A09D-BD7ACCA47E0F}"/>
              </a:ext>
            </a:extLst>
          </p:cNvPr>
          <p:cNvSpPr>
            <a:spLocks noChangeArrowheads="1"/>
          </p:cNvSpPr>
          <p:nvPr/>
        </p:nvSpPr>
        <p:spPr bwMode="auto">
          <a:xfrm>
            <a:off x="4872038" y="41624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10</a:t>
            </a:r>
          </a:p>
        </p:txBody>
      </p:sp>
      <p:sp>
        <p:nvSpPr>
          <p:cNvPr id="95241" name="Oval 9">
            <a:extLst>
              <a:ext uri="{FF2B5EF4-FFF2-40B4-BE49-F238E27FC236}">
                <a16:creationId xmlns:a16="http://schemas.microsoft.com/office/drawing/2014/main" id="{5F77678C-B750-4445-8B80-858B30B22E14}"/>
              </a:ext>
            </a:extLst>
          </p:cNvPr>
          <p:cNvSpPr>
            <a:spLocks noChangeArrowheads="1"/>
          </p:cNvSpPr>
          <p:nvPr/>
        </p:nvSpPr>
        <p:spPr bwMode="auto">
          <a:xfrm>
            <a:off x="6862763" y="41624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22</a:t>
            </a:r>
          </a:p>
        </p:txBody>
      </p:sp>
      <p:sp>
        <p:nvSpPr>
          <p:cNvPr id="95242" name="Oval 10">
            <a:extLst>
              <a:ext uri="{FF2B5EF4-FFF2-40B4-BE49-F238E27FC236}">
                <a16:creationId xmlns:a16="http://schemas.microsoft.com/office/drawing/2014/main" id="{BAC2344F-28DA-4AD2-90B1-1FA771568AD0}"/>
              </a:ext>
            </a:extLst>
          </p:cNvPr>
          <p:cNvSpPr>
            <a:spLocks noChangeArrowheads="1"/>
          </p:cNvSpPr>
          <p:nvPr/>
        </p:nvSpPr>
        <p:spPr bwMode="auto">
          <a:xfrm>
            <a:off x="8113713" y="41640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40</a:t>
            </a:r>
          </a:p>
        </p:txBody>
      </p:sp>
      <p:sp>
        <p:nvSpPr>
          <p:cNvPr id="95243" name="Oval 12">
            <a:extLst>
              <a:ext uri="{FF2B5EF4-FFF2-40B4-BE49-F238E27FC236}">
                <a16:creationId xmlns:a16="http://schemas.microsoft.com/office/drawing/2014/main" id="{CE6D94C2-7260-47E0-B8F8-DBDF2F48A617}"/>
              </a:ext>
            </a:extLst>
          </p:cNvPr>
          <p:cNvSpPr>
            <a:spLocks noChangeArrowheads="1"/>
          </p:cNvSpPr>
          <p:nvPr/>
        </p:nvSpPr>
        <p:spPr bwMode="auto">
          <a:xfrm>
            <a:off x="5340350" y="509905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18</a:t>
            </a:r>
          </a:p>
        </p:txBody>
      </p:sp>
      <p:sp>
        <p:nvSpPr>
          <p:cNvPr id="95244" name="Oval 13">
            <a:extLst>
              <a:ext uri="{FF2B5EF4-FFF2-40B4-BE49-F238E27FC236}">
                <a16:creationId xmlns:a16="http://schemas.microsoft.com/office/drawing/2014/main" id="{15CF78C0-B415-4189-A52A-1152C48E5AA0}"/>
              </a:ext>
            </a:extLst>
          </p:cNvPr>
          <p:cNvSpPr>
            <a:spLocks noChangeArrowheads="1"/>
          </p:cNvSpPr>
          <p:nvPr/>
        </p:nvSpPr>
        <p:spPr bwMode="auto">
          <a:xfrm>
            <a:off x="3000375" y="50276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a:t>
            </a:r>
          </a:p>
        </p:txBody>
      </p:sp>
      <p:sp>
        <p:nvSpPr>
          <p:cNvPr id="95245" name="Oval 14">
            <a:extLst>
              <a:ext uri="{FF2B5EF4-FFF2-40B4-BE49-F238E27FC236}">
                <a16:creationId xmlns:a16="http://schemas.microsoft.com/office/drawing/2014/main" id="{217966A0-2352-417C-909B-56D2632DA074}"/>
              </a:ext>
            </a:extLst>
          </p:cNvPr>
          <p:cNvSpPr>
            <a:spLocks noChangeArrowheads="1"/>
          </p:cNvSpPr>
          <p:nvPr/>
        </p:nvSpPr>
        <p:spPr bwMode="auto">
          <a:xfrm>
            <a:off x="8796338" y="50641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45</a:t>
            </a:r>
          </a:p>
        </p:txBody>
      </p:sp>
      <p:sp>
        <p:nvSpPr>
          <p:cNvPr id="95246" name="Line 15">
            <a:extLst>
              <a:ext uri="{FF2B5EF4-FFF2-40B4-BE49-F238E27FC236}">
                <a16:creationId xmlns:a16="http://schemas.microsoft.com/office/drawing/2014/main" id="{2449F537-64C3-4201-9215-4DC96DEB8B91}"/>
              </a:ext>
            </a:extLst>
          </p:cNvPr>
          <p:cNvSpPr>
            <a:spLocks noChangeShapeType="1"/>
          </p:cNvSpPr>
          <p:nvPr/>
        </p:nvSpPr>
        <p:spPr bwMode="auto">
          <a:xfrm flipH="1">
            <a:off x="4783138" y="2938463"/>
            <a:ext cx="1062037" cy="50482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5247" name="Line 16">
            <a:extLst>
              <a:ext uri="{FF2B5EF4-FFF2-40B4-BE49-F238E27FC236}">
                <a16:creationId xmlns:a16="http://schemas.microsoft.com/office/drawing/2014/main" id="{72E58F17-21AE-47B4-999B-CF8C11E3D2D0}"/>
              </a:ext>
            </a:extLst>
          </p:cNvPr>
          <p:cNvSpPr>
            <a:spLocks noChangeShapeType="1"/>
          </p:cNvSpPr>
          <p:nvPr/>
        </p:nvSpPr>
        <p:spPr bwMode="auto">
          <a:xfrm flipH="1">
            <a:off x="3971925" y="3794125"/>
            <a:ext cx="396875" cy="40481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5248" name="Line 17">
            <a:extLst>
              <a:ext uri="{FF2B5EF4-FFF2-40B4-BE49-F238E27FC236}">
                <a16:creationId xmlns:a16="http://schemas.microsoft.com/office/drawing/2014/main" id="{A00D5242-8556-448F-8E70-4F061131FC5C}"/>
              </a:ext>
            </a:extLst>
          </p:cNvPr>
          <p:cNvSpPr>
            <a:spLocks noChangeShapeType="1"/>
          </p:cNvSpPr>
          <p:nvPr/>
        </p:nvSpPr>
        <p:spPr bwMode="auto">
          <a:xfrm flipH="1">
            <a:off x="3403600" y="4630738"/>
            <a:ext cx="244475"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5249" name="Line 18">
            <a:extLst>
              <a:ext uri="{FF2B5EF4-FFF2-40B4-BE49-F238E27FC236}">
                <a16:creationId xmlns:a16="http://schemas.microsoft.com/office/drawing/2014/main" id="{CCEB5C2A-9BAA-4845-B987-3A4D20D222B0}"/>
              </a:ext>
            </a:extLst>
          </p:cNvPr>
          <p:cNvSpPr>
            <a:spLocks noChangeShapeType="1"/>
          </p:cNvSpPr>
          <p:nvPr/>
        </p:nvSpPr>
        <p:spPr bwMode="auto">
          <a:xfrm>
            <a:off x="3937000" y="4629150"/>
            <a:ext cx="250825" cy="4699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5250" name="Line 20">
            <a:extLst>
              <a:ext uri="{FF2B5EF4-FFF2-40B4-BE49-F238E27FC236}">
                <a16:creationId xmlns:a16="http://schemas.microsoft.com/office/drawing/2014/main" id="{16388482-79FB-4688-843B-1931186EEE6A}"/>
              </a:ext>
            </a:extLst>
          </p:cNvPr>
          <p:cNvSpPr>
            <a:spLocks noChangeShapeType="1"/>
          </p:cNvSpPr>
          <p:nvPr/>
        </p:nvSpPr>
        <p:spPr bwMode="auto">
          <a:xfrm flipH="1">
            <a:off x="7285038" y="3803650"/>
            <a:ext cx="287337" cy="39528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5251" name="Line 21">
            <a:extLst>
              <a:ext uri="{FF2B5EF4-FFF2-40B4-BE49-F238E27FC236}">
                <a16:creationId xmlns:a16="http://schemas.microsoft.com/office/drawing/2014/main" id="{14B055A3-A5CB-4E36-91F2-733F23558847}"/>
              </a:ext>
            </a:extLst>
          </p:cNvPr>
          <p:cNvSpPr>
            <a:spLocks noChangeShapeType="1"/>
          </p:cNvSpPr>
          <p:nvPr/>
        </p:nvSpPr>
        <p:spPr bwMode="auto">
          <a:xfrm>
            <a:off x="6313488" y="2940050"/>
            <a:ext cx="1150937" cy="5397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5252" name="Line 22">
            <a:extLst>
              <a:ext uri="{FF2B5EF4-FFF2-40B4-BE49-F238E27FC236}">
                <a16:creationId xmlns:a16="http://schemas.microsoft.com/office/drawing/2014/main" id="{C5885E5A-08C4-4274-80FE-A3E819E30A78}"/>
              </a:ext>
            </a:extLst>
          </p:cNvPr>
          <p:cNvSpPr>
            <a:spLocks noChangeShapeType="1"/>
          </p:cNvSpPr>
          <p:nvPr/>
        </p:nvSpPr>
        <p:spPr bwMode="auto">
          <a:xfrm>
            <a:off x="7932738" y="3767138"/>
            <a:ext cx="360362"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5253" name="Line 23">
            <a:extLst>
              <a:ext uri="{FF2B5EF4-FFF2-40B4-BE49-F238E27FC236}">
                <a16:creationId xmlns:a16="http://schemas.microsoft.com/office/drawing/2014/main" id="{157F75AC-53F5-4B6F-885A-74FDE3F76AE1}"/>
              </a:ext>
            </a:extLst>
          </p:cNvPr>
          <p:cNvSpPr>
            <a:spLocks noChangeShapeType="1"/>
          </p:cNvSpPr>
          <p:nvPr/>
        </p:nvSpPr>
        <p:spPr bwMode="auto">
          <a:xfrm>
            <a:off x="8615363" y="4595813"/>
            <a:ext cx="396875" cy="4683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5254" name="Line 24">
            <a:extLst>
              <a:ext uri="{FF2B5EF4-FFF2-40B4-BE49-F238E27FC236}">
                <a16:creationId xmlns:a16="http://schemas.microsoft.com/office/drawing/2014/main" id="{5DD71BD7-C0E8-486E-BDC4-448361C36486}"/>
              </a:ext>
            </a:extLst>
          </p:cNvPr>
          <p:cNvSpPr>
            <a:spLocks noChangeShapeType="1"/>
          </p:cNvSpPr>
          <p:nvPr/>
        </p:nvSpPr>
        <p:spPr bwMode="auto">
          <a:xfrm>
            <a:off x="4746625" y="3803650"/>
            <a:ext cx="341313" cy="36036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5255" name="Oval 25">
            <a:extLst>
              <a:ext uri="{FF2B5EF4-FFF2-40B4-BE49-F238E27FC236}">
                <a16:creationId xmlns:a16="http://schemas.microsoft.com/office/drawing/2014/main" id="{13AD42DA-9753-43D6-9C88-15B72C0CC47B}"/>
              </a:ext>
            </a:extLst>
          </p:cNvPr>
          <p:cNvSpPr>
            <a:spLocks noChangeArrowheads="1"/>
          </p:cNvSpPr>
          <p:nvPr/>
        </p:nvSpPr>
        <p:spPr bwMode="auto">
          <a:xfrm>
            <a:off x="4043363" y="50641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7</a:t>
            </a:r>
          </a:p>
        </p:txBody>
      </p:sp>
      <p:sp>
        <p:nvSpPr>
          <p:cNvPr id="95256" name="Line 26">
            <a:extLst>
              <a:ext uri="{FF2B5EF4-FFF2-40B4-BE49-F238E27FC236}">
                <a16:creationId xmlns:a16="http://schemas.microsoft.com/office/drawing/2014/main" id="{F0A42927-BFC9-432A-905B-9541CC77044D}"/>
              </a:ext>
            </a:extLst>
          </p:cNvPr>
          <p:cNvSpPr>
            <a:spLocks noChangeShapeType="1"/>
          </p:cNvSpPr>
          <p:nvPr/>
        </p:nvSpPr>
        <p:spPr bwMode="auto">
          <a:xfrm>
            <a:off x="5303838" y="4629150"/>
            <a:ext cx="252412" cy="4699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5257" name="Line 27">
            <a:extLst>
              <a:ext uri="{FF2B5EF4-FFF2-40B4-BE49-F238E27FC236}">
                <a16:creationId xmlns:a16="http://schemas.microsoft.com/office/drawing/2014/main" id="{F12BDBF9-E97A-4030-8804-66E70A42E171}"/>
              </a:ext>
            </a:extLst>
          </p:cNvPr>
          <p:cNvSpPr>
            <a:spLocks noChangeShapeType="1"/>
          </p:cNvSpPr>
          <p:nvPr/>
        </p:nvSpPr>
        <p:spPr bwMode="auto">
          <a:xfrm>
            <a:off x="6780213" y="4235450"/>
            <a:ext cx="684212" cy="358775"/>
          </a:xfrm>
          <a:prstGeom prst="line">
            <a:avLst/>
          </a:prstGeom>
          <a:noFill/>
          <a:ln w="76200" cmpd="tri">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3">
            <a:extLst>
              <a:ext uri="{FF2B5EF4-FFF2-40B4-BE49-F238E27FC236}">
                <a16:creationId xmlns:a16="http://schemas.microsoft.com/office/drawing/2014/main" id="{4791EB45-F97B-4A45-839C-F32DAE73D26F}"/>
              </a:ext>
            </a:extLst>
          </p:cNvPr>
          <p:cNvSpPr>
            <a:spLocks noGrp="1" noChangeArrowheads="1"/>
          </p:cNvSpPr>
          <p:nvPr>
            <p:ph type="title"/>
          </p:nvPr>
        </p:nvSpPr>
        <p:spPr>
          <a:xfrm>
            <a:off x="298450" y="-171450"/>
            <a:ext cx="10515600" cy="1325563"/>
          </a:xfrm>
        </p:spPr>
        <p:txBody>
          <a:bodyPr/>
          <a:lstStyle/>
          <a:p>
            <a:pPr eaLnBrk="1" hangingPunct="1"/>
            <a:r>
              <a:rPr lang="en-US" altLang="zh-CN" dirty="0"/>
              <a:t>8.2.1</a:t>
            </a:r>
            <a:r>
              <a:rPr lang="zh-CN" altLang="en-US" dirty="0"/>
              <a:t> 二叉排序树和平衡二叉树</a:t>
            </a:r>
          </a:p>
        </p:txBody>
      </p:sp>
      <p:sp>
        <p:nvSpPr>
          <p:cNvPr id="88067" name="Rectangle 2">
            <a:extLst>
              <a:ext uri="{FF2B5EF4-FFF2-40B4-BE49-F238E27FC236}">
                <a16:creationId xmlns:a16="http://schemas.microsoft.com/office/drawing/2014/main" id="{F567044C-49FB-4C98-B24D-3FF61DE12544}"/>
              </a:ext>
            </a:extLst>
          </p:cNvPr>
          <p:cNvSpPr>
            <a:spLocks noGrp="1" noChangeArrowheads="1"/>
          </p:cNvSpPr>
          <p:nvPr>
            <p:ph idx="1"/>
          </p:nvPr>
        </p:nvSpPr>
        <p:spPr>
          <a:xfrm>
            <a:off x="550863" y="1212850"/>
            <a:ext cx="11730037" cy="4351338"/>
          </a:xfrm>
        </p:spPr>
        <p:txBody>
          <a:bodyPr/>
          <a:lstStyle/>
          <a:p>
            <a:pPr marL="0" indent="0" eaLnBrk="1" hangingPunct="1">
              <a:spcBef>
                <a:spcPct val="0"/>
              </a:spcBef>
              <a:buFont typeface="Arial" panose="020B0604020202020204" pitchFamily="34" charset="0"/>
              <a:buNone/>
              <a:defRPr/>
            </a:pPr>
            <a:r>
              <a:rPr lang="zh-CN" altLang="en-US" dirty="0"/>
              <a:t>删除：</a:t>
            </a:r>
            <a:r>
              <a:rPr lang="en-US" altLang="zh-CN" dirty="0">
                <a:solidFill>
                  <a:srgbClr val="0070C0"/>
                </a:solidFill>
              </a:rPr>
              <a:t>28</a:t>
            </a:r>
            <a:r>
              <a:rPr lang="zh-CN" altLang="en-US" dirty="0">
                <a:solidFill>
                  <a:srgbClr val="0070C0"/>
                </a:solidFill>
              </a:rPr>
              <a:t>，</a:t>
            </a:r>
            <a:r>
              <a:rPr lang="en-US" altLang="zh-CN" dirty="0">
                <a:solidFill>
                  <a:srgbClr val="0070C0"/>
                </a:solidFill>
              </a:rPr>
              <a:t>16</a:t>
            </a:r>
            <a:r>
              <a:rPr lang="zh-CN" altLang="en-US" dirty="0">
                <a:solidFill>
                  <a:srgbClr val="0070C0"/>
                </a:solidFill>
              </a:rPr>
              <a:t>，</a:t>
            </a:r>
            <a:r>
              <a:rPr lang="en-US" altLang="zh-CN" dirty="0">
                <a:solidFill>
                  <a:srgbClr val="0070C0"/>
                </a:solidFill>
              </a:rPr>
              <a:t>30</a:t>
            </a:r>
            <a:r>
              <a:rPr lang="zh-CN" altLang="en-US" dirty="0">
                <a:solidFill>
                  <a:srgbClr val="0070C0"/>
                </a:solidFill>
              </a:rPr>
              <a:t>，</a:t>
            </a:r>
            <a:r>
              <a:rPr lang="en-US" altLang="zh-CN" dirty="0">
                <a:solidFill>
                  <a:srgbClr val="0070C0"/>
                </a:solidFill>
              </a:rPr>
              <a:t>21</a:t>
            </a:r>
            <a:r>
              <a:rPr lang="zh-CN" altLang="en-US" dirty="0">
                <a:solidFill>
                  <a:srgbClr val="0070C0"/>
                </a:solidFill>
              </a:rPr>
              <a:t>，</a:t>
            </a:r>
            <a:r>
              <a:rPr lang="en-US" altLang="zh-CN" dirty="0">
                <a:solidFill>
                  <a:srgbClr val="FF0000"/>
                </a:solidFill>
              </a:rPr>
              <a:t>22</a:t>
            </a:r>
            <a:r>
              <a:rPr lang="zh-CN" altLang="en-US" dirty="0"/>
              <a:t>。</a:t>
            </a:r>
            <a:endParaRPr lang="en-US" altLang="zh-CN" dirty="0"/>
          </a:p>
          <a:p>
            <a:pPr eaLnBrk="1" hangingPunct="1">
              <a:spcBef>
                <a:spcPct val="0"/>
              </a:spcBef>
              <a:buFont typeface="Arial" panose="020B0604020202020204" pitchFamily="34" charset="0"/>
              <a:buNone/>
              <a:defRPr/>
            </a:pPr>
            <a:r>
              <a:rPr lang="zh-CN" altLang="en-US" dirty="0">
                <a:solidFill>
                  <a:srgbClr val="FF0000"/>
                </a:solidFill>
              </a:rPr>
              <a:t>	</a:t>
            </a:r>
            <a:r>
              <a:rPr lang="zh-CN" altLang="en-US" dirty="0">
                <a:solidFill>
                  <a:srgbClr val="0070C0"/>
                </a:solidFill>
              </a:rPr>
              <a:t>对</a:t>
            </a:r>
            <a:r>
              <a:rPr lang="en-US" altLang="zh-CN" dirty="0">
                <a:solidFill>
                  <a:srgbClr val="0070C0"/>
                </a:solidFill>
              </a:rPr>
              <a:t>26</a:t>
            </a:r>
            <a:r>
              <a:rPr lang="zh-CN" altLang="en-US" dirty="0">
                <a:solidFill>
                  <a:srgbClr val="0070C0"/>
                </a:solidFill>
              </a:rPr>
              <a:t>进行</a:t>
            </a:r>
            <a:r>
              <a:rPr lang="en-US" altLang="zh-CN" dirty="0">
                <a:solidFill>
                  <a:srgbClr val="0070C0"/>
                </a:solidFill>
              </a:rPr>
              <a:t>LL</a:t>
            </a:r>
            <a:r>
              <a:rPr lang="zh-CN" altLang="en-US" dirty="0">
                <a:solidFill>
                  <a:srgbClr val="0070C0"/>
                </a:solidFill>
              </a:rPr>
              <a:t>调整，对</a:t>
            </a:r>
            <a:r>
              <a:rPr lang="en-US" altLang="zh-CN" dirty="0">
                <a:solidFill>
                  <a:srgbClr val="0070C0"/>
                </a:solidFill>
              </a:rPr>
              <a:t>10</a:t>
            </a:r>
            <a:r>
              <a:rPr lang="zh-CN" altLang="en-US" dirty="0">
                <a:solidFill>
                  <a:srgbClr val="0070C0"/>
                </a:solidFill>
              </a:rPr>
              <a:t>进行</a:t>
            </a:r>
            <a:r>
              <a:rPr lang="en-US" altLang="zh-CN" dirty="0">
                <a:solidFill>
                  <a:srgbClr val="0070C0"/>
                </a:solidFill>
              </a:rPr>
              <a:t>LR</a:t>
            </a:r>
            <a:r>
              <a:rPr lang="zh-CN" altLang="en-US" dirty="0">
                <a:solidFill>
                  <a:srgbClr val="0070C0"/>
                </a:solidFill>
              </a:rPr>
              <a:t>调整，再对</a:t>
            </a:r>
            <a:r>
              <a:rPr lang="en-US" altLang="zh-CN" dirty="0">
                <a:solidFill>
                  <a:srgbClr val="0070C0"/>
                </a:solidFill>
              </a:rPr>
              <a:t>26</a:t>
            </a:r>
            <a:r>
              <a:rPr lang="zh-CN" altLang="en-US" dirty="0">
                <a:solidFill>
                  <a:srgbClr val="0070C0"/>
                </a:solidFill>
              </a:rPr>
              <a:t>进行</a:t>
            </a:r>
            <a:r>
              <a:rPr lang="en-US" altLang="zh-CN" dirty="0">
                <a:solidFill>
                  <a:srgbClr val="0070C0"/>
                </a:solidFill>
              </a:rPr>
              <a:t>RR</a:t>
            </a:r>
            <a:r>
              <a:rPr lang="zh-CN" altLang="en-US" dirty="0">
                <a:solidFill>
                  <a:srgbClr val="0070C0"/>
                </a:solidFill>
              </a:rPr>
              <a:t>调整</a:t>
            </a:r>
          </a:p>
          <a:p>
            <a:pPr eaLnBrk="1" hangingPunct="1">
              <a:spcBef>
                <a:spcPct val="0"/>
              </a:spcBef>
              <a:buFont typeface="Wingdings" panose="05000000000000000000" pitchFamily="2" charset="2"/>
              <a:buNone/>
              <a:defRPr/>
            </a:pPr>
            <a:endParaRPr lang="zh-CN" altLang="en-US" dirty="0">
              <a:solidFill>
                <a:srgbClr val="0070C0"/>
              </a:solidFill>
            </a:endParaRPr>
          </a:p>
        </p:txBody>
      </p:sp>
      <p:sp>
        <p:nvSpPr>
          <p:cNvPr id="96260" name="Oval 4">
            <a:extLst>
              <a:ext uri="{FF2B5EF4-FFF2-40B4-BE49-F238E27FC236}">
                <a16:creationId xmlns:a16="http://schemas.microsoft.com/office/drawing/2014/main" id="{8AA3602B-C990-4724-947C-BB8194384774}"/>
              </a:ext>
            </a:extLst>
          </p:cNvPr>
          <p:cNvSpPr>
            <a:spLocks noChangeArrowheads="1"/>
          </p:cNvSpPr>
          <p:nvPr/>
        </p:nvSpPr>
        <p:spPr bwMode="auto">
          <a:xfrm>
            <a:off x="5808663" y="254317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20</a:t>
            </a:r>
          </a:p>
        </p:txBody>
      </p:sp>
      <p:sp>
        <p:nvSpPr>
          <p:cNvPr id="96261" name="Oval 5">
            <a:extLst>
              <a:ext uri="{FF2B5EF4-FFF2-40B4-BE49-F238E27FC236}">
                <a16:creationId xmlns:a16="http://schemas.microsoft.com/office/drawing/2014/main" id="{FEFAB4D6-75E4-4835-A4E2-EAA0C8C16107}"/>
              </a:ext>
            </a:extLst>
          </p:cNvPr>
          <p:cNvSpPr>
            <a:spLocks noChangeArrowheads="1"/>
          </p:cNvSpPr>
          <p:nvPr/>
        </p:nvSpPr>
        <p:spPr bwMode="auto">
          <a:xfrm>
            <a:off x="4297363" y="3335338"/>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8</a:t>
            </a:r>
          </a:p>
        </p:txBody>
      </p:sp>
      <p:sp>
        <p:nvSpPr>
          <p:cNvPr id="96262" name="Oval 6">
            <a:extLst>
              <a:ext uri="{FF2B5EF4-FFF2-40B4-BE49-F238E27FC236}">
                <a16:creationId xmlns:a16="http://schemas.microsoft.com/office/drawing/2014/main" id="{E3939AAB-1EC4-4250-82B0-77D8001166AF}"/>
              </a:ext>
            </a:extLst>
          </p:cNvPr>
          <p:cNvSpPr>
            <a:spLocks noChangeArrowheads="1"/>
          </p:cNvSpPr>
          <p:nvPr/>
        </p:nvSpPr>
        <p:spPr bwMode="auto">
          <a:xfrm>
            <a:off x="7464425" y="32988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26</a:t>
            </a:r>
          </a:p>
        </p:txBody>
      </p:sp>
      <p:sp>
        <p:nvSpPr>
          <p:cNvPr id="96263" name="Oval 7">
            <a:extLst>
              <a:ext uri="{FF2B5EF4-FFF2-40B4-BE49-F238E27FC236}">
                <a16:creationId xmlns:a16="http://schemas.microsoft.com/office/drawing/2014/main" id="{B246A422-766D-456E-B42F-18710C5D869B}"/>
              </a:ext>
            </a:extLst>
          </p:cNvPr>
          <p:cNvSpPr>
            <a:spLocks noChangeArrowheads="1"/>
          </p:cNvSpPr>
          <p:nvPr/>
        </p:nvSpPr>
        <p:spPr bwMode="auto">
          <a:xfrm>
            <a:off x="3540125" y="412750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6</a:t>
            </a:r>
          </a:p>
        </p:txBody>
      </p:sp>
      <p:sp>
        <p:nvSpPr>
          <p:cNvPr id="96264" name="Oval 8">
            <a:extLst>
              <a:ext uri="{FF2B5EF4-FFF2-40B4-BE49-F238E27FC236}">
                <a16:creationId xmlns:a16="http://schemas.microsoft.com/office/drawing/2014/main" id="{27F08B86-67BF-4B1E-A2D5-88F35E2263A5}"/>
              </a:ext>
            </a:extLst>
          </p:cNvPr>
          <p:cNvSpPr>
            <a:spLocks noChangeArrowheads="1"/>
          </p:cNvSpPr>
          <p:nvPr/>
        </p:nvSpPr>
        <p:spPr bwMode="auto">
          <a:xfrm>
            <a:off x="4872038" y="41624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10</a:t>
            </a:r>
          </a:p>
        </p:txBody>
      </p:sp>
      <p:sp>
        <p:nvSpPr>
          <p:cNvPr id="96265" name="Oval 9">
            <a:extLst>
              <a:ext uri="{FF2B5EF4-FFF2-40B4-BE49-F238E27FC236}">
                <a16:creationId xmlns:a16="http://schemas.microsoft.com/office/drawing/2014/main" id="{B895C0E2-45D2-4D0C-97A0-87069620D0C3}"/>
              </a:ext>
            </a:extLst>
          </p:cNvPr>
          <p:cNvSpPr>
            <a:spLocks noChangeArrowheads="1"/>
          </p:cNvSpPr>
          <p:nvPr/>
        </p:nvSpPr>
        <p:spPr bwMode="auto">
          <a:xfrm>
            <a:off x="6862763" y="41624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22</a:t>
            </a:r>
          </a:p>
        </p:txBody>
      </p:sp>
      <p:sp>
        <p:nvSpPr>
          <p:cNvPr id="96266" name="Oval 10">
            <a:extLst>
              <a:ext uri="{FF2B5EF4-FFF2-40B4-BE49-F238E27FC236}">
                <a16:creationId xmlns:a16="http://schemas.microsoft.com/office/drawing/2014/main" id="{44DC0C81-21E6-4CD4-9651-E46F06D3107E}"/>
              </a:ext>
            </a:extLst>
          </p:cNvPr>
          <p:cNvSpPr>
            <a:spLocks noChangeArrowheads="1"/>
          </p:cNvSpPr>
          <p:nvPr/>
        </p:nvSpPr>
        <p:spPr bwMode="auto">
          <a:xfrm>
            <a:off x="8113713" y="41640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40</a:t>
            </a:r>
          </a:p>
        </p:txBody>
      </p:sp>
      <p:sp>
        <p:nvSpPr>
          <p:cNvPr id="96267" name="Oval 12">
            <a:extLst>
              <a:ext uri="{FF2B5EF4-FFF2-40B4-BE49-F238E27FC236}">
                <a16:creationId xmlns:a16="http://schemas.microsoft.com/office/drawing/2014/main" id="{49E4F286-3B10-48AD-A034-5149DB2D86CD}"/>
              </a:ext>
            </a:extLst>
          </p:cNvPr>
          <p:cNvSpPr>
            <a:spLocks noChangeArrowheads="1"/>
          </p:cNvSpPr>
          <p:nvPr/>
        </p:nvSpPr>
        <p:spPr bwMode="auto">
          <a:xfrm>
            <a:off x="5340350" y="5099050"/>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18</a:t>
            </a:r>
          </a:p>
        </p:txBody>
      </p:sp>
      <p:sp>
        <p:nvSpPr>
          <p:cNvPr id="96268" name="Oval 13">
            <a:extLst>
              <a:ext uri="{FF2B5EF4-FFF2-40B4-BE49-F238E27FC236}">
                <a16:creationId xmlns:a16="http://schemas.microsoft.com/office/drawing/2014/main" id="{3349A761-12B4-4728-81A3-2645D7F76DC6}"/>
              </a:ext>
            </a:extLst>
          </p:cNvPr>
          <p:cNvSpPr>
            <a:spLocks noChangeArrowheads="1"/>
          </p:cNvSpPr>
          <p:nvPr/>
        </p:nvSpPr>
        <p:spPr bwMode="auto">
          <a:xfrm>
            <a:off x="3000375" y="5027613"/>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a:t>
            </a:r>
          </a:p>
        </p:txBody>
      </p:sp>
      <p:sp>
        <p:nvSpPr>
          <p:cNvPr id="96269" name="Oval 14">
            <a:extLst>
              <a:ext uri="{FF2B5EF4-FFF2-40B4-BE49-F238E27FC236}">
                <a16:creationId xmlns:a16="http://schemas.microsoft.com/office/drawing/2014/main" id="{C55F5F64-1AA5-42EE-A9A2-84EC514065B5}"/>
              </a:ext>
            </a:extLst>
          </p:cNvPr>
          <p:cNvSpPr>
            <a:spLocks noChangeArrowheads="1"/>
          </p:cNvSpPr>
          <p:nvPr/>
        </p:nvSpPr>
        <p:spPr bwMode="auto">
          <a:xfrm>
            <a:off x="8796338" y="50641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45</a:t>
            </a:r>
          </a:p>
        </p:txBody>
      </p:sp>
      <p:sp>
        <p:nvSpPr>
          <p:cNvPr id="96270" name="Line 15">
            <a:extLst>
              <a:ext uri="{FF2B5EF4-FFF2-40B4-BE49-F238E27FC236}">
                <a16:creationId xmlns:a16="http://schemas.microsoft.com/office/drawing/2014/main" id="{56ED9683-58ED-4593-8BDA-0F1401E0E5BF}"/>
              </a:ext>
            </a:extLst>
          </p:cNvPr>
          <p:cNvSpPr>
            <a:spLocks noChangeShapeType="1"/>
          </p:cNvSpPr>
          <p:nvPr/>
        </p:nvSpPr>
        <p:spPr bwMode="auto">
          <a:xfrm flipH="1">
            <a:off x="4783138" y="2938463"/>
            <a:ext cx="1062037" cy="50482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6271" name="Line 16">
            <a:extLst>
              <a:ext uri="{FF2B5EF4-FFF2-40B4-BE49-F238E27FC236}">
                <a16:creationId xmlns:a16="http://schemas.microsoft.com/office/drawing/2014/main" id="{7D82651C-64DB-4D6D-A76C-2D1E12159F8E}"/>
              </a:ext>
            </a:extLst>
          </p:cNvPr>
          <p:cNvSpPr>
            <a:spLocks noChangeShapeType="1"/>
          </p:cNvSpPr>
          <p:nvPr/>
        </p:nvSpPr>
        <p:spPr bwMode="auto">
          <a:xfrm flipH="1">
            <a:off x="3971925" y="3794125"/>
            <a:ext cx="396875" cy="40481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6272" name="Line 17">
            <a:extLst>
              <a:ext uri="{FF2B5EF4-FFF2-40B4-BE49-F238E27FC236}">
                <a16:creationId xmlns:a16="http://schemas.microsoft.com/office/drawing/2014/main" id="{1B5CC6AF-8433-46F8-BFB7-05E16A6218A7}"/>
              </a:ext>
            </a:extLst>
          </p:cNvPr>
          <p:cNvSpPr>
            <a:spLocks noChangeShapeType="1"/>
          </p:cNvSpPr>
          <p:nvPr/>
        </p:nvSpPr>
        <p:spPr bwMode="auto">
          <a:xfrm flipH="1">
            <a:off x="3403600" y="4630738"/>
            <a:ext cx="244475"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6273" name="Line 18">
            <a:extLst>
              <a:ext uri="{FF2B5EF4-FFF2-40B4-BE49-F238E27FC236}">
                <a16:creationId xmlns:a16="http://schemas.microsoft.com/office/drawing/2014/main" id="{FACD6B77-F4AE-4640-9226-34DB1739B84F}"/>
              </a:ext>
            </a:extLst>
          </p:cNvPr>
          <p:cNvSpPr>
            <a:spLocks noChangeShapeType="1"/>
          </p:cNvSpPr>
          <p:nvPr/>
        </p:nvSpPr>
        <p:spPr bwMode="auto">
          <a:xfrm>
            <a:off x="3937000" y="4629150"/>
            <a:ext cx="250825" cy="4699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6274" name="Line 20">
            <a:extLst>
              <a:ext uri="{FF2B5EF4-FFF2-40B4-BE49-F238E27FC236}">
                <a16:creationId xmlns:a16="http://schemas.microsoft.com/office/drawing/2014/main" id="{E39E490E-F849-41E2-9E04-9383146C7485}"/>
              </a:ext>
            </a:extLst>
          </p:cNvPr>
          <p:cNvSpPr>
            <a:spLocks noChangeShapeType="1"/>
          </p:cNvSpPr>
          <p:nvPr/>
        </p:nvSpPr>
        <p:spPr bwMode="auto">
          <a:xfrm flipH="1">
            <a:off x="7285038" y="3803650"/>
            <a:ext cx="287337" cy="39528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6275" name="Line 21">
            <a:extLst>
              <a:ext uri="{FF2B5EF4-FFF2-40B4-BE49-F238E27FC236}">
                <a16:creationId xmlns:a16="http://schemas.microsoft.com/office/drawing/2014/main" id="{30C68B02-9916-4A43-BC08-58FC68B0AE78}"/>
              </a:ext>
            </a:extLst>
          </p:cNvPr>
          <p:cNvSpPr>
            <a:spLocks noChangeShapeType="1"/>
          </p:cNvSpPr>
          <p:nvPr/>
        </p:nvSpPr>
        <p:spPr bwMode="auto">
          <a:xfrm>
            <a:off x="6313488" y="2940050"/>
            <a:ext cx="1150937" cy="5397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6276" name="Line 22">
            <a:extLst>
              <a:ext uri="{FF2B5EF4-FFF2-40B4-BE49-F238E27FC236}">
                <a16:creationId xmlns:a16="http://schemas.microsoft.com/office/drawing/2014/main" id="{B89E51D3-4ED2-41F8-8D35-BCD1530A3589}"/>
              </a:ext>
            </a:extLst>
          </p:cNvPr>
          <p:cNvSpPr>
            <a:spLocks noChangeShapeType="1"/>
          </p:cNvSpPr>
          <p:nvPr/>
        </p:nvSpPr>
        <p:spPr bwMode="auto">
          <a:xfrm>
            <a:off x="7932738" y="3767138"/>
            <a:ext cx="360362" cy="4318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6277" name="Line 23">
            <a:extLst>
              <a:ext uri="{FF2B5EF4-FFF2-40B4-BE49-F238E27FC236}">
                <a16:creationId xmlns:a16="http://schemas.microsoft.com/office/drawing/2014/main" id="{7504575C-FAC1-42B0-9109-D6996E399AAC}"/>
              </a:ext>
            </a:extLst>
          </p:cNvPr>
          <p:cNvSpPr>
            <a:spLocks noChangeShapeType="1"/>
          </p:cNvSpPr>
          <p:nvPr/>
        </p:nvSpPr>
        <p:spPr bwMode="auto">
          <a:xfrm>
            <a:off x="8615363" y="4595813"/>
            <a:ext cx="396875" cy="4683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6278" name="Line 24">
            <a:extLst>
              <a:ext uri="{FF2B5EF4-FFF2-40B4-BE49-F238E27FC236}">
                <a16:creationId xmlns:a16="http://schemas.microsoft.com/office/drawing/2014/main" id="{91AD0151-C920-4CAB-8AA1-B77DB445B1A6}"/>
              </a:ext>
            </a:extLst>
          </p:cNvPr>
          <p:cNvSpPr>
            <a:spLocks noChangeShapeType="1"/>
          </p:cNvSpPr>
          <p:nvPr/>
        </p:nvSpPr>
        <p:spPr bwMode="auto">
          <a:xfrm>
            <a:off x="4746625" y="3803650"/>
            <a:ext cx="341313" cy="360363"/>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6279" name="Oval 25">
            <a:extLst>
              <a:ext uri="{FF2B5EF4-FFF2-40B4-BE49-F238E27FC236}">
                <a16:creationId xmlns:a16="http://schemas.microsoft.com/office/drawing/2014/main" id="{49AF439C-3160-47BF-BD39-1BC878174917}"/>
              </a:ext>
            </a:extLst>
          </p:cNvPr>
          <p:cNvSpPr>
            <a:spLocks noChangeArrowheads="1"/>
          </p:cNvSpPr>
          <p:nvPr/>
        </p:nvSpPr>
        <p:spPr bwMode="auto">
          <a:xfrm>
            <a:off x="4043363" y="5064125"/>
            <a:ext cx="539750" cy="53975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7</a:t>
            </a:r>
          </a:p>
        </p:txBody>
      </p:sp>
      <p:sp>
        <p:nvSpPr>
          <p:cNvPr id="96280" name="Line 26">
            <a:extLst>
              <a:ext uri="{FF2B5EF4-FFF2-40B4-BE49-F238E27FC236}">
                <a16:creationId xmlns:a16="http://schemas.microsoft.com/office/drawing/2014/main" id="{E9BA4AC4-1A4A-4207-BEA8-9D5F5B4791BF}"/>
              </a:ext>
            </a:extLst>
          </p:cNvPr>
          <p:cNvSpPr>
            <a:spLocks noChangeShapeType="1"/>
          </p:cNvSpPr>
          <p:nvPr/>
        </p:nvSpPr>
        <p:spPr bwMode="auto">
          <a:xfrm>
            <a:off x="5303838" y="4629150"/>
            <a:ext cx="252412" cy="4699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6281" name="Line 27">
            <a:extLst>
              <a:ext uri="{FF2B5EF4-FFF2-40B4-BE49-F238E27FC236}">
                <a16:creationId xmlns:a16="http://schemas.microsoft.com/office/drawing/2014/main" id="{3ED28C86-13DB-44C1-94C9-E30FB08AA186}"/>
              </a:ext>
            </a:extLst>
          </p:cNvPr>
          <p:cNvSpPr>
            <a:spLocks noChangeShapeType="1"/>
          </p:cNvSpPr>
          <p:nvPr/>
        </p:nvSpPr>
        <p:spPr bwMode="auto">
          <a:xfrm>
            <a:off x="6780213" y="4235450"/>
            <a:ext cx="684212" cy="358775"/>
          </a:xfrm>
          <a:prstGeom prst="line">
            <a:avLst/>
          </a:prstGeom>
          <a:noFill/>
          <a:ln w="76200" cmpd="tri">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3F01BFFA-C168-4888-8463-C1D0C2B5500A}"/>
              </a:ext>
            </a:extLst>
          </p:cNvPr>
          <p:cNvSpPr>
            <a:spLocks noGrp="1" noChangeArrowheads="1"/>
          </p:cNvSpPr>
          <p:nvPr>
            <p:ph type="title"/>
          </p:nvPr>
        </p:nvSpPr>
        <p:spPr>
          <a:xfrm>
            <a:off x="152400" y="-134938"/>
            <a:ext cx="10515600" cy="1325563"/>
          </a:xfrm>
        </p:spPr>
        <p:txBody>
          <a:bodyPr/>
          <a:lstStyle/>
          <a:p>
            <a:pPr eaLnBrk="1" hangingPunct="1"/>
            <a:r>
              <a:rPr lang="en-US" altLang="zh-CN" dirty="0"/>
              <a:t>8.2.1</a:t>
            </a:r>
            <a:r>
              <a:rPr lang="zh-CN" altLang="en-US" dirty="0"/>
              <a:t> 二叉排序树和平衡二叉树</a:t>
            </a:r>
          </a:p>
        </p:txBody>
      </p:sp>
      <p:sp>
        <p:nvSpPr>
          <p:cNvPr id="97283" name="Rectangle 2">
            <a:extLst>
              <a:ext uri="{FF2B5EF4-FFF2-40B4-BE49-F238E27FC236}">
                <a16:creationId xmlns:a16="http://schemas.microsoft.com/office/drawing/2014/main" id="{9C0C865D-0BC6-4E36-B74B-6F512A69A4DE}"/>
              </a:ext>
            </a:extLst>
          </p:cNvPr>
          <p:cNvSpPr>
            <a:spLocks noGrp="1" noChangeArrowheads="1"/>
          </p:cNvSpPr>
          <p:nvPr>
            <p:ph idx="1"/>
          </p:nvPr>
        </p:nvSpPr>
        <p:spPr>
          <a:xfrm>
            <a:off x="819150" y="1190625"/>
            <a:ext cx="10515600" cy="4351338"/>
          </a:xfrm>
        </p:spPr>
        <p:txBody>
          <a:bodyPr/>
          <a:lstStyle/>
          <a:p>
            <a:pPr marL="0" indent="0" eaLnBrk="1" hangingPunct="1">
              <a:spcBef>
                <a:spcPct val="0"/>
              </a:spcBef>
              <a:buFont typeface="Arial" panose="020B0604020202020204" pitchFamily="34" charset="0"/>
              <a:buNone/>
            </a:pPr>
            <a:r>
              <a:rPr lang="zh-CN" altLang="en-US" sz="3200" dirty="0"/>
              <a:t>按照如下顺序删除平衡二叉树中的结点：</a:t>
            </a:r>
            <a:r>
              <a:rPr lang="en-US" altLang="zh-CN" sz="3200" dirty="0"/>
              <a:t>28</a:t>
            </a:r>
            <a:r>
              <a:rPr lang="zh-CN" altLang="en-US" sz="3200" dirty="0"/>
              <a:t>，</a:t>
            </a:r>
            <a:r>
              <a:rPr lang="en-US" altLang="zh-CN" sz="3200" dirty="0"/>
              <a:t>16</a:t>
            </a:r>
            <a:r>
              <a:rPr lang="zh-CN" altLang="en-US" sz="3200" dirty="0"/>
              <a:t>，</a:t>
            </a:r>
            <a:r>
              <a:rPr lang="en-US" altLang="zh-CN" sz="3200" dirty="0"/>
              <a:t>30</a:t>
            </a:r>
            <a:r>
              <a:rPr lang="zh-CN" altLang="en-US" sz="3200" dirty="0"/>
              <a:t>，</a:t>
            </a:r>
            <a:r>
              <a:rPr lang="en-US" altLang="zh-CN" sz="3200" dirty="0"/>
              <a:t>21</a:t>
            </a:r>
            <a:r>
              <a:rPr lang="zh-CN" altLang="en-US" sz="3200" dirty="0"/>
              <a:t>，</a:t>
            </a:r>
            <a:r>
              <a:rPr lang="en-US" altLang="zh-CN" sz="3200" dirty="0"/>
              <a:t>22</a:t>
            </a:r>
            <a:r>
              <a:rPr lang="zh-CN" altLang="en-US" sz="3200" dirty="0"/>
              <a:t>。最后结果如下。</a:t>
            </a:r>
            <a:endParaRPr lang="zh-CN" altLang="en-US" sz="3200" dirty="0">
              <a:solidFill>
                <a:srgbClr val="00FFFF"/>
              </a:solidFill>
            </a:endParaRPr>
          </a:p>
        </p:txBody>
      </p:sp>
      <p:grpSp>
        <p:nvGrpSpPr>
          <p:cNvPr id="97284" name="Group 4">
            <a:extLst>
              <a:ext uri="{FF2B5EF4-FFF2-40B4-BE49-F238E27FC236}">
                <a16:creationId xmlns:a16="http://schemas.microsoft.com/office/drawing/2014/main" id="{48CEA523-4F1F-462C-B844-6DCC83ACCED7}"/>
              </a:ext>
            </a:extLst>
          </p:cNvPr>
          <p:cNvGrpSpPr>
            <a:grpSpLocks/>
          </p:cNvGrpSpPr>
          <p:nvPr/>
        </p:nvGrpSpPr>
        <p:grpSpPr bwMode="auto">
          <a:xfrm>
            <a:off x="2998788" y="2673350"/>
            <a:ext cx="5653087" cy="3095625"/>
            <a:chOff x="907" y="1503"/>
            <a:chExt cx="3561" cy="1950"/>
          </a:xfrm>
        </p:grpSpPr>
        <p:sp>
          <p:nvSpPr>
            <p:cNvPr id="97285" name="Oval 5">
              <a:extLst>
                <a:ext uri="{FF2B5EF4-FFF2-40B4-BE49-F238E27FC236}">
                  <a16:creationId xmlns:a16="http://schemas.microsoft.com/office/drawing/2014/main" id="{D7EABCE1-760A-41C2-90DC-C101A4A78386}"/>
                </a:ext>
              </a:extLst>
            </p:cNvPr>
            <p:cNvSpPr>
              <a:spLocks noChangeArrowheads="1"/>
            </p:cNvSpPr>
            <p:nvPr/>
          </p:nvSpPr>
          <p:spPr bwMode="auto">
            <a:xfrm>
              <a:off x="2676" y="1503"/>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20</a:t>
              </a:r>
            </a:p>
          </p:txBody>
        </p:sp>
        <p:sp>
          <p:nvSpPr>
            <p:cNvPr id="97286" name="Oval 6">
              <a:extLst>
                <a:ext uri="{FF2B5EF4-FFF2-40B4-BE49-F238E27FC236}">
                  <a16:creationId xmlns:a16="http://schemas.microsoft.com/office/drawing/2014/main" id="{BA6C9E4E-B669-4E80-868A-0BCEB877F734}"/>
                </a:ext>
              </a:extLst>
            </p:cNvPr>
            <p:cNvSpPr>
              <a:spLocks noChangeArrowheads="1"/>
            </p:cNvSpPr>
            <p:nvPr/>
          </p:nvSpPr>
          <p:spPr bwMode="auto">
            <a:xfrm>
              <a:off x="1724" y="2002"/>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8</a:t>
              </a:r>
            </a:p>
          </p:txBody>
        </p:sp>
        <p:sp>
          <p:nvSpPr>
            <p:cNvPr id="97287" name="Oval 7">
              <a:extLst>
                <a:ext uri="{FF2B5EF4-FFF2-40B4-BE49-F238E27FC236}">
                  <a16:creationId xmlns:a16="http://schemas.microsoft.com/office/drawing/2014/main" id="{0D4AD1CC-F77B-470E-9344-A18956EE0FB5}"/>
                </a:ext>
              </a:extLst>
            </p:cNvPr>
            <p:cNvSpPr>
              <a:spLocks noChangeArrowheads="1"/>
            </p:cNvSpPr>
            <p:nvPr/>
          </p:nvSpPr>
          <p:spPr bwMode="auto">
            <a:xfrm>
              <a:off x="3719" y="1979"/>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40</a:t>
              </a:r>
            </a:p>
          </p:txBody>
        </p:sp>
        <p:sp>
          <p:nvSpPr>
            <p:cNvPr id="97288" name="Oval 8">
              <a:extLst>
                <a:ext uri="{FF2B5EF4-FFF2-40B4-BE49-F238E27FC236}">
                  <a16:creationId xmlns:a16="http://schemas.microsoft.com/office/drawing/2014/main" id="{6E6F61ED-0706-45DE-BCF2-7964E4F36440}"/>
                </a:ext>
              </a:extLst>
            </p:cNvPr>
            <p:cNvSpPr>
              <a:spLocks noChangeArrowheads="1"/>
            </p:cNvSpPr>
            <p:nvPr/>
          </p:nvSpPr>
          <p:spPr bwMode="auto">
            <a:xfrm>
              <a:off x="1247" y="2501"/>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6</a:t>
              </a:r>
            </a:p>
          </p:txBody>
        </p:sp>
        <p:sp>
          <p:nvSpPr>
            <p:cNvPr id="97289" name="Oval 9">
              <a:extLst>
                <a:ext uri="{FF2B5EF4-FFF2-40B4-BE49-F238E27FC236}">
                  <a16:creationId xmlns:a16="http://schemas.microsoft.com/office/drawing/2014/main" id="{B3A0FA68-6182-4268-AA22-B530902044E6}"/>
                </a:ext>
              </a:extLst>
            </p:cNvPr>
            <p:cNvSpPr>
              <a:spLocks noChangeArrowheads="1"/>
            </p:cNvSpPr>
            <p:nvPr/>
          </p:nvSpPr>
          <p:spPr bwMode="auto">
            <a:xfrm>
              <a:off x="2086" y="2523"/>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10</a:t>
              </a:r>
            </a:p>
          </p:txBody>
        </p:sp>
        <p:sp>
          <p:nvSpPr>
            <p:cNvPr id="97290" name="Oval 10">
              <a:extLst>
                <a:ext uri="{FF2B5EF4-FFF2-40B4-BE49-F238E27FC236}">
                  <a16:creationId xmlns:a16="http://schemas.microsoft.com/office/drawing/2014/main" id="{8F1E837A-6B8B-421E-834A-491C0B93B692}"/>
                </a:ext>
              </a:extLst>
            </p:cNvPr>
            <p:cNvSpPr>
              <a:spLocks noChangeArrowheads="1"/>
            </p:cNvSpPr>
            <p:nvPr/>
          </p:nvSpPr>
          <p:spPr bwMode="auto">
            <a:xfrm>
              <a:off x="3340" y="2523"/>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26</a:t>
              </a:r>
            </a:p>
          </p:txBody>
        </p:sp>
        <p:sp>
          <p:nvSpPr>
            <p:cNvPr id="97291" name="Oval 11">
              <a:extLst>
                <a:ext uri="{FF2B5EF4-FFF2-40B4-BE49-F238E27FC236}">
                  <a16:creationId xmlns:a16="http://schemas.microsoft.com/office/drawing/2014/main" id="{A2CC01F0-F875-4F89-9EBD-84FE327E6040}"/>
                </a:ext>
              </a:extLst>
            </p:cNvPr>
            <p:cNvSpPr>
              <a:spLocks noChangeArrowheads="1"/>
            </p:cNvSpPr>
            <p:nvPr/>
          </p:nvSpPr>
          <p:spPr bwMode="auto">
            <a:xfrm>
              <a:off x="4128" y="2524"/>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45</a:t>
              </a:r>
            </a:p>
          </p:txBody>
        </p:sp>
        <p:sp>
          <p:nvSpPr>
            <p:cNvPr id="97292" name="Oval 12">
              <a:extLst>
                <a:ext uri="{FF2B5EF4-FFF2-40B4-BE49-F238E27FC236}">
                  <a16:creationId xmlns:a16="http://schemas.microsoft.com/office/drawing/2014/main" id="{5A41AEE9-FD62-4E39-BB1C-D7F65FD34015}"/>
                </a:ext>
              </a:extLst>
            </p:cNvPr>
            <p:cNvSpPr>
              <a:spLocks noChangeArrowheads="1"/>
            </p:cNvSpPr>
            <p:nvPr/>
          </p:nvSpPr>
          <p:spPr bwMode="auto">
            <a:xfrm>
              <a:off x="2381" y="3113"/>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18</a:t>
              </a:r>
            </a:p>
          </p:txBody>
        </p:sp>
        <p:sp>
          <p:nvSpPr>
            <p:cNvPr id="97293" name="Oval 13">
              <a:extLst>
                <a:ext uri="{FF2B5EF4-FFF2-40B4-BE49-F238E27FC236}">
                  <a16:creationId xmlns:a16="http://schemas.microsoft.com/office/drawing/2014/main" id="{800A66E4-C2B9-435A-A67D-35E098AB84DE}"/>
                </a:ext>
              </a:extLst>
            </p:cNvPr>
            <p:cNvSpPr>
              <a:spLocks noChangeArrowheads="1"/>
            </p:cNvSpPr>
            <p:nvPr/>
          </p:nvSpPr>
          <p:spPr bwMode="auto">
            <a:xfrm>
              <a:off x="907" y="3068"/>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4</a:t>
              </a:r>
            </a:p>
          </p:txBody>
        </p:sp>
        <p:sp>
          <p:nvSpPr>
            <p:cNvPr id="97294" name="Line 14">
              <a:extLst>
                <a:ext uri="{FF2B5EF4-FFF2-40B4-BE49-F238E27FC236}">
                  <a16:creationId xmlns:a16="http://schemas.microsoft.com/office/drawing/2014/main" id="{B6FDF31B-A51B-457F-A54B-391F38AAC9ED}"/>
                </a:ext>
              </a:extLst>
            </p:cNvPr>
            <p:cNvSpPr>
              <a:spLocks noChangeShapeType="1"/>
            </p:cNvSpPr>
            <p:nvPr/>
          </p:nvSpPr>
          <p:spPr bwMode="auto">
            <a:xfrm flipH="1">
              <a:off x="2030" y="1752"/>
              <a:ext cx="669" cy="31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7295" name="Line 15">
              <a:extLst>
                <a:ext uri="{FF2B5EF4-FFF2-40B4-BE49-F238E27FC236}">
                  <a16:creationId xmlns:a16="http://schemas.microsoft.com/office/drawing/2014/main" id="{117F886F-E5B4-4B9E-99D6-89340141BE1D}"/>
                </a:ext>
              </a:extLst>
            </p:cNvPr>
            <p:cNvSpPr>
              <a:spLocks noChangeShapeType="1"/>
            </p:cNvSpPr>
            <p:nvPr/>
          </p:nvSpPr>
          <p:spPr bwMode="auto">
            <a:xfrm flipH="1">
              <a:off x="1519" y="2291"/>
              <a:ext cx="250" cy="25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7296" name="Line 16">
              <a:extLst>
                <a:ext uri="{FF2B5EF4-FFF2-40B4-BE49-F238E27FC236}">
                  <a16:creationId xmlns:a16="http://schemas.microsoft.com/office/drawing/2014/main" id="{0A476980-959F-4F3E-A986-5BD2D059EBE2}"/>
                </a:ext>
              </a:extLst>
            </p:cNvPr>
            <p:cNvSpPr>
              <a:spLocks noChangeShapeType="1"/>
            </p:cNvSpPr>
            <p:nvPr/>
          </p:nvSpPr>
          <p:spPr bwMode="auto">
            <a:xfrm flipH="1">
              <a:off x="1161" y="2818"/>
              <a:ext cx="154" cy="27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7297" name="Line 17">
              <a:extLst>
                <a:ext uri="{FF2B5EF4-FFF2-40B4-BE49-F238E27FC236}">
                  <a16:creationId xmlns:a16="http://schemas.microsoft.com/office/drawing/2014/main" id="{9EBDD597-339E-4FBE-B410-6A07E9D12C96}"/>
                </a:ext>
              </a:extLst>
            </p:cNvPr>
            <p:cNvSpPr>
              <a:spLocks noChangeShapeType="1"/>
            </p:cNvSpPr>
            <p:nvPr/>
          </p:nvSpPr>
          <p:spPr bwMode="auto">
            <a:xfrm>
              <a:off x="1497" y="2817"/>
              <a:ext cx="158" cy="29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7298" name="Line 18">
              <a:extLst>
                <a:ext uri="{FF2B5EF4-FFF2-40B4-BE49-F238E27FC236}">
                  <a16:creationId xmlns:a16="http://schemas.microsoft.com/office/drawing/2014/main" id="{FC2E370D-0D43-4017-AA63-858CDD65352C}"/>
                </a:ext>
              </a:extLst>
            </p:cNvPr>
            <p:cNvSpPr>
              <a:spLocks noChangeShapeType="1"/>
            </p:cNvSpPr>
            <p:nvPr/>
          </p:nvSpPr>
          <p:spPr bwMode="auto">
            <a:xfrm flipH="1">
              <a:off x="3606" y="2297"/>
              <a:ext cx="181" cy="249"/>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7299" name="Line 19">
              <a:extLst>
                <a:ext uri="{FF2B5EF4-FFF2-40B4-BE49-F238E27FC236}">
                  <a16:creationId xmlns:a16="http://schemas.microsoft.com/office/drawing/2014/main" id="{2DB6355B-2DC4-4F1F-ACDF-2EFCE8B3F69D}"/>
                </a:ext>
              </a:extLst>
            </p:cNvPr>
            <p:cNvSpPr>
              <a:spLocks noChangeShapeType="1"/>
            </p:cNvSpPr>
            <p:nvPr/>
          </p:nvSpPr>
          <p:spPr bwMode="auto">
            <a:xfrm>
              <a:off x="2994" y="1753"/>
              <a:ext cx="725" cy="34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7300" name="Line 20">
              <a:extLst>
                <a:ext uri="{FF2B5EF4-FFF2-40B4-BE49-F238E27FC236}">
                  <a16:creationId xmlns:a16="http://schemas.microsoft.com/office/drawing/2014/main" id="{BB4BBF93-6B6B-4312-8839-0BA1A124BB8A}"/>
                </a:ext>
              </a:extLst>
            </p:cNvPr>
            <p:cNvSpPr>
              <a:spLocks noChangeShapeType="1"/>
            </p:cNvSpPr>
            <p:nvPr/>
          </p:nvSpPr>
          <p:spPr bwMode="auto">
            <a:xfrm>
              <a:off x="4014" y="2274"/>
              <a:ext cx="227" cy="27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7301" name="Line 21">
              <a:extLst>
                <a:ext uri="{FF2B5EF4-FFF2-40B4-BE49-F238E27FC236}">
                  <a16:creationId xmlns:a16="http://schemas.microsoft.com/office/drawing/2014/main" id="{DDBA6EDD-13B9-44B9-A02C-3C2C7DBC26F7}"/>
                </a:ext>
              </a:extLst>
            </p:cNvPr>
            <p:cNvSpPr>
              <a:spLocks noChangeShapeType="1"/>
            </p:cNvSpPr>
            <p:nvPr/>
          </p:nvSpPr>
          <p:spPr bwMode="auto">
            <a:xfrm>
              <a:off x="2007" y="2297"/>
              <a:ext cx="215" cy="22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97302" name="Oval 22">
              <a:extLst>
                <a:ext uri="{FF2B5EF4-FFF2-40B4-BE49-F238E27FC236}">
                  <a16:creationId xmlns:a16="http://schemas.microsoft.com/office/drawing/2014/main" id="{7ACF36DB-8D0F-469B-BA0F-875FB72099FB}"/>
                </a:ext>
              </a:extLst>
            </p:cNvPr>
            <p:cNvSpPr>
              <a:spLocks noChangeArrowheads="1"/>
            </p:cNvSpPr>
            <p:nvPr/>
          </p:nvSpPr>
          <p:spPr bwMode="auto">
            <a:xfrm>
              <a:off x="1564" y="3091"/>
              <a:ext cx="340" cy="340"/>
            </a:xfrm>
            <a:prstGeom prst="ellipse">
              <a:avLst/>
            </a:prstGeom>
            <a:noFill/>
            <a:ln w="28575">
              <a:solidFill>
                <a:srgbClr val="0070C0"/>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7</a:t>
              </a:r>
            </a:p>
          </p:txBody>
        </p:sp>
        <p:sp>
          <p:nvSpPr>
            <p:cNvPr id="97303" name="Line 23">
              <a:extLst>
                <a:ext uri="{FF2B5EF4-FFF2-40B4-BE49-F238E27FC236}">
                  <a16:creationId xmlns:a16="http://schemas.microsoft.com/office/drawing/2014/main" id="{8C20CEA5-B8EA-42B6-8553-690DACBEE578}"/>
                </a:ext>
              </a:extLst>
            </p:cNvPr>
            <p:cNvSpPr>
              <a:spLocks noChangeShapeType="1"/>
            </p:cNvSpPr>
            <p:nvPr/>
          </p:nvSpPr>
          <p:spPr bwMode="auto">
            <a:xfrm>
              <a:off x="2358" y="2817"/>
              <a:ext cx="159" cy="29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8732A2B-44AA-455C-8E74-44A9F7CCD08D}"/>
              </a:ext>
            </a:extLst>
          </p:cNvPr>
          <p:cNvSpPr>
            <a:spLocks noGrp="1" noChangeArrowheads="1"/>
          </p:cNvSpPr>
          <p:nvPr>
            <p:ph type="title"/>
          </p:nvPr>
        </p:nvSpPr>
        <p:spPr>
          <a:xfrm>
            <a:off x="100013" y="-107950"/>
            <a:ext cx="10515600" cy="1325563"/>
          </a:xfrm>
        </p:spPr>
        <p:txBody>
          <a:bodyPr/>
          <a:lstStyle/>
          <a:p>
            <a:pPr eaLnBrk="1" hangingPunct="1"/>
            <a:r>
              <a:rPr lang="zh-CN" altLang="en-US" dirty="0"/>
              <a:t>第</a:t>
            </a:r>
            <a:r>
              <a:rPr lang="en-US" altLang="zh-CN" dirty="0"/>
              <a:t>7</a:t>
            </a:r>
            <a:r>
              <a:rPr lang="zh-CN" altLang="en-US" dirty="0"/>
              <a:t>章 查找</a:t>
            </a:r>
          </a:p>
        </p:txBody>
      </p:sp>
      <p:sp>
        <p:nvSpPr>
          <p:cNvPr id="1110019" name="Rectangle 3">
            <a:extLst>
              <a:ext uri="{FF2B5EF4-FFF2-40B4-BE49-F238E27FC236}">
                <a16:creationId xmlns:a16="http://schemas.microsoft.com/office/drawing/2014/main" id="{6AF57D2E-1CCD-4C37-B705-92464C943A7C}"/>
              </a:ext>
            </a:extLst>
          </p:cNvPr>
          <p:cNvSpPr>
            <a:spLocks noGrp="1" noChangeArrowheads="1"/>
          </p:cNvSpPr>
          <p:nvPr>
            <p:ph idx="1"/>
          </p:nvPr>
        </p:nvSpPr>
        <p:spPr>
          <a:xfrm>
            <a:off x="863600" y="1276350"/>
            <a:ext cx="10515600" cy="4351338"/>
          </a:xfrm>
        </p:spPr>
        <p:txBody>
          <a:bodyPr>
            <a:normAutofit fontScale="92500" lnSpcReduction="10000"/>
          </a:bodyPr>
          <a:lstStyle/>
          <a:p>
            <a:pPr marL="0" indent="0" eaLnBrk="1" hangingPunct="1">
              <a:lnSpc>
                <a:spcPct val="105000"/>
              </a:lnSpc>
              <a:spcBef>
                <a:spcPct val="0"/>
              </a:spcBef>
              <a:buFont typeface="Arial" panose="020B0604020202020204" pitchFamily="34" charset="0"/>
              <a:buNone/>
            </a:pPr>
            <a:r>
              <a:rPr lang="zh-CN" altLang="en-US" dirty="0"/>
              <a:t>查找方法评价：</a:t>
            </a:r>
            <a:r>
              <a:rPr lang="zh-CN" altLang="en-US" dirty="0">
                <a:solidFill>
                  <a:srgbClr val="C00000"/>
                </a:solidFill>
              </a:rPr>
              <a:t>平均查找长度</a:t>
            </a:r>
          </a:p>
          <a:p>
            <a:pPr marL="457200" lvl="1" indent="0" eaLnBrk="1" hangingPunct="1">
              <a:lnSpc>
                <a:spcPct val="105000"/>
              </a:lnSpc>
              <a:spcBef>
                <a:spcPct val="0"/>
              </a:spcBef>
              <a:buFont typeface="Arial" panose="020B0604020202020204" pitchFamily="34" charset="0"/>
              <a:buNone/>
            </a:pPr>
            <a:r>
              <a:rPr lang="zh-CN" altLang="en-US" sz="2800" dirty="0">
                <a:solidFill>
                  <a:srgbClr val="C00000"/>
                </a:solidFill>
              </a:rPr>
              <a:t>平均查找长度</a:t>
            </a:r>
            <a:r>
              <a:rPr lang="en-US" altLang="zh-CN" sz="2800" dirty="0"/>
              <a:t>ASL ( Average Search Length)</a:t>
            </a:r>
            <a:r>
              <a:rPr lang="zh-CN" altLang="en-US" sz="2800" dirty="0"/>
              <a:t>：</a:t>
            </a:r>
            <a:r>
              <a:rPr lang="zh-CN" altLang="zh-CN" sz="2800" dirty="0"/>
              <a:t>为确定记录在表中的位置，需和给定值进行比较的关键字的个数的期望值叫查找算法的</a:t>
            </a:r>
            <a:r>
              <a:rPr lang="zh-CN" altLang="en-US" sz="2800" dirty="0"/>
              <a:t>平均查找长度。</a:t>
            </a:r>
          </a:p>
          <a:p>
            <a:pPr marL="0" indent="0" eaLnBrk="1" hangingPunct="1">
              <a:lnSpc>
                <a:spcPct val="105000"/>
              </a:lnSpc>
              <a:spcBef>
                <a:spcPct val="0"/>
              </a:spcBef>
              <a:buFont typeface="Arial" panose="020B0604020202020204" pitchFamily="34" charset="0"/>
              <a:buNone/>
            </a:pPr>
            <a:r>
              <a:rPr lang="zh-CN" altLang="en-US" dirty="0"/>
              <a:t>	用于度量查找算法的效率</a:t>
            </a:r>
          </a:p>
          <a:p>
            <a:pPr marL="0" indent="0" eaLnBrk="1" hangingPunct="1">
              <a:lnSpc>
                <a:spcPct val="105000"/>
              </a:lnSpc>
              <a:spcBef>
                <a:spcPct val="0"/>
              </a:spcBef>
              <a:buFont typeface="Arial" panose="020B0604020202020204" pitchFamily="34" charset="0"/>
              <a:buNone/>
            </a:pPr>
            <a:r>
              <a:rPr lang="zh-CN" altLang="en-US" dirty="0"/>
              <a:t>	查找算法的基本操作：</a:t>
            </a:r>
            <a:r>
              <a:rPr lang="zh-CN" altLang="en-US" dirty="0">
                <a:solidFill>
                  <a:srgbClr val="C00000"/>
                </a:solidFill>
              </a:rPr>
              <a:t>比较</a:t>
            </a:r>
          </a:p>
          <a:p>
            <a:pPr marL="0" indent="0" eaLnBrk="1" hangingPunct="1">
              <a:lnSpc>
                <a:spcPct val="105000"/>
              </a:lnSpc>
              <a:spcBef>
                <a:spcPct val="0"/>
              </a:spcBef>
              <a:buFont typeface="Arial" panose="020B0604020202020204" pitchFamily="34" charset="0"/>
              <a:buNone/>
            </a:pPr>
            <a:r>
              <a:rPr lang="zh-CN" altLang="en-US" dirty="0"/>
              <a:t>	设查找成功的概率为</a:t>
            </a:r>
            <a:r>
              <a:rPr lang="en-US" altLang="zh-CN" dirty="0"/>
              <a:t>1( </a:t>
            </a:r>
            <a:r>
              <a:rPr lang="en-US" altLang="zh-CN" dirty="0">
                <a:solidFill>
                  <a:srgbClr val="C00000"/>
                </a:solidFill>
                <a:sym typeface="Symbol" panose="05050102010706020507" pitchFamily="18" charset="2"/>
              </a:rPr>
              <a:t></a:t>
            </a:r>
            <a:r>
              <a:rPr lang="en-US" altLang="zh-CN" dirty="0">
                <a:solidFill>
                  <a:srgbClr val="C00000"/>
                </a:solidFill>
              </a:rPr>
              <a:t>Pi</a:t>
            </a:r>
            <a:r>
              <a:rPr lang="en-US" altLang="zh-CN" dirty="0"/>
              <a:t>=1 )</a:t>
            </a:r>
          </a:p>
          <a:p>
            <a:pPr marL="0" indent="0" eaLnBrk="1" hangingPunct="1">
              <a:lnSpc>
                <a:spcPct val="105000"/>
              </a:lnSpc>
              <a:spcBef>
                <a:spcPct val="0"/>
              </a:spcBef>
              <a:buFont typeface="Arial" panose="020B0604020202020204" pitchFamily="34" charset="0"/>
              <a:buNone/>
            </a:pPr>
            <a:r>
              <a:rPr lang="en-US" altLang="zh-CN" dirty="0"/>
              <a:t>    </a:t>
            </a:r>
            <a:r>
              <a:rPr lang="zh-CN" altLang="en-US" dirty="0"/>
              <a:t>平均查找长度</a:t>
            </a:r>
            <a:r>
              <a:rPr lang="en-US" altLang="zh-CN" dirty="0"/>
              <a:t>ASL = </a:t>
            </a:r>
            <a:r>
              <a:rPr lang="en-US" altLang="zh-CN" dirty="0">
                <a:solidFill>
                  <a:srgbClr val="C00000"/>
                </a:solidFill>
                <a:sym typeface="Symbol" panose="05050102010706020507" pitchFamily="18" charset="2"/>
              </a:rPr>
              <a:t></a:t>
            </a:r>
            <a:r>
              <a:rPr lang="en-US" altLang="zh-CN" dirty="0" err="1">
                <a:solidFill>
                  <a:srgbClr val="C00000"/>
                </a:solidFill>
              </a:rPr>
              <a:t>P</a:t>
            </a:r>
            <a:r>
              <a:rPr lang="en-US" altLang="zh-CN" baseline="-25000" dirty="0" err="1">
                <a:solidFill>
                  <a:srgbClr val="C00000"/>
                </a:solidFill>
              </a:rPr>
              <a:t>i</a:t>
            </a:r>
            <a:r>
              <a:rPr lang="en-US" altLang="zh-CN" dirty="0" err="1">
                <a:solidFill>
                  <a:srgbClr val="C00000"/>
                </a:solidFill>
              </a:rPr>
              <a:t>C</a:t>
            </a:r>
            <a:r>
              <a:rPr lang="en-US" altLang="zh-CN" baseline="-25000" dirty="0" err="1">
                <a:solidFill>
                  <a:srgbClr val="C00000"/>
                </a:solidFill>
              </a:rPr>
              <a:t>i</a:t>
            </a:r>
            <a:r>
              <a:rPr lang="en-US" altLang="zh-CN" dirty="0"/>
              <a:t>  </a:t>
            </a:r>
          </a:p>
          <a:p>
            <a:pPr marL="0" indent="0" eaLnBrk="1" hangingPunct="1">
              <a:lnSpc>
                <a:spcPct val="105000"/>
              </a:lnSpc>
              <a:spcBef>
                <a:spcPct val="0"/>
              </a:spcBef>
              <a:buFont typeface="Arial" panose="020B0604020202020204" pitchFamily="34" charset="0"/>
              <a:buNone/>
            </a:pPr>
            <a:r>
              <a:rPr lang="en-US" altLang="zh-CN" dirty="0"/>
              <a:t>    </a:t>
            </a:r>
            <a:r>
              <a:rPr lang="en-US" altLang="zh-CN" dirty="0">
                <a:solidFill>
                  <a:srgbClr val="C00000"/>
                </a:solidFill>
              </a:rPr>
              <a:t>C</a:t>
            </a:r>
            <a:r>
              <a:rPr lang="en-US" altLang="zh-CN" baseline="-25000" dirty="0">
                <a:solidFill>
                  <a:srgbClr val="C00000"/>
                </a:solidFill>
              </a:rPr>
              <a:t>i</a:t>
            </a:r>
            <a:r>
              <a:rPr lang="zh-CN" altLang="en-US" dirty="0"/>
              <a:t>：查找第 </a:t>
            </a:r>
            <a:r>
              <a:rPr lang="en-US" altLang="zh-CN" dirty="0" err="1"/>
              <a:t>i</a:t>
            </a:r>
            <a:r>
              <a:rPr lang="en-US" altLang="zh-CN" dirty="0"/>
              <a:t> </a:t>
            </a:r>
            <a:r>
              <a:rPr lang="zh-CN" altLang="en-US" dirty="0"/>
              <a:t>个记录所需的比较次数</a:t>
            </a:r>
          </a:p>
          <a:p>
            <a:pPr marL="0" indent="0" eaLnBrk="1" hangingPunct="1">
              <a:lnSpc>
                <a:spcPct val="105000"/>
              </a:lnSpc>
              <a:spcBef>
                <a:spcPct val="0"/>
              </a:spcBef>
              <a:buFont typeface="Arial" panose="020B0604020202020204" pitchFamily="34" charset="0"/>
              <a:buNone/>
            </a:pPr>
            <a:r>
              <a:rPr lang="zh-CN" altLang="en-US" dirty="0"/>
              <a:t>    </a:t>
            </a:r>
            <a:r>
              <a:rPr lang="en-US" altLang="zh-CN" dirty="0">
                <a:solidFill>
                  <a:srgbClr val="C00000"/>
                </a:solidFill>
              </a:rPr>
              <a:t>P</a:t>
            </a:r>
            <a:r>
              <a:rPr lang="en-US" altLang="zh-CN" baseline="-25000" dirty="0">
                <a:solidFill>
                  <a:srgbClr val="C00000"/>
                </a:solidFill>
              </a:rPr>
              <a:t>i</a:t>
            </a:r>
            <a:r>
              <a:rPr lang="zh-CN" altLang="en-US" dirty="0"/>
              <a:t>：查找第 </a:t>
            </a:r>
            <a:r>
              <a:rPr lang="en-US" altLang="zh-CN" dirty="0" err="1"/>
              <a:t>i</a:t>
            </a:r>
            <a:r>
              <a:rPr lang="en-US" altLang="zh-CN" dirty="0"/>
              <a:t> </a:t>
            </a:r>
            <a:r>
              <a:rPr lang="zh-CN" altLang="en-US" dirty="0"/>
              <a:t>个记录的概率</a:t>
            </a:r>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0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00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001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100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1001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10019">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0019">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10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19"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3">
            <a:extLst>
              <a:ext uri="{FF2B5EF4-FFF2-40B4-BE49-F238E27FC236}">
                <a16:creationId xmlns:a16="http://schemas.microsoft.com/office/drawing/2014/main" id="{352E4DA1-36CD-4C5C-A52D-363AC381D3A0}"/>
              </a:ext>
            </a:extLst>
          </p:cNvPr>
          <p:cNvSpPr>
            <a:spLocks noGrp="1" noChangeArrowheads="1"/>
          </p:cNvSpPr>
          <p:nvPr>
            <p:ph type="title"/>
          </p:nvPr>
        </p:nvSpPr>
        <p:spPr>
          <a:xfrm>
            <a:off x="309563" y="-138113"/>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71458" name="Rectangle 2">
            <a:extLst>
              <a:ext uri="{FF2B5EF4-FFF2-40B4-BE49-F238E27FC236}">
                <a16:creationId xmlns:a16="http://schemas.microsoft.com/office/drawing/2014/main" id="{24F8787C-D3DC-4E92-9695-9F52DDF992F5}"/>
              </a:ext>
            </a:extLst>
          </p:cNvPr>
          <p:cNvSpPr>
            <a:spLocks noGrp="1" noChangeArrowheads="1"/>
          </p:cNvSpPr>
          <p:nvPr>
            <p:ph idx="1"/>
          </p:nvPr>
        </p:nvSpPr>
        <p:spPr>
          <a:xfrm>
            <a:off x="92075" y="1187450"/>
            <a:ext cx="11882438" cy="4600575"/>
          </a:xfrm>
        </p:spPr>
        <p:txBody>
          <a:bodyPr rtlCol="0">
            <a:noAutofit/>
          </a:bodyPr>
          <a:lstStyle/>
          <a:p>
            <a:pPr marL="0" indent="0" eaLnBrk="1" fontAlgn="auto" hangingPunct="1">
              <a:lnSpc>
                <a:spcPct val="105000"/>
              </a:lnSpc>
              <a:spcBef>
                <a:spcPct val="10000"/>
              </a:spcBef>
              <a:spcAft>
                <a:spcPts val="0"/>
              </a:spcAft>
              <a:buFont typeface="Arial" panose="020B0604020202020204" pitchFamily="34" charset="0"/>
              <a:buNone/>
              <a:defRPr/>
            </a:pPr>
            <a:r>
              <a:rPr lang="en-US" altLang="zh-CN" sz="2800" dirty="0">
                <a:solidFill>
                  <a:srgbClr val="FF0000"/>
                </a:solidFill>
              </a:rPr>
              <a:t>B</a:t>
            </a:r>
            <a:r>
              <a:rPr lang="zh-CN" altLang="en-US" sz="2800" dirty="0">
                <a:solidFill>
                  <a:srgbClr val="FF0000"/>
                </a:solidFill>
              </a:rPr>
              <a:t>树产生的原因</a:t>
            </a:r>
          </a:p>
          <a:p>
            <a:pPr fontAlgn="auto">
              <a:lnSpc>
                <a:spcPct val="105000"/>
              </a:lnSpc>
              <a:spcBef>
                <a:spcPct val="10000"/>
              </a:spcBef>
              <a:spcAft>
                <a:spcPts val="0"/>
              </a:spcAft>
              <a:buClr>
                <a:srgbClr val="CC99FF"/>
              </a:buClr>
              <a:buFont typeface="Monotype Sorts" pitchFamily="2" charset="2"/>
              <a:buNone/>
              <a:defRPr/>
            </a:pPr>
            <a:r>
              <a:rPr lang="zh-CN" altLang="en-US" sz="2800" dirty="0"/>
              <a:t>	二叉排序树的适用范围（缺陷）：用于组织规模较小的、内存中可以容纳的数据。</a:t>
            </a:r>
          </a:p>
          <a:p>
            <a:pPr fontAlgn="auto">
              <a:lnSpc>
                <a:spcPct val="105000"/>
              </a:lnSpc>
              <a:spcBef>
                <a:spcPct val="10000"/>
              </a:spcBef>
              <a:spcAft>
                <a:spcPts val="0"/>
              </a:spcAft>
              <a:buClr>
                <a:srgbClr val="CC99FF"/>
              </a:buClr>
              <a:buFont typeface="Monotype Sorts" pitchFamily="2" charset="2"/>
              <a:buNone/>
              <a:defRPr/>
            </a:pPr>
            <a:r>
              <a:rPr lang="zh-CN" altLang="en-US" sz="2800" dirty="0"/>
              <a:t>	若以结点作为内、外存交换的单位，则在按关键字查找一个结点时，平均要访问外存</a:t>
            </a:r>
            <a:r>
              <a:rPr lang="en-US" altLang="zh-CN" sz="2800" dirty="0"/>
              <a:t>log</a:t>
            </a:r>
            <a:r>
              <a:rPr lang="en-US" altLang="zh-CN" sz="2800" baseline="-25000" dirty="0"/>
              <a:t>2</a:t>
            </a:r>
            <a:r>
              <a:rPr lang="en-US" altLang="zh-CN" sz="2800" dirty="0"/>
              <a:t>n</a:t>
            </a:r>
            <a:r>
              <a:rPr lang="zh-CN" altLang="en-US" sz="2800" dirty="0"/>
              <a:t>。</a:t>
            </a:r>
          </a:p>
          <a:p>
            <a:pPr fontAlgn="auto">
              <a:lnSpc>
                <a:spcPct val="105000"/>
              </a:lnSpc>
              <a:spcBef>
                <a:spcPct val="10000"/>
              </a:spcBef>
              <a:spcAft>
                <a:spcPts val="0"/>
              </a:spcAft>
              <a:buClr>
                <a:srgbClr val="CC99FF"/>
              </a:buClr>
              <a:buFont typeface="Monotype Sorts" pitchFamily="2" charset="2"/>
              <a:buNone/>
              <a:defRPr/>
            </a:pPr>
            <a:r>
              <a:rPr lang="zh-CN" altLang="en-US" sz="2800" dirty="0"/>
              <a:t>	由于外存不仅存取速度比内存慢得多，而且每次访问首先要花费大量的时间找到数据存放得位置（称为</a:t>
            </a:r>
            <a:r>
              <a:rPr lang="zh-CN" altLang="en-US" sz="2800" dirty="0">
                <a:solidFill>
                  <a:srgbClr val="FF0000"/>
                </a:solidFill>
              </a:rPr>
              <a:t>定位</a:t>
            </a:r>
            <a:r>
              <a:rPr lang="zh-CN" altLang="en-US" sz="2800" dirty="0"/>
              <a:t>）。</a:t>
            </a:r>
          </a:p>
          <a:p>
            <a:pPr fontAlgn="auto">
              <a:lnSpc>
                <a:spcPct val="105000"/>
              </a:lnSpc>
              <a:spcBef>
                <a:spcPct val="10000"/>
              </a:spcBef>
              <a:spcAft>
                <a:spcPts val="0"/>
              </a:spcAft>
              <a:buClr>
                <a:srgbClr val="CC99FF"/>
              </a:buClr>
              <a:buFont typeface="Monotype Sorts" pitchFamily="2" charset="2"/>
              <a:buNone/>
              <a:defRPr/>
            </a:pPr>
            <a:r>
              <a:rPr lang="zh-CN" altLang="en-US" sz="2800" dirty="0"/>
              <a:t>	因此，对于数据量较大必须存放在外存中的数据，则无法快速处理。</a:t>
            </a:r>
          </a:p>
          <a:p>
            <a:pPr fontAlgn="auto">
              <a:lnSpc>
                <a:spcPct val="105000"/>
              </a:lnSpc>
              <a:spcBef>
                <a:spcPct val="10000"/>
              </a:spcBef>
              <a:spcAft>
                <a:spcPts val="0"/>
              </a:spcAft>
              <a:buClr>
                <a:srgbClr val="CC99FF"/>
              </a:buClr>
              <a:buFont typeface="Monotype Sorts" pitchFamily="2" charset="2"/>
              <a:buNone/>
              <a:defRPr/>
            </a:pPr>
            <a:r>
              <a:rPr lang="zh-CN" altLang="en-US" sz="2800" dirty="0"/>
              <a:t>	要提高查找效率，关键是减少外存交换的次数（称为</a:t>
            </a:r>
            <a:r>
              <a:rPr lang="zh-CN" altLang="en-US" sz="2800" dirty="0">
                <a:solidFill>
                  <a:srgbClr val="FF0000"/>
                </a:solidFill>
              </a:rPr>
              <a:t>访外</a:t>
            </a:r>
            <a:r>
              <a:rPr lang="zh-CN" altLang="en-US" sz="2800" dirty="0"/>
              <a:t>的次数）。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71458">
                                            <p:txEl>
                                              <p:pRg st="0" end="0"/>
                                            </p:txEl>
                                          </p:spTgt>
                                        </p:tgtEl>
                                        <p:attrNameLst>
                                          <p:attrName>style.visibility</p:attrName>
                                        </p:attrNameLst>
                                      </p:cBhvr>
                                      <p:to>
                                        <p:strVal val="visible"/>
                                      </p:to>
                                    </p:set>
                                    <p:animEffect transition="in" filter="box(out)">
                                      <p:cBhvr>
                                        <p:cTn id="7" dur="500"/>
                                        <p:tgtEl>
                                          <p:spTgt spid="117145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71458">
                                            <p:txEl>
                                              <p:pRg st="1" end="1"/>
                                            </p:txEl>
                                          </p:spTgt>
                                        </p:tgtEl>
                                        <p:attrNameLst>
                                          <p:attrName>style.visibility</p:attrName>
                                        </p:attrNameLst>
                                      </p:cBhvr>
                                      <p:to>
                                        <p:strVal val="visible"/>
                                      </p:to>
                                    </p:set>
                                    <p:animEffect transition="in" filter="box(out)">
                                      <p:cBhvr>
                                        <p:cTn id="12" dur="500"/>
                                        <p:tgtEl>
                                          <p:spTgt spid="117145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71458">
                                            <p:txEl>
                                              <p:pRg st="2" end="2"/>
                                            </p:txEl>
                                          </p:spTgt>
                                        </p:tgtEl>
                                        <p:attrNameLst>
                                          <p:attrName>style.visibility</p:attrName>
                                        </p:attrNameLst>
                                      </p:cBhvr>
                                      <p:to>
                                        <p:strVal val="visible"/>
                                      </p:to>
                                    </p:set>
                                    <p:animEffect transition="in" filter="box(out)">
                                      <p:cBhvr>
                                        <p:cTn id="17" dur="500"/>
                                        <p:tgtEl>
                                          <p:spTgt spid="117145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71458">
                                            <p:txEl>
                                              <p:pRg st="3" end="3"/>
                                            </p:txEl>
                                          </p:spTgt>
                                        </p:tgtEl>
                                        <p:attrNameLst>
                                          <p:attrName>style.visibility</p:attrName>
                                        </p:attrNameLst>
                                      </p:cBhvr>
                                      <p:to>
                                        <p:strVal val="visible"/>
                                      </p:to>
                                    </p:set>
                                    <p:animEffect transition="in" filter="box(out)">
                                      <p:cBhvr>
                                        <p:cTn id="22" dur="500"/>
                                        <p:tgtEl>
                                          <p:spTgt spid="1171458">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71458">
                                            <p:txEl>
                                              <p:pRg st="4" end="4"/>
                                            </p:txEl>
                                          </p:spTgt>
                                        </p:tgtEl>
                                        <p:attrNameLst>
                                          <p:attrName>style.visibility</p:attrName>
                                        </p:attrNameLst>
                                      </p:cBhvr>
                                      <p:to>
                                        <p:strVal val="visible"/>
                                      </p:to>
                                    </p:set>
                                    <p:animEffect transition="in" filter="box(out)">
                                      <p:cBhvr>
                                        <p:cTn id="27" dur="500"/>
                                        <p:tgtEl>
                                          <p:spTgt spid="1171458">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71458">
                                            <p:txEl>
                                              <p:pRg st="5" end="5"/>
                                            </p:txEl>
                                          </p:spTgt>
                                        </p:tgtEl>
                                        <p:attrNameLst>
                                          <p:attrName>style.visibility</p:attrName>
                                        </p:attrNameLst>
                                      </p:cBhvr>
                                      <p:to>
                                        <p:strVal val="visible"/>
                                      </p:to>
                                    </p:set>
                                    <p:animEffect transition="in" filter="box(out)">
                                      <p:cBhvr>
                                        <p:cTn id="32" dur="500"/>
                                        <p:tgtEl>
                                          <p:spTgt spid="1171458">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458" grpId="0" build="p" bldLvl="5"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4DB780B8-58A3-4548-9B8E-6179A40393B7}"/>
              </a:ext>
            </a:extLst>
          </p:cNvPr>
          <p:cNvSpPr>
            <a:spLocks noGrp="1" noChangeArrowheads="1"/>
          </p:cNvSpPr>
          <p:nvPr>
            <p:ph type="title"/>
          </p:nvPr>
        </p:nvSpPr>
        <p:spPr>
          <a:xfrm>
            <a:off x="219075" y="-12223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72482" name="Rectangle 2">
            <a:extLst>
              <a:ext uri="{FF2B5EF4-FFF2-40B4-BE49-F238E27FC236}">
                <a16:creationId xmlns:a16="http://schemas.microsoft.com/office/drawing/2014/main" id="{25283281-180E-458C-B83B-DFFB12582B23}"/>
              </a:ext>
            </a:extLst>
          </p:cNvPr>
          <p:cNvSpPr>
            <a:spLocks noGrp="1" noChangeArrowheads="1"/>
          </p:cNvSpPr>
          <p:nvPr>
            <p:ph idx="1"/>
          </p:nvPr>
        </p:nvSpPr>
        <p:spPr>
          <a:xfrm>
            <a:off x="793750" y="1203325"/>
            <a:ext cx="10515600" cy="3854450"/>
          </a:xfrm>
        </p:spPr>
        <p:txBody>
          <a:bodyPr rtlCol="0">
            <a:normAutofit fontScale="92500" lnSpcReduction="10000"/>
          </a:bodyPr>
          <a:lstStyle/>
          <a:p>
            <a:pPr marL="0" indent="0" eaLnBrk="1" fontAlgn="auto" hangingPunct="1">
              <a:spcAft>
                <a:spcPts val="0"/>
              </a:spcAft>
              <a:buFont typeface="Arial" panose="020B0604020202020204" pitchFamily="34" charset="0"/>
              <a:buNone/>
              <a:defRPr/>
            </a:pPr>
            <a:r>
              <a:rPr lang="en-US" altLang="zh-CN" dirty="0"/>
              <a:t>B</a:t>
            </a:r>
            <a:r>
              <a:rPr lang="zh-CN" altLang="en-US" dirty="0"/>
              <a:t>树的基本思想</a:t>
            </a:r>
          </a:p>
          <a:p>
            <a:pPr fontAlgn="auto">
              <a:spcAft>
                <a:spcPts val="0"/>
              </a:spcAft>
              <a:buClr>
                <a:srgbClr val="CC99FF"/>
              </a:buClr>
              <a:buFont typeface="Monotype Sorts" pitchFamily="2" charset="2"/>
              <a:buNone/>
              <a:defRPr/>
            </a:pPr>
            <a:r>
              <a:rPr lang="zh-CN" altLang="en-US" dirty="0"/>
              <a:t>		采用分块技术。</a:t>
            </a:r>
          </a:p>
          <a:p>
            <a:pPr fontAlgn="auto">
              <a:spcAft>
                <a:spcPts val="0"/>
              </a:spcAft>
              <a:buClr>
                <a:srgbClr val="CC99FF"/>
              </a:buClr>
              <a:buFont typeface="Monotype Sorts" pitchFamily="2" charset="2"/>
              <a:buNone/>
              <a:defRPr/>
            </a:pPr>
            <a:r>
              <a:rPr lang="zh-CN" altLang="en-US" dirty="0"/>
              <a:t>		将外存分为若干固定大小的块，称为页块或物理块。另外开辟一个或多个缓冲区，每个缓冲区的大小与外存的一个页块相同，每次内、外存交换以整个页块为单位，这样经过一次定位就可以交换一个页块的数据。</a:t>
            </a:r>
          </a:p>
          <a:p>
            <a:pPr fontAlgn="auto">
              <a:spcAft>
                <a:spcPts val="0"/>
              </a:spcAft>
              <a:buClr>
                <a:srgbClr val="CC99FF"/>
              </a:buClr>
              <a:buFont typeface="Monotype Sorts" pitchFamily="2" charset="2"/>
              <a:buNone/>
              <a:defRPr/>
            </a:pPr>
            <a:r>
              <a:rPr lang="zh-CN" altLang="en-US" dirty="0"/>
              <a:t>		为使一次交换的页块中的数据得到充分的利用，在设计系统时必须仔细考虑一个页块中数据的相关性，于是产生</a:t>
            </a:r>
            <a:r>
              <a:rPr lang="en-US" altLang="zh-CN" dirty="0"/>
              <a:t>B</a:t>
            </a:r>
            <a:r>
              <a:rPr lang="zh-CN" altLang="en-US" dirty="0"/>
              <a:t>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72482">
                                            <p:txEl>
                                              <p:pRg st="0" end="0"/>
                                            </p:txEl>
                                          </p:spTgt>
                                        </p:tgtEl>
                                        <p:attrNameLst>
                                          <p:attrName>style.visibility</p:attrName>
                                        </p:attrNameLst>
                                      </p:cBhvr>
                                      <p:to>
                                        <p:strVal val="visible"/>
                                      </p:to>
                                    </p:set>
                                    <p:animEffect transition="in" filter="box(out)">
                                      <p:cBhvr>
                                        <p:cTn id="7" dur="500"/>
                                        <p:tgtEl>
                                          <p:spTgt spid="117248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72482">
                                            <p:txEl>
                                              <p:pRg st="1" end="1"/>
                                            </p:txEl>
                                          </p:spTgt>
                                        </p:tgtEl>
                                        <p:attrNameLst>
                                          <p:attrName>style.visibility</p:attrName>
                                        </p:attrNameLst>
                                      </p:cBhvr>
                                      <p:to>
                                        <p:strVal val="visible"/>
                                      </p:to>
                                    </p:set>
                                    <p:animEffect transition="in" filter="box(out)">
                                      <p:cBhvr>
                                        <p:cTn id="12" dur="500"/>
                                        <p:tgtEl>
                                          <p:spTgt spid="117248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72482">
                                            <p:txEl>
                                              <p:pRg st="2" end="2"/>
                                            </p:txEl>
                                          </p:spTgt>
                                        </p:tgtEl>
                                        <p:attrNameLst>
                                          <p:attrName>style.visibility</p:attrName>
                                        </p:attrNameLst>
                                      </p:cBhvr>
                                      <p:to>
                                        <p:strVal val="visible"/>
                                      </p:to>
                                    </p:set>
                                    <p:animEffect transition="in" filter="box(out)">
                                      <p:cBhvr>
                                        <p:cTn id="17" dur="500"/>
                                        <p:tgtEl>
                                          <p:spTgt spid="117248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72482">
                                            <p:txEl>
                                              <p:pRg st="3" end="3"/>
                                            </p:txEl>
                                          </p:spTgt>
                                        </p:tgtEl>
                                        <p:attrNameLst>
                                          <p:attrName>style.visibility</p:attrName>
                                        </p:attrNameLst>
                                      </p:cBhvr>
                                      <p:to>
                                        <p:strVal val="visible"/>
                                      </p:to>
                                    </p:set>
                                    <p:animEffect transition="in" filter="box(out)">
                                      <p:cBhvr>
                                        <p:cTn id="22" dur="500"/>
                                        <p:tgtEl>
                                          <p:spTgt spid="117248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2482" grpId="0" build="p" bldLvl="5"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3">
            <a:extLst>
              <a:ext uri="{FF2B5EF4-FFF2-40B4-BE49-F238E27FC236}">
                <a16:creationId xmlns:a16="http://schemas.microsoft.com/office/drawing/2014/main" id="{B6E0B567-9E04-4DF8-B496-022DAA7BAA7F}"/>
              </a:ext>
            </a:extLst>
          </p:cNvPr>
          <p:cNvSpPr>
            <a:spLocks noGrp="1" noChangeArrowheads="1"/>
          </p:cNvSpPr>
          <p:nvPr>
            <p:ph type="title"/>
          </p:nvPr>
        </p:nvSpPr>
        <p:spPr>
          <a:xfrm>
            <a:off x="174625" y="-12223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73506" name="Rectangle 2">
            <a:extLst>
              <a:ext uri="{FF2B5EF4-FFF2-40B4-BE49-F238E27FC236}">
                <a16:creationId xmlns:a16="http://schemas.microsoft.com/office/drawing/2014/main" id="{D6ABD0F2-AFED-4F2C-8104-71219A4AC9FB}"/>
              </a:ext>
            </a:extLst>
          </p:cNvPr>
          <p:cNvSpPr>
            <a:spLocks noGrp="1" noChangeArrowheads="1"/>
          </p:cNvSpPr>
          <p:nvPr>
            <p:ph idx="1"/>
          </p:nvPr>
        </p:nvSpPr>
        <p:spPr>
          <a:xfrm>
            <a:off x="868363" y="1203325"/>
            <a:ext cx="10515600" cy="4351338"/>
          </a:xfrm>
        </p:spPr>
        <p:txBody>
          <a:bodyPr rtlCol="0">
            <a:normAutofit fontScale="92500" lnSpcReduction="10000"/>
          </a:bodyPr>
          <a:lstStyle/>
          <a:p>
            <a:pPr marL="0" indent="0" eaLnBrk="1" fontAlgn="auto" hangingPunct="1">
              <a:lnSpc>
                <a:spcPct val="110000"/>
              </a:lnSpc>
              <a:spcBef>
                <a:spcPct val="0"/>
              </a:spcBef>
              <a:spcAft>
                <a:spcPts val="0"/>
              </a:spcAft>
              <a:buFont typeface="Arial" panose="020B0604020202020204" pitchFamily="34" charset="0"/>
              <a:buNone/>
              <a:defRPr/>
            </a:pPr>
            <a:r>
              <a:rPr lang="zh-CN" altLang="en-US" dirty="0"/>
              <a:t>动态查找</a:t>
            </a:r>
          </a:p>
          <a:p>
            <a:pPr eaLnBrk="1" fontAlgn="auto" hangingPunct="1">
              <a:lnSpc>
                <a:spcPct val="110000"/>
              </a:lnSpc>
              <a:spcBef>
                <a:spcPct val="0"/>
              </a:spcBef>
              <a:spcAft>
                <a:spcPts val="0"/>
              </a:spcAft>
              <a:buFont typeface="Wingdings" panose="05000000000000000000" pitchFamily="2" charset="2"/>
              <a:buNone/>
              <a:defRPr/>
            </a:pPr>
            <a:r>
              <a:rPr lang="zh-CN" altLang="en-US" dirty="0"/>
              <a:t>	</a:t>
            </a:r>
            <a:r>
              <a:rPr lang="en-US" altLang="zh-CN" dirty="0">
                <a:solidFill>
                  <a:srgbClr val="FF0000"/>
                </a:solidFill>
              </a:rPr>
              <a:t>B</a:t>
            </a:r>
            <a:r>
              <a:rPr lang="zh-CN" altLang="en-US" dirty="0">
                <a:solidFill>
                  <a:srgbClr val="FF0000"/>
                </a:solidFill>
              </a:rPr>
              <a:t>树：</a:t>
            </a:r>
          </a:p>
          <a:p>
            <a:pPr eaLnBrk="1" fontAlgn="auto" hangingPunct="1">
              <a:lnSpc>
                <a:spcPct val="110000"/>
              </a:lnSpc>
              <a:spcBef>
                <a:spcPct val="0"/>
              </a:spcBef>
              <a:spcAft>
                <a:spcPts val="0"/>
              </a:spcAft>
              <a:buFont typeface="Wingdings" panose="05000000000000000000" pitchFamily="2" charset="2"/>
              <a:buNone/>
              <a:defRPr/>
            </a:pPr>
            <a:r>
              <a:rPr lang="zh-CN" altLang="en-US" sz="3200" dirty="0"/>
              <a:t>		定义。</a:t>
            </a:r>
          </a:p>
          <a:p>
            <a:pPr eaLnBrk="1" fontAlgn="auto" hangingPunct="1">
              <a:lnSpc>
                <a:spcPct val="110000"/>
              </a:lnSpc>
              <a:spcBef>
                <a:spcPct val="0"/>
              </a:spcBef>
              <a:spcAft>
                <a:spcPts val="0"/>
              </a:spcAft>
              <a:buFont typeface="Wingdings" panose="05000000000000000000" pitchFamily="2" charset="2"/>
              <a:buNone/>
              <a:defRPr/>
            </a:pPr>
            <a:r>
              <a:rPr lang="zh-CN" altLang="en-US" sz="3200" dirty="0"/>
              <a:t>		查找算法。</a:t>
            </a:r>
          </a:p>
          <a:p>
            <a:pPr eaLnBrk="1" fontAlgn="auto" hangingPunct="1">
              <a:lnSpc>
                <a:spcPct val="110000"/>
              </a:lnSpc>
              <a:spcBef>
                <a:spcPct val="0"/>
              </a:spcBef>
              <a:spcAft>
                <a:spcPts val="0"/>
              </a:spcAft>
              <a:buFont typeface="Wingdings" panose="05000000000000000000" pitchFamily="2" charset="2"/>
              <a:buNone/>
              <a:defRPr/>
            </a:pPr>
            <a:r>
              <a:rPr lang="zh-CN" altLang="en-US" sz="3200" dirty="0"/>
              <a:t>		插入算法</a:t>
            </a:r>
            <a:r>
              <a:rPr lang="en-US" altLang="zh-CN" sz="3200" dirty="0"/>
              <a:t>——</a:t>
            </a:r>
            <a:r>
              <a:rPr lang="zh-CN" altLang="en-US" sz="3200" dirty="0"/>
              <a:t>结点分裂，使</a:t>
            </a:r>
            <a:r>
              <a:rPr lang="en-US" altLang="zh-CN" sz="3200" dirty="0"/>
              <a:t>B</a:t>
            </a:r>
            <a:r>
              <a:rPr lang="zh-CN" altLang="en-US" sz="3200" dirty="0"/>
              <a:t>树升高。</a:t>
            </a:r>
          </a:p>
          <a:p>
            <a:pPr eaLnBrk="1" fontAlgn="auto" hangingPunct="1">
              <a:lnSpc>
                <a:spcPct val="110000"/>
              </a:lnSpc>
              <a:spcBef>
                <a:spcPct val="0"/>
              </a:spcBef>
              <a:spcAft>
                <a:spcPts val="0"/>
              </a:spcAft>
              <a:buFont typeface="Wingdings" panose="05000000000000000000" pitchFamily="2" charset="2"/>
              <a:buNone/>
              <a:defRPr/>
            </a:pPr>
            <a:r>
              <a:rPr lang="zh-CN" altLang="en-US" sz="3200" dirty="0"/>
              <a:t>		删除算法</a:t>
            </a:r>
            <a:r>
              <a:rPr lang="en-US" altLang="zh-CN" sz="3200" dirty="0"/>
              <a:t>——</a:t>
            </a:r>
            <a:r>
              <a:rPr lang="zh-CN" altLang="en-US" sz="3200" dirty="0"/>
              <a:t>结点合并，使</a:t>
            </a:r>
            <a:r>
              <a:rPr lang="en-US" altLang="zh-CN" sz="3200" dirty="0"/>
              <a:t>B</a:t>
            </a:r>
            <a:r>
              <a:rPr lang="zh-CN" altLang="en-US" sz="3200" dirty="0"/>
              <a:t>树降低。</a:t>
            </a:r>
          </a:p>
          <a:p>
            <a:pPr eaLnBrk="1" fontAlgn="auto" hangingPunct="1">
              <a:lnSpc>
                <a:spcPct val="110000"/>
              </a:lnSpc>
              <a:spcBef>
                <a:spcPct val="0"/>
              </a:spcBef>
              <a:spcAft>
                <a:spcPts val="0"/>
              </a:spcAft>
              <a:buFont typeface="Wingdings" panose="05000000000000000000" pitchFamily="2" charset="2"/>
              <a:buNone/>
              <a:defRPr/>
            </a:pPr>
            <a:r>
              <a:rPr lang="zh-CN" altLang="en-US" dirty="0"/>
              <a:t>	</a:t>
            </a:r>
            <a:r>
              <a:rPr lang="en-US" altLang="zh-CN" dirty="0">
                <a:solidFill>
                  <a:srgbClr val="FF0000"/>
                </a:solidFill>
              </a:rPr>
              <a:t>B+</a:t>
            </a:r>
            <a:r>
              <a:rPr lang="zh-CN" altLang="en-US" dirty="0">
                <a:solidFill>
                  <a:srgbClr val="FF0000"/>
                </a:solidFill>
              </a:rPr>
              <a:t>树：</a:t>
            </a:r>
          </a:p>
          <a:p>
            <a:pPr eaLnBrk="1" fontAlgn="auto" hangingPunct="1">
              <a:lnSpc>
                <a:spcPct val="110000"/>
              </a:lnSpc>
              <a:spcBef>
                <a:spcPct val="0"/>
              </a:spcBef>
              <a:spcAft>
                <a:spcPts val="0"/>
              </a:spcAft>
              <a:buFont typeface="Wingdings" panose="05000000000000000000" pitchFamily="2" charset="2"/>
              <a:buNone/>
              <a:defRPr/>
            </a:pPr>
            <a:r>
              <a:rPr lang="zh-CN" altLang="en-US" sz="3200" dirty="0"/>
              <a:t>		定义。与</a:t>
            </a:r>
            <a:r>
              <a:rPr lang="en-US" altLang="zh-CN" sz="3200" dirty="0"/>
              <a:t>B</a:t>
            </a:r>
            <a:r>
              <a:rPr lang="zh-CN" altLang="en-US" sz="3200" dirty="0"/>
              <a:t>树的差异。</a:t>
            </a:r>
          </a:p>
          <a:p>
            <a:pPr eaLnBrk="1" fontAlgn="auto" hangingPunct="1">
              <a:lnSpc>
                <a:spcPct val="110000"/>
              </a:lnSpc>
              <a:spcBef>
                <a:spcPct val="0"/>
              </a:spcBef>
              <a:spcAft>
                <a:spcPts val="0"/>
              </a:spcAft>
              <a:buFont typeface="Wingdings" panose="05000000000000000000" pitchFamily="2" charset="2"/>
              <a:buNone/>
              <a:defRPr/>
            </a:pPr>
            <a:r>
              <a:rPr lang="zh-CN" altLang="en-US" sz="3200" dirty="0"/>
              <a:t>		查找算法，与</a:t>
            </a:r>
            <a:r>
              <a:rPr lang="en-US" altLang="zh-CN" sz="3200" dirty="0"/>
              <a:t>B</a:t>
            </a:r>
            <a:r>
              <a:rPr lang="zh-CN" altLang="en-US" sz="3200" dirty="0"/>
              <a:t>树算法的差异。</a:t>
            </a:r>
          </a:p>
        </p:txBody>
      </p:sp>
      <p:sp>
        <p:nvSpPr>
          <p:cNvPr id="4" name="灯片编号占位符 4">
            <a:extLst>
              <a:ext uri="{FF2B5EF4-FFF2-40B4-BE49-F238E27FC236}">
                <a16:creationId xmlns:a16="http://schemas.microsoft.com/office/drawing/2014/main" id="{C2233B9E-0608-4BB3-935B-92E3C40A41D6}"/>
              </a:ext>
            </a:extLst>
          </p:cNvPr>
          <p:cNvSpPr>
            <a:spLocks noGrp="1"/>
          </p:cNvSpPr>
          <p:nvPr>
            <p:ph type="sldNum" sz="quarter" idx="4294967295"/>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20000"/>
              </a:spcBef>
              <a:spcAft>
                <a:spcPct val="0"/>
              </a:spcAft>
              <a:buClr>
                <a:srgbClr val="CC99FF"/>
              </a:buClr>
              <a:buFont typeface="Monotype Sorts" pitchFamily="2" charset="2"/>
              <a:buNone/>
              <a:defRPr kumimoji="1" sz="1200" b="1" kern="1200">
                <a:solidFill>
                  <a:srgbClr val="898989"/>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fld id="{F476DA8D-3F21-4826-81DA-619F87514919}" type="slidenum">
              <a:rPr lang="en-US" altLang="zh-CN" smtClean="0"/>
              <a:pPr/>
              <a:t>82</a:t>
            </a:fld>
            <a:endParaRPr lang="zh-CN" altLang="en-US" sz="1800">
              <a:solidFill>
                <a:srgbClr val="898989"/>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73506">
                                            <p:txEl>
                                              <p:pRg st="0" end="0"/>
                                            </p:txEl>
                                          </p:spTgt>
                                        </p:tgtEl>
                                        <p:attrNameLst>
                                          <p:attrName>style.visibility</p:attrName>
                                        </p:attrNameLst>
                                      </p:cBhvr>
                                      <p:to>
                                        <p:strVal val="visible"/>
                                      </p:to>
                                    </p:set>
                                    <p:animEffect transition="in" filter="box(out)">
                                      <p:cBhvr>
                                        <p:cTn id="7" dur="500"/>
                                        <p:tgtEl>
                                          <p:spTgt spid="117350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73506">
                                            <p:txEl>
                                              <p:pRg st="1" end="1"/>
                                            </p:txEl>
                                          </p:spTgt>
                                        </p:tgtEl>
                                        <p:attrNameLst>
                                          <p:attrName>style.visibility</p:attrName>
                                        </p:attrNameLst>
                                      </p:cBhvr>
                                      <p:to>
                                        <p:strVal val="visible"/>
                                      </p:to>
                                    </p:set>
                                    <p:animEffect transition="in" filter="box(out)">
                                      <p:cBhvr>
                                        <p:cTn id="12" dur="500"/>
                                        <p:tgtEl>
                                          <p:spTgt spid="117350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73506">
                                            <p:txEl>
                                              <p:pRg st="2" end="2"/>
                                            </p:txEl>
                                          </p:spTgt>
                                        </p:tgtEl>
                                        <p:attrNameLst>
                                          <p:attrName>style.visibility</p:attrName>
                                        </p:attrNameLst>
                                      </p:cBhvr>
                                      <p:to>
                                        <p:strVal val="visible"/>
                                      </p:to>
                                    </p:set>
                                    <p:animEffect transition="in" filter="box(out)">
                                      <p:cBhvr>
                                        <p:cTn id="17" dur="500"/>
                                        <p:tgtEl>
                                          <p:spTgt spid="117350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73506">
                                            <p:txEl>
                                              <p:pRg st="3" end="3"/>
                                            </p:txEl>
                                          </p:spTgt>
                                        </p:tgtEl>
                                        <p:attrNameLst>
                                          <p:attrName>style.visibility</p:attrName>
                                        </p:attrNameLst>
                                      </p:cBhvr>
                                      <p:to>
                                        <p:strVal val="visible"/>
                                      </p:to>
                                    </p:set>
                                    <p:animEffect transition="in" filter="box(out)">
                                      <p:cBhvr>
                                        <p:cTn id="22" dur="500"/>
                                        <p:tgtEl>
                                          <p:spTgt spid="1173506">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73506">
                                            <p:txEl>
                                              <p:pRg st="4" end="4"/>
                                            </p:txEl>
                                          </p:spTgt>
                                        </p:tgtEl>
                                        <p:attrNameLst>
                                          <p:attrName>style.visibility</p:attrName>
                                        </p:attrNameLst>
                                      </p:cBhvr>
                                      <p:to>
                                        <p:strVal val="visible"/>
                                      </p:to>
                                    </p:set>
                                    <p:animEffect transition="in" filter="box(out)">
                                      <p:cBhvr>
                                        <p:cTn id="27" dur="500"/>
                                        <p:tgtEl>
                                          <p:spTgt spid="1173506">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73506">
                                            <p:txEl>
                                              <p:pRg st="5" end="5"/>
                                            </p:txEl>
                                          </p:spTgt>
                                        </p:tgtEl>
                                        <p:attrNameLst>
                                          <p:attrName>style.visibility</p:attrName>
                                        </p:attrNameLst>
                                      </p:cBhvr>
                                      <p:to>
                                        <p:strVal val="visible"/>
                                      </p:to>
                                    </p:set>
                                    <p:animEffect transition="in" filter="box(out)">
                                      <p:cBhvr>
                                        <p:cTn id="32" dur="500"/>
                                        <p:tgtEl>
                                          <p:spTgt spid="1173506">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73506">
                                            <p:txEl>
                                              <p:pRg st="6" end="6"/>
                                            </p:txEl>
                                          </p:spTgt>
                                        </p:tgtEl>
                                        <p:attrNameLst>
                                          <p:attrName>style.visibility</p:attrName>
                                        </p:attrNameLst>
                                      </p:cBhvr>
                                      <p:to>
                                        <p:strVal val="visible"/>
                                      </p:to>
                                    </p:set>
                                    <p:animEffect transition="in" filter="box(out)">
                                      <p:cBhvr>
                                        <p:cTn id="37" dur="500"/>
                                        <p:tgtEl>
                                          <p:spTgt spid="1173506">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73506">
                                            <p:txEl>
                                              <p:pRg st="7" end="7"/>
                                            </p:txEl>
                                          </p:spTgt>
                                        </p:tgtEl>
                                        <p:attrNameLst>
                                          <p:attrName>style.visibility</p:attrName>
                                        </p:attrNameLst>
                                      </p:cBhvr>
                                      <p:to>
                                        <p:strVal val="visible"/>
                                      </p:to>
                                    </p:set>
                                    <p:animEffect transition="in" filter="box(out)">
                                      <p:cBhvr>
                                        <p:cTn id="42" dur="500"/>
                                        <p:tgtEl>
                                          <p:spTgt spid="1173506">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173506">
                                            <p:txEl>
                                              <p:pRg st="8" end="8"/>
                                            </p:txEl>
                                          </p:spTgt>
                                        </p:tgtEl>
                                        <p:attrNameLst>
                                          <p:attrName>style.visibility</p:attrName>
                                        </p:attrNameLst>
                                      </p:cBhvr>
                                      <p:to>
                                        <p:strVal val="visible"/>
                                      </p:to>
                                    </p:set>
                                    <p:animEffect transition="in" filter="box(out)">
                                      <p:cBhvr>
                                        <p:cTn id="47" dur="500"/>
                                        <p:tgtEl>
                                          <p:spTgt spid="1173506">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6" grpId="0" build="p" bldLvl="5"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01E8CA46-9586-44BA-A304-FE54C9DF79AE}"/>
              </a:ext>
            </a:extLst>
          </p:cNvPr>
          <p:cNvSpPr>
            <a:spLocks noGrp="1" noChangeArrowheads="1"/>
          </p:cNvSpPr>
          <p:nvPr>
            <p:ph type="title"/>
          </p:nvPr>
        </p:nvSpPr>
        <p:spPr>
          <a:xfrm>
            <a:off x="115888" y="-165100"/>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75554" name="Rectangle 2">
            <a:extLst>
              <a:ext uri="{FF2B5EF4-FFF2-40B4-BE49-F238E27FC236}">
                <a16:creationId xmlns:a16="http://schemas.microsoft.com/office/drawing/2014/main" id="{19A56D0D-C322-4AEB-97AD-95E1CBCC77A5}"/>
              </a:ext>
            </a:extLst>
          </p:cNvPr>
          <p:cNvSpPr>
            <a:spLocks noGrp="1" noChangeArrowheads="1"/>
          </p:cNvSpPr>
          <p:nvPr>
            <p:ph idx="1"/>
          </p:nvPr>
        </p:nvSpPr>
        <p:spPr>
          <a:xfrm>
            <a:off x="808038" y="1160463"/>
            <a:ext cx="10515600" cy="4351337"/>
          </a:xfrm>
        </p:spPr>
        <p:txBody>
          <a:bodyPr rtlCol="0">
            <a:noAutofit/>
          </a:bodyPr>
          <a:lstStyle/>
          <a:p>
            <a:pPr marL="0" indent="0" eaLnBrk="1" fontAlgn="auto" hangingPunct="1">
              <a:lnSpc>
                <a:spcPct val="120000"/>
              </a:lnSpc>
              <a:spcBef>
                <a:spcPct val="0"/>
              </a:spcBef>
              <a:spcAft>
                <a:spcPts val="0"/>
              </a:spcAft>
              <a:buFont typeface="Arial" panose="020B0604020202020204" pitchFamily="34" charset="0"/>
              <a:buNone/>
              <a:defRPr/>
            </a:pPr>
            <a:r>
              <a:rPr lang="en-US" altLang="zh-CN" sz="2400" dirty="0"/>
              <a:t>B</a:t>
            </a:r>
            <a:r>
              <a:rPr lang="zh-CN" altLang="en-US" sz="2400" dirty="0"/>
              <a:t>树的定义：</a:t>
            </a:r>
            <a:r>
              <a:rPr lang="zh-CN" altLang="en-US" sz="2400" dirty="0">
                <a:solidFill>
                  <a:srgbClr val="FF0000"/>
                </a:solidFill>
              </a:rPr>
              <a:t>一种平衡的多路查找树</a:t>
            </a:r>
          </a:p>
          <a:p>
            <a:pPr marL="266700" indent="-266700" eaLnBrk="1" fontAlgn="auto" hangingPunct="1">
              <a:lnSpc>
                <a:spcPct val="120000"/>
              </a:lnSpc>
              <a:spcBef>
                <a:spcPct val="0"/>
              </a:spcBef>
              <a:spcAft>
                <a:spcPts val="0"/>
              </a:spcAft>
              <a:buFont typeface="Arial" panose="020B0604020202020204" pitchFamily="34" charset="0"/>
              <a:buNone/>
              <a:defRPr/>
            </a:pPr>
            <a:r>
              <a:rPr lang="zh-CN" altLang="en-US" sz="2400" dirty="0"/>
              <a:t>	定义：一棵</a:t>
            </a:r>
            <a:r>
              <a:rPr lang="en-US" altLang="zh-CN" sz="2400" dirty="0"/>
              <a:t>m</a:t>
            </a:r>
            <a:r>
              <a:rPr lang="zh-CN" altLang="en-US" sz="2400" dirty="0"/>
              <a:t>阶的</a:t>
            </a:r>
            <a:r>
              <a:rPr lang="en-US" altLang="zh-CN" sz="2400" dirty="0"/>
              <a:t>B</a:t>
            </a:r>
            <a:r>
              <a:rPr lang="zh-CN" altLang="en-US" sz="2400" dirty="0"/>
              <a:t>树，或为空，或为满足下列特征的</a:t>
            </a:r>
            <a:r>
              <a:rPr lang="en-US" altLang="zh-CN" sz="2400" dirty="0"/>
              <a:t>m</a:t>
            </a:r>
            <a:r>
              <a:rPr lang="zh-CN" altLang="en-US" sz="2400" dirty="0"/>
              <a:t>叉树：</a:t>
            </a:r>
          </a:p>
          <a:p>
            <a:pPr marL="266700" indent="-266700" eaLnBrk="1" fontAlgn="auto" hangingPunct="1">
              <a:lnSpc>
                <a:spcPct val="120000"/>
              </a:lnSpc>
              <a:spcBef>
                <a:spcPct val="0"/>
              </a:spcBef>
              <a:spcAft>
                <a:spcPts val="0"/>
              </a:spcAft>
              <a:buFont typeface="Arial" panose="020B0604020202020204" pitchFamily="34" charset="0"/>
              <a:buNone/>
              <a:defRPr/>
            </a:pPr>
            <a:r>
              <a:rPr lang="zh-CN" altLang="en-US" sz="2400" dirty="0"/>
              <a:t>	</a:t>
            </a:r>
            <a:r>
              <a:rPr lang="en-US" altLang="zh-CN" sz="2400" dirty="0"/>
              <a:t>(1) </a:t>
            </a:r>
            <a:r>
              <a:rPr lang="zh-CN" altLang="en-US" sz="2400" dirty="0"/>
              <a:t>树中每个结点至多有</a:t>
            </a:r>
            <a:r>
              <a:rPr lang="en-US" altLang="zh-CN" sz="2400" dirty="0"/>
              <a:t>m</a:t>
            </a:r>
            <a:r>
              <a:rPr lang="zh-CN" altLang="en-US" sz="2400" dirty="0"/>
              <a:t>棵子树；</a:t>
            </a:r>
          </a:p>
          <a:p>
            <a:pPr marL="266700" indent="-266700" eaLnBrk="1" fontAlgn="auto" hangingPunct="1">
              <a:lnSpc>
                <a:spcPct val="120000"/>
              </a:lnSpc>
              <a:spcBef>
                <a:spcPct val="0"/>
              </a:spcBef>
              <a:spcAft>
                <a:spcPts val="0"/>
              </a:spcAft>
              <a:buFont typeface="Arial" panose="020B0604020202020204" pitchFamily="34" charset="0"/>
              <a:buNone/>
              <a:defRPr/>
            </a:pPr>
            <a:r>
              <a:rPr lang="zh-CN" altLang="en-US" sz="2400" dirty="0"/>
              <a:t>	</a:t>
            </a:r>
            <a:r>
              <a:rPr lang="en-US" altLang="zh-CN" sz="2400" dirty="0"/>
              <a:t>(2) </a:t>
            </a:r>
            <a:r>
              <a:rPr lang="zh-CN" altLang="en-US" sz="2400" dirty="0"/>
              <a:t>若根结点不是叶子结点，则至少有两棵子树；</a:t>
            </a:r>
          </a:p>
          <a:p>
            <a:pPr marL="266700" indent="-266700" eaLnBrk="1" fontAlgn="auto" hangingPunct="1">
              <a:lnSpc>
                <a:spcPct val="120000"/>
              </a:lnSpc>
              <a:spcBef>
                <a:spcPct val="0"/>
              </a:spcBef>
              <a:spcAft>
                <a:spcPts val="0"/>
              </a:spcAft>
              <a:buFont typeface="Arial" panose="020B0604020202020204" pitchFamily="34" charset="0"/>
              <a:buNone/>
              <a:defRPr/>
            </a:pPr>
            <a:r>
              <a:rPr lang="zh-CN" altLang="en-US" sz="2400" dirty="0"/>
              <a:t>	</a:t>
            </a:r>
            <a:r>
              <a:rPr lang="en-US" altLang="zh-CN" sz="2400" dirty="0"/>
              <a:t>(3) </a:t>
            </a:r>
            <a:r>
              <a:rPr lang="zh-CN" altLang="en-US" sz="2400" dirty="0">
                <a:solidFill>
                  <a:srgbClr val="FF0000"/>
                </a:solidFill>
              </a:rPr>
              <a:t>除根之外的所有非终端结点至少有 </a:t>
            </a:r>
            <a:r>
              <a:rPr lang="zh-CN" altLang="en-US" sz="2400" dirty="0">
                <a:solidFill>
                  <a:srgbClr val="FF0000"/>
                </a:solidFill>
                <a:effectLst>
                  <a:outerShdw blurRad="38100" dist="38100" dir="2700000" algn="tl">
                    <a:srgbClr val="000000"/>
                  </a:outerShdw>
                </a:effectLst>
                <a:sym typeface="Symbol" panose="05050102010706020507" pitchFamily="18" charset="2"/>
              </a:rPr>
              <a:t></a:t>
            </a:r>
            <a:r>
              <a:rPr lang="en-US" altLang="zh-CN" sz="2400" i="1" dirty="0">
                <a:solidFill>
                  <a:srgbClr val="FF0000"/>
                </a:solidFill>
                <a:effectLst>
                  <a:outerShdw blurRad="38100" dist="38100" dir="2700000" algn="tl">
                    <a:srgbClr val="000000"/>
                  </a:outerShdw>
                </a:effectLst>
              </a:rPr>
              <a:t>m</a:t>
            </a:r>
            <a:r>
              <a:rPr lang="en-US" altLang="zh-CN" sz="2400" dirty="0">
                <a:solidFill>
                  <a:srgbClr val="FF0000"/>
                </a:solidFill>
                <a:effectLst>
                  <a:outerShdw blurRad="38100" dist="38100" dir="2700000" algn="tl">
                    <a:srgbClr val="000000"/>
                  </a:outerShdw>
                </a:effectLst>
              </a:rPr>
              <a:t>/2</a:t>
            </a:r>
            <a:r>
              <a:rPr lang="en-US" altLang="zh-CN" sz="2400" dirty="0">
                <a:solidFill>
                  <a:srgbClr val="FF0000"/>
                </a:solidFill>
                <a:effectLst>
                  <a:outerShdw blurRad="38100" dist="38100" dir="2700000" algn="tl">
                    <a:srgbClr val="000000"/>
                  </a:outerShdw>
                </a:effectLst>
                <a:sym typeface="Symbol" panose="05050102010706020507" pitchFamily="18" charset="2"/>
              </a:rPr>
              <a:t></a:t>
            </a:r>
            <a:r>
              <a:rPr lang="en-US" altLang="zh-CN" sz="2400" dirty="0">
                <a:solidFill>
                  <a:srgbClr val="FF0000"/>
                </a:solidFill>
                <a:effectLst>
                  <a:outerShdw blurRad="38100" dist="38100" dir="2700000" algn="tl">
                    <a:srgbClr val="000000"/>
                  </a:outerShdw>
                </a:effectLst>
              </a:rPr>
              <a:t> </a:t>
            </a:r>
            <a:r>
              <a:rPr lang="zh-CN" altLang="en-US" sz="2400" dirty="0">
                <a:solidFill>
                  <a:srgbClr val="FF0000"/>
                </a:solidFill>
              </a:rPr>
              <a:t>棵子树；</a:t>
            </a:r>
          </a:p>
          <a:p>
            <a:pPr marL="266700" indent="-266700" eaLnBrk="1" fontAlgn="auto" hangingPunct="1">
              <a:lnSpc>
                <a:spcPct val="120000"/>
              </a:lnSpc>
              <a:spcBef>
                <a:spcPct val="0"/>
              </a:spcBef>
              <a:spcAft>
                <a:spcPts val="0"/>
              </a:spcAft>
              <a:buFont typeface="Arial" panose="020B0604020202020204" pitchFamily="34" charset="0"/>
              <a:buNone/>
              <a:defRPr/>
            </a:pPr>
            <a:r>
              <a:rPr lang="en-US" altLang="zh-CN" sz="2400" dirty="0"/>
              <a:t>	(4) </a:t>
            </a:r>
            <a:r>
              <a:rPr lang="zh-CN" altLang="en-US" sz="2400" dirty="0"/>
              <a:t>所有的非终端结点中包含下列信息数据</a:t>
            </a:r>
          </a:p>
          <a:p>
            <a:pPr marL="266700" indent="-266700" algn="ctr" eaLnBrk="1" fontAlgn="auto" hangingPunct="1">
              <a:lnSpc>
                <a:spcPct val="120000"/>
              </a:lnSpc>
              <a:spcBef>
                <a:spcPct val="0"/>
              </a:spcBef>
              <a:spcAft>
                <a:spcPts val="0"/>
              </a:spcAft>
              <a:buFont typeface="Arial" panose="020B0604020202020204" pitchFamily="34" charset="0"/>
              <a:buNone/>
              <a:defRPr/>
            </a:pPr>
            <a:r>
              <a:rPr lang="en-US" altLang="zh-CN" sz="2400" dirty="0"/>
              <a:t>( n, </a:t>
            </a:r>
            <a:r>
              <a:rPr lang="en-US" altLang="zh-CN" sz="2400" dirty="0">
                <a:solidFill>
                  <a:srgbClr val="FF0000"/>
                </a:solidFill>
              </a:rPr>
              <a:t>a</a:t>
            </a:r>
            <a:r>
              <a:rPr lang="en-US" altLang="zh-CN" sz="2400" baseline="-25000" dirty="0">
                <a:solidFill>
                  <a:srgbClr val="FF0000"/>
                </a:solidFill>
              </a:rPr>
              <a:t>0</a:t>
            </a:r>
            <a:r>
              <a:rPr lang="en-US" altLang="zh-CN" sz="2400" dirty="0"/>
              <a:t>, k</a:t>
            </a:r>
            <a:r>
              <a:rPr lang="en-US" altLang="zh-CN" sz="2400" baseline="-25000" dirty="0"/>
              <a:t>1</a:t>
            </a:r>
            <a:r>
              <a:rPr lang="en-US" altLang="zh-CN" sz="2400" dirty="0"/>
              <a:t>, a</a:t>
            </a:r>
            <a:r>
              <a:rPr lang="en-US" altLang="zh-CN" sz="2400" baseline="-25000" dirty="0"/>
              <a:t>1</a:t>
            </a:r>
            <a:r>
              <a:rPr lang="en-US" altLang="zh-CN" sz="2400" dirty="0"/>
              <a:t>, k</a:t>
            </a:r>
            <a:r>
              <a:rPr lang="en-US" altLang="zh-CN" sz="2400" baseline="-25000" dirty="0"/>
              <a:t>2</a:t>
            </a:r>
            <a:r>
              <a:rPr lang="en-US" altLang="zh-CN" sz="2400" dirty="0"/>
              <a:t>, </a:t>
            </a:r>
            <a:r>
              <a:rPr lang="en-US" altLang="zh-CN" sz="2400" dirty="0">
                <a:solidFill>
                  <a:srgbClr val="FF0000"/>
                </a:solidFill>
              </a:rPr>
              <a:t>a</a:t>
            </a:r>
            <a:r>
              <a:rPr lang="en-US" altLang="zh-CN" sz="2400" baseline="-25000" dirty="0">
                <a:solidFill>
                  <a:srgbClr val="FF0000"/>
                </a:solidFill>
              </a:rPr>
              <a:t>2</a:t>
            </a:r>
            <a:r>
              <a:rPr lang="en-US" altLang="zh-CN" sz="2400" dirty="0"/>
              <a:t>, …… , </a:t>
            </a:r>
            <a:r>
              <a:rPr lang="en-US" altLang="zh-CN" sz="2400" dirty="0" err="1"/>
              <a:t>k</a:t>
            </a:r>
            <a:r>
              <a:rPr lang="en-US" altLang="zh-CN" sz="2400" baseline="-25000" dirty="0" err="1"/>
              <a:t>n</a:t>
            </a:r>
            <a:r>
              <a:rPr lang="en-US" altLang="zh-CN" sz="2400" dirty="0"/>
              <a:t>, </a:t>
            </a:r>
            <a:r>
              <a:rPr lang="en-US" altLang="zh-CN" sz="2400" dirty="0">
                <a:solidFill>
                  <a:srgbClr val="FF0000"/>
                </a:solidFill>
              </a:rPr>
              <a:t>a</a:t>
            </a:r>
            <a:r>
              <a:rPr lang="en-US" altLang="zh-CN" sz="2400" baseline="-25000" dirty="0">
                <a:solidFill>
                  <a:srgbClr val="FF0000"/>
                </a:solidFill>
              </a:rPr>
              <a:t>n</a:t>
            </a:r>
            <a:r>
              <a:rPr lang="en-US" altLang="zh-CN" sz="2400" dirty="0"/>
              <a:t> )</a:t>
            </a:r>
          </a:p>
          <a:p>
            <a:pPr marL="266700" indent="-266700" eaLnBrk="1" fontAlgn="auto" hangingPunct="1">
              <a:lnSpc>
                <a:spcPct val="120000"/>
              </a:lnSpc>
              <a:spcBef>
                <a:spcPct val="0"/>
              </a:spcBef>
              <a:spcAft>
                <a:spcPts val="0"/>
              </a:spcAft>
              <a:buFont typeface="Arial" panose="020B0604020202020204" pitchFamily="34" charset="0"/>
              <a:buNone/>
              <a:defRPr/>
            </a:pPr>
            <a:r>
              <a:rPr lang="en-US" altLang="zh-CN" sz="2400" dirty="0"/>
              <a:t>	</a:t>
            </a:r>
            <a:r>
              <a:rPr lang="zh-CN" altLang="en-US" sz="2400" dirty="0"/>
              <a:t>其中 </a:t>
            </a:r>
            <a:r>
              <a:rPr lang="en-US" altLang="zh-CN" sz="2400" dirty="0" err="1"/>
              <a:t>k</a:t>
            </a:r>
            <a:r>
              <a:rPr lang="en-US" altLang="zh-CN" sz="2400" baseline="-25000" dirty="0" err="1"/>
              <a:t>i</a:t>
            </a:r>
            <a:r>
              <a:rPr lang="en-US" altLang="zh-CN" sz="2400" baseline="-25000" dirty="0"/>
              <a:t> </a:t>
            </a:r>
            <a:r>
              <a:rPr lang="zh-CN" altLang="en-US" sz="2400" dirty="0"/>
              <a:t>为关键字，且 </a:t>
            </a:r>
            <a:r>
              <a:rPr lang="en-US" altLang="zh-CN" sz="2400" dirty="0" err="1"/>
              <a:t>k</a:t>
            </a:r>
            <a:r>
              <a:rPr lang="en-US" altLang="zh-CN" sz="2400" baseline="-25000" dirty="0" err="1"/>
              <a:t>i</a:t>
            </a:r>
            <a:r>
              <a:rPr lang="en-US" altLang="zh-CN" sz="2400" dirty="0"/>
              <a:t>&lt;k</a:t>
            </a:r>
            <a:r>
              <a:rPr lang="en-US" altLang="zh-CN" sz="2400" baseline="-25000" dirty="0"/>
              <a:t>i+1</a:t>
            </a:r>
            <a:r>
              <a:rPr lang="zh-CN" altLang="en-US" sz="2400" dirty="0"/>
              <a:t>；</a:t>
            </a:r>
            <a:r>
              <a:rPr lang="en-US" altLang="zh-CN" sz="2400" dirty="0" err="1">
                <a:solidFill>
                  <a:srgbClr val="FF0000"/>
                </a:solidFill>
              </a:rPr>
              <a:t>a</a:t>
            </a:r>
            <a:r>
              <a:rPr lang="en-US" altLang="zh-CN" sz="2400" baseline="-25000" dirty="0" err="1">
                <a:solidFill>
                  <a:srgbClr val="FF0000"/>
                </a:solidFill>
              </a:rPr>
              <a:t>i</a:t>
            </a:r>
            <a:r>
              <a:rPr lang="en-US" altLang="zh-CN" sz="2400" baseline="-25000" dirty="0">
                <a:solidFill>
                  <a:srgbClr val="00FFFF"/>
                </a:solidFill>
              </a:rPr>
              <a:t> </a:t>
            </a:r>
            <a:r>
              <a:rPr lang="zh-CN" altLang="en-US" sz="2400" dirty="0"/>
              <a:t>为指向子树根结点的指针，且指针 </a:t>
            </a:r>
            <a:r>
              <a:rPr lang="en-US" altLang="zh-CN" sz="2400" dirty="0">
                <a:solidFill>
                  <a:srgbClr val="FF0000"/>
                </a:solidFill>
              </a:rPr>
              <a:t>a</a:t>
            </a:r>
            <a:r>
              <a:rPr lang="en-US" altLang="zh-CN" sz="2400" baseline="-25000" dirty="0">
                <a:solidFill>
                  <a:srgbClr val="FF0000"/>
                </a:solidFill>
              </a:rPr>
              <a:t>i-1 </a:t>
            </a:r>
            <a:r>
              <a:rPr lang="zh-CN" altLang="en-US" sz="2400" dirty="0"/>
              <a:t>所指子树中所有结点的关键字均小于 </a:t>
            </a:r>
            <a:r>
              <a:rPr lang="en-US" altLang="zh-CN" sz="2400" dirty="0" err="1"/>
              <a:t>k</a:t>
            </a:r>
            <a:r>
              <a:rPr lang="en-US" altLang="zh-CN" sz="2400" baseline="-25000" dirty="0" err="1"/>
              <a:t>i</a:t>
            </a:r>
            <a:r>
              <a:rPr lang="zh-CN" altLang="en-US" sz="2400" dirty="0"/>
              <a:t>，</a:t>
            </a:r>
            <a:r>
              <a:rPr lang="en-US" altLang="zh-CN" sz="2400" dirty="0">
                <a:solidFill>
                  <a:srgbClr val="FF0000"/>
                </a:solidFill>
              </a:rPr>
              <a:t>a</a:t>
            </a:r>
            <a:r>
              <a:rPr lang="en-US" altLang="zh-CN" sz="2400" baseline="-25000" dirty="0">
                <a:solidFill>
                  <a:srgbClr val="FF0000"/>
                </a:solidFill>
              </a:rPr>
              <a:t>n</a:t>
            </a:r>
            <a:r>
              <a:rPr lang="en-US" altLang="zh-CN" sz="2400" baseline="-25000" dirty="0">
                <a:solidFill>
                  <a:srgbClr val="00FFFF"/>
                </a:solidFill>
              </a:rPr>
              <a:t> </a:t>
            </a:r>
            <a:r>
              <a:rPr lang="zh-CN" altLang="en-US" sz="2400" dirty="0"/>
              <a:t>所指子树中所有结点的关键字均大于 </a:t>
            </a:r>
            <a:r>
              <a:rPr lang="en-US" altLang="zh-CN" sz="2400" dirty="0" err="1"/>
              <a:t>k</a:t>
            </a:r>
            <a:r>
              <a:rPr lang="en-US" altLang="zh-CN" sz="2400" baseline="-25000" dirty="0" err="1"/>
              <a:t>n</a:t>
            </a:r>
            <a:r>
              <a:rPr lang="zh-CN" altLang="en-US" sz="2400" dirty="0"/>
              <a:t>。</a:t>
            </a:r>
            <a:r>
              <a:rPr lang="en-US" altLang="zh-CN" sz="2400" dirty="0"/>
              <a:t>n </a:t>
            </a:r>
            <a:r>
              <a:rPr lang="zh-CN" altLang="en-US" sz="2400" dirty="0"/>
              <a:t>为关键字个数，有 </a:t>
            </a:r>
            <a:r>
              <a:rPr lang="en-US" altLang="zh-CN" sz="2400" dirty="0"/>
              <a:t>n+1</a:t>
            </a:r>
            <a:r>
              <a:rPr lang="zh-CN" altLang="en-US" sz="2400" dirty="0"/>
              <a:t>棵子树。</a:t>
            </a:r>
          </a:p>
          <a:p>
            <a:pPr marL="266700" indent="-266700" eaLnBrk="1" fontAlgn="auto" hangingPunct="1">
              <a:lnSpc>
                <a:spcPct val="120000"/>
              </a:lnSpc>
              <a:spcBef>
                <a:spcPct val="0"/>
              </a:spcBef>
              <a:spcAft>
                <a:spcPts val="0"/>
              </a:spcAft>
              <a:buFont typeface="Arial" panose="020B0604020202020204" pitchFamily="34" charset="0"/>
              <a:buNone/>
              <a:defRPr/>
            </a:pPr>
            <a:r>
              <a:rPr lang="zh-CN" altLang="en-US" sz="2400" dirty="0"/>
              <a:t>	</a:t>
            </a:r>
            <a:r>
              <a:rPr lang="en-US" altLang="zh-CN" sz="2400" dirty="0"/>
              <a:t>(5</a:t>
            </a:r>
            <a:r>
              <a:rPr lang="en-US" altLang="zh-CN" sz="2400" dirty="0">
                <a:solidFill>
                  <a:srgbClr val="FF0000"/>
                </a:solidFill>
              </a:rPr>
              <a:t>) </a:t>
            </a:r>
            <a:r>
              <a:rPr lang="zh-CN" altLang="en-US" sz="2400" dirty="0">
                <a:solidFill>
                  <a:srgbClr val="FF0000"/>
                </a:solidFill>
              </a:rPr>
              <a:t>所有子树的叶子结点均在同一层，且不带信息。</a:t>
            </a:r>
          </a:p>
        </p:txBody>
      </p:sp>
      <p:sp>
        <p:nvSpPr>
          <p:cNvPr id="4" name="灯片编号占位符 4">
            <a:extLst>
              <a:ext uri="{FF2B5EF4-FFF2-40B4-BE49-F238E27FC236}">
                <a16:creationId xmlns:a16="http://schemas.microsoft.com/office/drawing/2014/main" id="{05CBB0AE-D3CF-47EB-AFAE-2FD318FCB5EF}"/>
              </a:ext>
            </a:extLst>
          </p:cNvPr>
          <p:cNvSpPr>
            <a:spLocks noGrp="1"/>
          </p:cNvSpPr>
          <p:nvPr>
            <p:ph type="sldNum" sz="quarter" idx="4294967295"/>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20000"/>
              </a:spcBef>
              <a:spcAft>
                <a:spcPct val="0"/>
              </a:spcAft>
              <a:buClr>
                <a:srgbClr val="CC99FF"/>
              </a:buClr>
              <a:buFont typeface="Monotype Sorts" pitchFamily="2" charset="2"/>
              <a:buNone/>
              <a:defRPr kumimoji="1" sz="1200" b="1" kern="1200">
                <a:solidFill>
                  <a:srgbClr val="898989"/>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fld id="{F476DA8D-3F21-4826-81DA-619F87514919}" type="slidenum">
              <a:rPr lang="en-US" altLang="zh-CN" smtClean="0"/>
              <a:pPr/>
              <a:t>83</a:t>
            </a:fld>
            <a:endParaRPr lang="zh-CN" altLang="en-US" sz="1800">
              <a:solidFill>
                <a:srgbClr val="898989"/>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75554">
                                            <p:txEl>
                                              <p:pRg st="0" end="0"/>
                                            </p:txEl>
                                          </p:spTgt>
                                        </p:tgtEl>
                                        <p:attrNameLst>
                                          <p:attrName>style.visibility</p:attrName>
                                        </p:attrNameLst>
                                      </p:cBhvr>
                                      <p:to>
                                        <p:strVal val="visible"/>
                                      </p:to>
                                    </p:set>
                                    <p:animEffect transition="in" filter="box(out)">
                                      <p:cBhvr>
                                        <p:cTn id="7" dur="500"/>
                                        <p:tgtEl>
                                          <p:spTgt spid="117555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75554">
                                            <p:txEl>
                                              <p:pRg st="1" end="1"/>
                                            </p:txEl>
                                          </p:spTgt>
                                        </p:tgtEl>
                                        <p:attrNameLst>
                                          <p:attrName>style.visibility</p:attrName>
                                        </p:attrNameLst>
                                      </p:cBhvr>
                                      <p:to>
                                        <p:strVal val="visible"/>
                                      </p:to>
                                    </p:set>
                                    <p:animEffect transition="in" filter="box(out)">
                                      <p:cBhvr>
                                        <p:cTn id="12" dur="500"/>
                                        <p:tgtEl>
                                          <p:spTgt spid="117555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75554">
                                            <p:txEl>
                                              <p:pRg st="2" end="2"/>
                                            </p:txEl>
                                          </p:spTgt>
                                        </p:tgtEl>
                                        <p:attrNameLst>
                                          <p:attrName>style.visibility</p:attrName>
                                        </p:attrNameLst>
                                      </p:cBhvr>
                                      <p:to>
                                        <p:strVal val="visible"/>
                                      </p:to>
                                    </p:set>
                                    <p:animEffect transition="in" filter="box(out)">
                                      <p:cBhvr>
                                        <p:cTn id="17" dur="500"/>
                                        <p:tgtEl>
                                          <p:spTgt spid="1175554">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75554">
                                            <p:txEl>
                                              <p:pRg st="3" end="3"/>
                                            </p:txEl>
                                          </p:spTgt>
                                        </p:tgtEl>
                                        <p:attrNameLst>
                                          <p:attrName>style.visibility</p:attrName>
                                        </p:attrNameLst>
                                      </p:cBhvr>
                                      <p:to>
                                        <p:strVal val="visible"/>
                                      </p:to>
                                    </p:set>
                                    <p:animEffect transition="in" filter="box(out)">
                                      <p:cBhvr>
                                        <p:cTn id="22" dur="500"/>
                                        <p:tgtEl>
                                          <p:spTgt spid="1175554">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75554">
                                            <p:txEl>
                                              <p:pRg st="4" end="4"/>
                                            </p:txEl>
                                          </p:spTgt>
                                        </p:tgtEl>
                                        <p:attrNameLst>
                                          <p:attrName>style.visibility</p:attrName>
                                        </p:attrNameLst>
                                      </p:cBhvr>
                                      <p:to>
                                        <p:strVal val="visible"/>
                                      </p:to>
                                    </p:set>
                                    <p:animEffect transition="in" filter="box(out)">
                                      <p:cBhvr>
                                        <p:cTn id="27" dur="500"/>
                                        <p:tgtEl>
                                          <p:spTgt spid="1175554">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75554">
                                            <p:txEl>
                                              <p:pRg st="5" end="5"/>
                                            </p:txEl>
                                          </p:spTgt>
                                        </p:tgtEl>
                                        <p:attrNameLst>
                                          <p:attrName>style.visibility</p:attrName>
                                        </p:attrNameLst>
                                      </p:cBhvr>
                                      <p:to>
                                        <p:strVal val="visible"/>
                                      </p:to>
                                    </p:set>
                                    <p:animEffect transition="in" filter="box(out)">
                                      <p:cBhvr>
                                        <p:cTn id="32" dur="500"/>
                                        <p:tgtEl>
                                          <p:spTgt spid="1175554">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75554">
                                            <p:txEl>
                                              <p:pRg st="6" end="6"/>
                                            </p:txEl>
                                          </p:spTgt>
                                        </p:tgtEl>
                                        <p:attrNameLst>
                                          <p:attrName>style.visibility</p:attrName>
                                        </p:attrNameLst>
                                      </p:cBhvr>
                                      <p:to>
                                        <p:strVal val="visible"/>
                                      </p:to>
                                    </p:set>
                                    <p:animEffect transition="in" filter="box(out)">
                                      <p:cBhvr>
                                        <p:cTn id="37" dur="500"/>
                                        <p:tgtEl>
                                          <p:spTgt spid="1175554">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75554">
                                            <p:txEl>
                                              <p:pRg st="7" end="7"/>
                                            </p:txEl>
                                          </p:spTgt>
                                        </p:tgtEl>
                                        <p:attrNameLst>
                                          <p:attrName>style.visibility</p:attrName>
                                        </p:attrNameLst>
                                      </p:cBhvr>
                                      <p:to>
                                        <p:strVal val="visible"/>
                                      </p:to>
                                    </p:set>
                                    <p:animEffect transition="in" filter="box(out)">
                                      <p:cBhvr>
                                        <p:cTn id="42" dur="500"/>
                                        <p:tgtEl>
                                          <p:spTgt spid="1175554">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175554">
                                            <p:txEl>
                                              <p:pRg st="8" end="8"/>
                                            </p:txEl>
                                          </p:spTgt>
                                        </p:tgtEl>
                                        <p:attrNameLst>
                                          <p:attrName>style.visibility</p:attrName>
                                        </p:attrNameLst>
                                      </p:cBhvr>
                                      <p:to>
                                        <p:strVal val="visible"/>
                                      </p:to>
                                    </p:set>
                                    <p:animEffect transition="in" filter="box(out)">
                                      <p:cBhvr>
                                        <p:cTn id="47" dur="500"/>
                                        <p:tgtEl>
                                          <p:spTgt spid="1175554">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4" grpId="0" build="p" bldLvl="5"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3">
            <a:extLst>
              <a:ext uri="{FF2B5EF4-FFF2-40B4-BE49-F238E27FC236}">
                <a16:creationId xmlns:a16="http://schemas.microsoft.com/office/drawing/2014/main" id="{874630B4-6153-4B08-80A6-DC4548BD160B}"/>
              </a:ext>
            </a:extLst>
          </p:cNvPr>
          <p:cNvSpPr>
            <a:spLocks noGrp="1" noChangeArrowheads="1"/>
          </p:cNvSpPr>
          <p:nvPr>
            <p:ph type="title"/>
          </p:nvPr>
        </p:nvSpPr>
        <p:spPr>
          <a:xfrm>
            <a:off x="74613" y="-13493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97283" name="Rectangle 2">
            <a:extLst>
              <a:ext uri="{FF2B5EF4-FFF2-40B4-BE49-F238E27FC236}">
                <a16:creationId xmlns:a16="http://schemas.microsoft.com/office/drawing/2014/main" id="{E987B6F0-3B34-4A2D-A21A-26A9AE4E99C4}"/>
              </a:ext>
            </a:extLst>
          </p:cNvPr>
          <p:cNvSpPr>
            <a:spLocks noGrp="1" noChangeArrowheads="1"/>
          </p:cNvSpPr>
          <p:nvPr>
            <p:ph idx="1"/>
          </p:nvPr>
        </p:nvSpPr>
        <p:spPr>
          <a:xfrm>
            <a:off x="838200" y="1101725"/>
            <a:ext cx="10515600" cy="917575"/>
          </a:xfrm>
        </p:spPr>
        <p:txBody>
          <a:bodyPr>
            <a:normAutofit fontScale="92500" lnSpcReduction="10000"/>
          </a:bodyPr>
          <a:lstStyle/>
          <a:p>
            <a:pPr marL="0" indent="0" eaLnBrk="1" hangingPunct="1">
              <a:lnSpc>
                <a:spcPct val="95000"/>
              </a:lnSpc>
              <a:spcBef>
                <a:spcPct val="0"/>
              </a:spcBef>
              <a:buFont typeface="Arial" panose="020B0604020202020204" pitchFamily="34" charset="0"/>
              <a:buNone/>
              <a:defRPr/>
            </a:pPr>
            <a:r>
              <a:rPr lang="en-US" altLang="zh-CN" dirty="0"/>
              <a:t>B</a:t>
            </a:r>
            <a:r>
              <a:rPr lang="zh-CN" altLang="en-US" dirty="0"/>
              <a:t>树的定义</a:t>
            </a:r>
          </a:p>
          <a:p>
            <a:pPr eaLnBrk="1" hangingPunct="1">
              <a:lnSpc>
                <a:spcPct val="95000"/>
              </a:lnSpc>
              <a:spcBef>
                <a:spcPct val="0"/>
              </a:spcBef>
              <a:buFont typeface="Wingdings" panose="05000000000000000000" pitchFamily="2" charset="2"/>
              <a:buNone/>
              <a:defRPr/>
            </a:pPr>
            <a:r>
              <a:rPr lang="en-US" altLang="zh-CN" dirty="0">
                <a:solidFill>
                  <a:srgbClr val="00FFFF"/>
                </a:solidFill>
              </a:rPr>
              <a:t>		</a:t>
            </a:r>
            <a:r>
              <a:rPr lang="en-US" altLang="zh-CN" dirty="0">
                <a:solidFill>
                  <a:srgbClr val="FF0000"/>
                </a:solidFill>
              </a:rPr>
              <a:t>B</a:t>
            </a:r>
            <a:r>
              <a:rPr lang="zh-CN" altLang="en-US" dirty="0">
                <a:solidFill>
                  <a:srgbClr val="FF0000"/>
                </a:solidFill>
              </a:rPr>
              <a:t>树是一种平衡的多路查找树。</a:t>
            </a:r>
          </a:p>
        </p:txBody>
      </p:sp>
      <p:sp>
        <p:nvSpPr>
          <p:cNvPr id="1176580" name="Text Box 4">
            <a:extLst>
              <a:ext uri="{FF2B5EF4-FFF2-40B4-BE49-F238E27FC236}">
                <a16:creationId xmlns:a16="http://schemas.microsoft.com/office/drawing/2014/main" id="{FE37CB1E-5DDE-4F43-8C10-49B7EFFEEAFE}"/>
              </a:ext>
            </a:extLst>
          </p:cNvPr>
          <p:cNvSpPr txBox="1">
            <a:spLocks noChangeArrowheads="1"/>
          </p:cNvSpPr>
          <p:nvPr/>
        </p:nvSpPr>
        <p:spPr bwMode="auto">
          <a:xfrm>
            <a:off x="2817813" y="5467350"/>
            <a:ext cx="659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600" dirty="0">
                <a:latin typeface="华康俪金黑W8(P)" panose="020B0800000000000000" pitchFamily="34" charset="-122"/>
                <a:ea typeface="华康俪金黑W8(P)" panose="020B0800000000000000" pitchFamily="34" charset="-122"/>
              </a:rPr>
              <a:t>非</a:t>
            </a:r>
            <a:r>
              <a:rPr lang="en-US" altLang="zh-CN" sz="3200" dirty="0">
                <a:latin typeface="华康俪金黑W8(P)" panose="020B0800000000000000" pitchFamily="34" charset="-122"/>
                <a:ea typeface="华康俪金黑W8(P)" panose="020B0800000000000000" pitchFamily="34" charset="-122"/>
              </a:rPr>
              <a:t>B</a:t>
            </a:r>
            <a:r>
              <a:rPr lang="zh-CN" altLang="en-US" sz="3200" dirty="0">
                <a:latin typeface="华康俪金黑W8(P)" panose="020B0800000000000000" pitchFamily="34" charset="-122"/>
                <a:ea typeface="华康俪金黑W8(P)" panose="020B0800000000000000" pitchFamily="34" charset="-122"/>
              </a:rPr>
              <a:t>树</a:t>
            </a:r>
            <a:r>
              <a:rPr lang="zh-CN" altLang="en-US" sz="3600" dirty="0">
                <a:latin typeface="华康俪金黑W8(P)" panose="020B0800000000000000" pitchFamily="34" charset="-122"/>
                <a:ea typeface="华康俪金黑W8(P)" panose="020B0800000000000000" pitchFamily="34" charset="-122"/>
              </a:rPr>
              <a:t>             	 	       </a:t>
            </a:r>
            <a:r>
              <a:rPr lang="en-US" altLang="zh-CN" sz="3200" dirty="0">
                <a:latin typeface="华康俪金黑W8(P)" panose="020B0800000000000000" pitchFamily="34" charset="-122"/>
                <a:ea typeface="华康俪金黑W8(P)" panose="020B0800000000000000" pitchFamily="34" charset="-122"/>
              </a:rPr>
              <a:t>B</a:t>
            </a:r>
            <a:r>
              <a:rPr lang="zh-CN" altLang="en-US" sz="3200" dirty="0">
                <a:latin typeface="华康俪金黑W8(P)" panose="020B0800000000000000" pitchFamily="34" charset="-122"/>
                <a:ea typeface="华康俪金黑W8(P)" panose="020B0800000000000000" pitchFamily="34" charset="-122"/>
              </a:rPr>
              <a:t>树</a:t>
            </a:r>
            <a:endParaRPr lang="zh-CN" altLang="en-US" sz="2000" b="0" dirty="0">
              <a:latin typeface="华康俪金黑W8(P)" panose="020B0800000000000000" pitchFamily="34" charset="-122"/>
              <a:ea typeface="华康俪金黑W8(P)" panose="020B0800000000000000" pitchFamily="34" charset="-122"/>
            </a:endParaRPr>
          </a:p>
        </p:txBody>
      </p:sp>
      <p:grpSp>
        <p:nvGrpSpPr>
          <p:cNvPr id="103429" name="Group 5">
            <a:extLst>
              <a:ext uri="{FF2B5EF4-FFF2-40B4-BE49-F238E27FC236}">
                <a16:creationId xmlns:a16="http://schemas.microsoft.com/office/drawing/2014/main" id="{DA311BAD-84CE-46FB-B908-E2A37230215F}"/>
              </a:ext>
            </a:extLst>
          </p:cNvPr>
          <p:cNvGrpSpPr>
            <a:grpSpLocks/>
          </p:cNvGrpSpPr>
          <p:nvPr/>
        </p:nvGrpSpPr>
        <p:grpSpPr bwMode="auto">
          <a:xfrm>
            <a:off x="1738313" y="2060575"/>
            <a:ext cx="4106862" cy="3060700"/>
            <a:chOff x="135" y="1298"/>
            <a:chExt cx="2587" cy="1928"/>
          </a:xfrm>
        </p:grpSpPr>
        <p:sp>
          <p:nvSpPr>
            <p:cNvPr id="103451" name="Text Box 6">
              <a:extLst>
                <a:ext uri="{FF2B5EF4-FFF2-40B4-BE49-F238E27FC236}">
                  <a16:creationId xmlns:a16="http://schemas.microsoft.com/office/drawing/2014/main" id="{39911BF9-F01F-4B79-BD5A-51B3C6ECD4EB}"/>
                </a:ext>
              </a:extLst>
            </p:cNvPr>
            <p:cNvSpPr txBox="1">
              <a:spLocks noChangeArrowheads="1"/>
            </p:cNvSpPr>
            <p:nvPr/>
          </p:nvSpPr>
          <p:spPr bwMode="auto">
            <a:xfrm>
              <a:off x="1088" y="1593"/>
              <a:ext cx="772" cy="29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20 40</a:t>
              </a:r>
            </a:p>
          </p:txBody>
        </p:sp>
        <p:sp>
          <p:nvSpPr>
            <p:cNvPr id="103452" name="Text Box 7">
              <a:extLst>
                <a:ext uri="{FF2B5EF4-FFF2-40B4-BE49-F238E27FC236}">
                  <a16:creationId xmlns:a16="http://schemas.microsoft.com/office/drawing/2014/main" id="{030E4275-9041-459B-989D-E12EF112125B}"/>
                </a:ext>
              </a:extLst>
            </p:cNvPr>
            <p:cNvSpPr txBox="1">
              <a:spLocks noChangeArrowheads="1"/>
            </p:cNvSpPr>
            <p:nvPr/>
          </p:nvSpPr>
          <p:spPr bwMode="auto">
            <a:xfrm>
              <a:off x="1134" y="2252"/>
              <a:ext cx="704" cy="29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25  30</a:t>
              </a:r>
            </a:p>
          </p:txBody>
        </p:sp>
        <p:sp>
          <p:nvSpPr>
            <p:cNvPr id="103453" name="Text Box 8">
              <a:extLst>
                <a:ext uri="{FF2B5EF4-FFF2-40B4-BE49-F238E27FC236}">
                  <a16:creationId xmlns:a16="http://schemas.microsoft.com/office/drawing/2014/main" id="{D35CAEC4-96F3-4A34-BCC1-D0B922469B6D}"/>
                </a:ext>
              </a:extLst>
            </p:cNvPr>
            <p:cNvSpPr txBox="1">
              <a:spLocks noChangeArrowheads="1"/>
            </p:cNvSpPr>
            <p:nvPr/>
          </p:nvSpPr>
          <p:spPr bwMode="auto">
            <a:xfrm>
              <a:off x="1974" y="2252"/>
              <a:ext cx="748" cy="29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45  50</a:t>
              </a:r>
            </a:p>
          </p:txBody>
        </p:sp>
        <p:sp>
          <p:nvSpPr>
            <p:cNvPr id="103454" name="Text Box 9">
              <a:extLst>
                <a:ext uri="{FF2B5EF4-FFF2-40B4-BE49-F238E27FC236}">
                  <a16:creationId xmlns:a16="http://schemas.microsoft.com/office/drawing/2014/main" id="{7C73ECDC-58D6-47FB-9D78-C20BD6510E48}"/>
                </a:ext>
              </a:extLst>
            </p:cNvPr>
            <p:cNvSpPr txBox="1">
              <a:spLocks noChangeArrowheads="1"/>
            </p:cNvSpPr>
            <p:nvPr/>
          </p:nvSpPr>
          <p:spPr bwMode="auto">
            <a:xfrm>
              <a:off x="249" y="2252"/>
              <a:ext cx="749" cy="29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10  15</a:t>
              </a:r>
            </a:p>
          </p:txBody>
        </p:sp>
        <p:sp>
          <p:nvSpPr>
            <p:cNvPr id="103455" name="Line 10">
              <a:extLst>
                <a:ext uri="{FF2B5EF4-FFF2-40B4-BE49-F238E27FC236}">
                  <a16:creationId xmlns:a16="http://schemas.microsoft.com/office/drawing/2014/main" id="{E3C281AE-EFDF-45A7-A59F-9837285D9A29}"/>
                </a:ext>
              </a:extLst>
            </p:cNvPr>
            <p:cNvSpPr>
              <a:spLocks noChangeShapeType="1"/>
            </p:cNvSpPr>
            <p:nvPr/>
          </p:nvSpPr>
          <p:spPr bwMode="auto">
            <a:xfrm flipH="1">
              <a:off x="590" y="1751"/>
              <a:ext cx="567" cy="5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03456" name="Line 11">
              <a:extLst>
                <a:ext uri="{FF2B5EF4-FFF2-40B4-BE49-F238E27FC236}">
                  <a16:creationId xmlns:a16="http://schemas.microsoft.com/office/drawing/2014/main" id="{C5B714B9-C902-4ECD-BECE-45E4446768C9}"/>
                </a:ext>
              </a:extLst>
            </p:cNvPr>
            <p:cNvSpPr>
              <a:spLocks noChangeShapeType="1"/>
            </p:cNvSpPr>
            <p:nvPr/>
          </p:nvSpPr>
          <p:spPr bwMode="auto">
            <a:xfrm>
              <a:off x="1475" y="1752"/>
              <a:ext cx="0" cy="499"/>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03457" name="Line 12">
              <a:extLst>
                <a:ext uri="{FF2B5EF4-FFF2-40B4-BE49-F238E27FC236}">
                  <a16:creationId xmlns:a16="http://schemas.microsoft.com/office/drawing/2014/main" id="{4CA15A41-C663-4C22-83EC-BD81D7B4B5C0}"/>
                </a:ext>
              </a:extLst>
            </p:cNvPr>
            <p:cNvSpPr>
              <a:spLocks noChangeShapeType="1"/>
            </p:cNvSpPr>
            <p:nvPr/>
          </p:nvSpPr>
          <p:spPr bwMode="auto">
            <a:xfrm>
              <a:off x="1769" y="1751"/>
              <a:ext cx="567" cy="5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03458" name="Text Box 13">
              <a:extLst>
                <a:ext uri="{FF2B5EF4-FFF2-40B4-BE49-F238E27FC236}">
                  <a16:creationId xmlns:a16="http://schemas.microsoft.com/office/drawing/2014/main" id="{5C82DB32-482A-47D9-A958-4579F13657A6}"/>
                </a:ext>
              </a:extLst>
            </p:cNvPr>
            <p:cNvSpPr txBox="1">
              <a:spLocks noChangeArrowheads="1"/>
            </p:cNvSpPr>
            <p:nvPr/>
          </p:nvSpPr>
          <p:spPr bwMode="auto">
            <a:xfrm>
              <a:off x="1951" y="2932"/>
              <a:ext cx="748" cy="29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35</a:t>
              </a:r>
            </a:p>
          </p:txBody>
        </p:sp>
        <p:sp>
          <p:nvSpPr>
            <p:cNvPr id="103459" name="Line 14">
              <a:extLst>
                <a:ext uri="{FF2B5EF4-FFF2-40B4-BE49-F238E27FC236}">
                  <a16:creationId xmlns:a16="http://schemas.microsoft.com/office/drawing/2014/main" id="{BA71D9F4-D165-4613-AC01-ED0A421DF5EF}"/>
                </a:ext>
              </a:extLst>
            </p:cNvPr>
            <p:cNvSpPr>
              <a:spLocks noChangeShapeType="1"/>
            </p:cNvSpPr>
            <p:nvPr/>
          </p:nvSpPr>
          <p:spPr bwMode="auto">
            <a:xfrm>
              <a:off x="1792" y="2454"/>
              <a:ext cx="521" cy="477"/>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03460" name="Text Box 15">
              <a:extLst>
                <a:ext uri="{FF2B5EF4-FFF2-40B4-BE49-F238E27FC236}">
                  <a16:creationId xmlns:a16="http://schemas.microsoft.com/office/drawing/2014/main" id="{54C0EEFC-AEB3-4217-993E-62D636E82A61}"/>
                </a:ext>
              </a:extLst>
            </p:cNvPr>
            <p:cNvSpPr txBox="1">
              <a:spLocks noChangeArrowheads="1"/>
            </p:cNvSpPr>
            <p:nvPr/>
          </p:nvSpPr>
          <p:spPr bwMode="auto">
            <a:xfrm>
              <a:off x="884" y="1298"/>
              <a:ext cx="250"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a</a:t>
              </a:r>
            </a:p>
          </p:txBody>
        </p:sp>
        <p:sp>
          <p:nvSpPr>
            <p:cNvPr id="103461" name="Text Box 16">
              <a:extLst>
                <a:ext uri="{FF2B5EF4-FFF2-40B4-BE49-F238E27FC236}">
                  <a16:creationId xmlns:a16="http://schemas.microsoft.com/office/drawing/2014/main" id="{59047879-9EAA-4F3C-8F7E-15362894F91E}"/>
                </a:ext>
              </a:extLst>
            </p:cNvPr>
            <p:cNvSpPr txBox="1">
              <a:spLocks noChangeArrowheads="1"/>
            </p:cNvSpPr>
            <p:nvPr/>
          </p:nvSpPr>
          <p:spPr bwMode="auto">
            <a:xfrm>
              <a:off x="135" y="1963"/>
              <a:ext cx="250"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b</a:t>
              </a:r>
            </a:p>
          </p:txBody>
        </p:sp>
        <p:sp>
          <p:nvSpPr>
            <p:cNvPr id="103462" name="Text Box 17">
              <a:extLst>
                <a:ext uri="{FF2B5EF4-FFF2-40B4-BE49-F238E27FC236}">
                  <a16:creationId xmlns:a16="http://schemas.microsoft.com/office/drawing/2014/main" id="{FFE9EC1D-F43B-4694-8690-9C77DAAB0524}"/>
                </a:ext>
              </a:extLst>
            </p:cNvPr>
            <p:cNvSpPr txBox="1">
              <a:spLocks noChangeArrowheads="1"/>
            </p:cNvSpPr>
            <p:nvPr/>
          </p:nvSpPr>
          <p:spPr bwMode="auto">
            <a:xfrm>
              <a:off x="1020" y="1963"/>
              <a:ext cx="250"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c</a:t>
              </a:r>
            </a:p>
          </p:txBody>
        </p:sp>
        <p:sp>
          <p:nvSpPr>
            <p:cNvPr id="103463" name="Text Box 18">
              <a:extLst>
                <a:ext uri="{FF2B5EF4-FFF2-40B4-BE49-F238E27FC236}">
                  <a16:creationId xmlns:a16="http://schemas.microsoft.com/office/drawing/2014/main" id="{5C8FBC03-BED2-46F0-AB35-6C3185C3FFD9}"/>
                </a:ext>
              </a:extLst>
            </p:cNvPr>
            <p:cNvSpPr txBox="1">
              <a:spLocks noChangeArrowheads="1"/>
            </p:cNvSpPr>
            <p:nvPr/>
          </p:nvSpPr>
          <p:spPr bwMode="auto">
            <a:xfrm>
              <a:off x="1859" y="1963"/>
              <a:ext cx="250"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d</a:t>
              </a:r>
            </a:p>
          </p:txBody>
        </p:sp>
        <p:sp>
          <p:nvSpPr>
            <p:cNvPr id="103464" name="Text Box 19">
              <a:extLst>
                <a:ext uri="{FF2B5EF4-FFF2-40B4-BE49-F238E27FC236}">
                  <a16:creationId xmlns:a16="http://schemas.microsoft.com/office/drawing/2014/main" id="{3C5F6350-548B-42E2-BCE6-8D80A4D213F2}"/>
                </a:ext>
              </a:extLst>
            </p:cNvPr>
            <p:cNvSpPr txBox="1">
              <a:spLocks noChangeArrowheads="1"/>
            </p:cNvSpPr>
            <p:nvPr/>
          </p:nvSpPr>
          <p:spPr bwMode="auto">
            <a:xfrm>
              <a:off x="1859" y="2666"/>
              <a:ext cx="250"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e</a:t>
              </a:r>
            </a:p>
          </p:txBody>
        </p:sp>
      </p:grpSp>
      <p:grpSp>
        <p:nvGrpSpPr>
          <p:cNvPr id="103430" name="Group 20">
            <a:extLst>
              <a:ext uri="{FF2B5EF4-FFF2-40B4-BE49-F238E27FC236}">
                <a16:creationId xmlns:a16="http://schemas.microsoft.com/office/drawing/2014/main" id="{85A3E37D-CEB0-4E97-9B47-561486F3944B}"/>
              </a:ext>
            </a:extLst>
          </p:cNvPr>
          <p:cNvGrpSpPr>
            <a:grpSpLocks/>
          </p:cNvGrpSpPr>
          <p:nvPr/>
        </p:nvGrpSpPr>
        <p:grpSpPr bwMode="auto">
          <a:xfrm>
            <a:off x="6492875" y="2079625"/>
            <a:ext cx="4554538" cy="3060700"/>
            <a:chOff x="2755" y="1298"/>
            <a:chExt cx="2869" cy="1928"/>
          </a:xfrm>
        </p:grpSpPr>
        <p:sp>
          <p:nvSpPr>
            <p:cNvPr id="103431" name="Text Box 21">
              <a:extLst>
                <a:ext uri="{FF2B5EF4-FFF2-40B4-BE49-F238E27FC236}">
                  <a16:creationId xmlns:a16="http://schemas.microsoft.com/office/drawing/2014/main" id="{4C7D7F4E-6497-4C21-80BA-99EC0DF24C60}"/>
                </a:ext>
              </a:extLst>
            </p:cNvPr>
            <p:cNvSpPr txBox="1">
              <a:spLocks noChangeArrowheads="1"/>
            </p:cNvSpPr>
            <p:nvPr/>
          </p:nvSpPr>
          <p:spPr bwMode="auto">
            <a:xfrm>
              <a:off x="3809" y="1593"/>
              <a:ext cx="772" cy="29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30</a:t>
              </a:r>
            </a:p>
          </p:txBody>
        </p:sp>
        <p:sp>
          <p:nvSpPr>
            <p:cNvPr id="103432" name="Text Box 22">
              <a:extLst>
                <a:ext uri="{FF2B5EF4-FFF2-40B4-BE49-F238E27FC236}">
                  <a16:creationId xmlns:a16="http://schemas.microsoft.com/office/drawing/2014/main" id="{D38B263C-06B8-413B-AF79-10811A71C6E1}"/>
                </a:ext>
              </a:extLst>
            </p:cNvPr>
            <p:cNvSpPr txBox="1">
              <a:spLocks noChangeArrowheads="1"/>
            </p:cNvSpPr>
            <p:nvPr/>
          </p:nvSpPr>
          <p:spPr bwMode="auto">
            <a:xfrm>
              <a:off x="3628" y="2932"/>
              <a:ext cx="499" cy="29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25</a:t>
              </a:r>
            </a:p>
          </p:txBody>
        </p:sp>
        <p:sp>
          <p:nvSpPr>
            <p:cNvPr id="103433" name="Text Box 23">
              <a:extLst>
                <a:ext uri="{FF2B5EF4-FFF2-40B4-BE49-F238E27FC236}">
                  <a16:creationId xmlns:a16="http://schemas.microsoft.com/office/drawing/2014/main" id="{DB0286D5-E901-48B3-8B86-EEB75041F0BB}"/>
                </a:ext>
              </a:extLst>
            </p:cNvPr>
            <p:cNvSpPr txBox="1">
              <a:spLocks noChangeArrowheads="1"/>
            </p:cNvSpPr>
            <p:nvPr/>
          </p:nvSpPr>
          <p:spPr bwMode="auto">
            <a:xfrm>
              <a:off x="4513" y="2252"/>
              <a:ext cx="748" cy="29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40</a:t>
              </a:r>
            </a:p>
          </p:txBody>
        </p:sp>
        <p:sp>
          <p:nvSpPr>
            <p:cNvPr id="103434" name="Text Box 24">
              <a:extLst>
                <a:ext uri="{FF2B5EF4-FFF2-40B4-BE49-F238E27FC236}">
                  <a16:creationId xmlns:a16="http://schemas.microsoft.com/office/drawing/2014/main" id="{12B80A87-5629-4ED9-9EB3-59AF85C6455C}"/>
                </a:ext>
              </a:extLst>
            </p:cNvPr>
            <p:cNvSpPr txBox="1">
              <a:spLocks noChangeArrowheads="1"/>
            </p:cNvSpPr>
            <p:nvPr/>
          </p:nvSpPr>
          <p:spPr bwMode="auto">
            <a:xfrm>
              <a:off x="3242" y="2252"/>
              <a:ext cx="749" cy="29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20</a:t>
              </a:r>
            </a:p>
          </p:txBody>
        </p:sp>
        <p:sp>
          <p:nvSpPr>
            <p:cNvPr id="103435" name="Line 25">
              <a:extLst>
                <a:ext uri="{FF2B5EF4-FFF2-40B4-BE49-F238E27FC236}">
                  <a16:creationId xmlns:a16="http://schemas.microsoft.com/office/drawing/2014/main" id="{29C20E4C-C9A2-4625-8F18-6623296629B5}"/>
                </a:ext>
              </a:extLst>
            </p:cNvPr>
            <p:cNvSpPr>
              <a:spLocks noChangeShapeType="1"/>
            </p:cNvSpPr>
            <p:nvPr/>
          </p:nvSpPr>
          <p:spPr bwMode="auto">
            <a:xfrm flipH="1">
              <a:off x="3606" y="1752"/>
              <a:ext cx="385" cy="499"/>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03436" name="Line 26">
              <a:extLst>
                <a:ext uri="{FF2B5EF4-FFF2-40B4-BE49-F238E27FC236}">
                  <a16:creationId xmlns:a16="http://schemas.microsoft.com/office/drawing/2014/main" id="{F78775D5-BD52-4D75-B01F-5E94F2DFF9FB}"/>
                </a:ext>
              </a:extLst>
            </p:cNvPr>
            <p:cNvSpPr>
              <a:spLocks noChangeShapeType="1"/>
            </p:cNvSpPr>
            <p:nvPr/>
          </p:nvSpPr>
          <p:spPr bwMode="auto">
            <a:xfrm flipH="1">
              <a:off x="3129" y="2432"/>
              <a:ext cx="250" cy="499"/>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03437" name="Line 27">
              <a:extLst>
                <a:ext uri="{FF2B5EF4-FFF2-40B4-BE49-F238E27FC236}">
                  <a16:creationId xmlns:a16="http://schemas.microsoft.com/office/drawing/2014/main" id="{A906205A-C950-4297-9883-B6F9A6C7ECFD}"/>
                </a:ext>
              </a:extLst>
            </p:cNvPr>
            <p:cNvSpPr>
              <a:spLocks noChangeShapeType="1"/>
            </p:cNvSpPr>
            <p:nvPr/>
          </p:nvSpPr>
          <p:spPr bwMode="auto">
            <a:xfrm>
              <a:off x="4400" y="1752"/>
              <a:ext cx="476" cy="499"/>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03438" name="Text Box 28">
              <a:extLst>
                <a:ext uri="{FF2B5EF4-FFF2-40B4-BE49-F238E27FC236}">
                  <a16:creationId xmlns:a16="http://schemas.microsoft.com/office/drawing/2014/main" id="{937A872E-B284-491D-A64A-D8FB8696044C}"/>
                </a:ext>
              </a:extLst>
            </p:cNvPr>
            <p:cNvSpPr txBox="1">
              <a:spLocks noChangeArrowheads="1"/>
            </p:cNvSpPr>
            <p:nvPr/>
          </p:nvSpPr>
          <p:spPr bwMode="auto">
            <a:xfrm>
              <a:off x="4241" y="2931"/>
              <a:ext cx="499" cy="29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35</a:t>
              </a:r>
            </a:p>
          </p:txBody>
        </p:sp>
        <p:sp>
          <p:nvSpPr>
            <p:cNvPr id="103439" name="Line 29">
              <a:extLst>
                <a:ext uri="{FF2B5EF4-FFF2-40B4-BE49-F238E27FC236}">
                  <a16:creationId xmlns:a16="http://schemas.microsoft.com/office/drawing/2014/main" id="{009C5791-EBEA-4CFD-A4BA-FE3F02F4036F}"/>
                </a:ext>
              </a:extLst>
            </p:cNvPr>
            <p:cNvSpPr>
              <a:spLocks noChangeShapeType="1"/>
            </p:cNvSpPr>
            <p:nvPr/>
          </p:nvSpPr>
          <p:spPr bwMode="auto">
            <a:xfrm>
              <a:off x="3787" y="2409"/>
              <a:ext cx="136" cy="52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03440" name="Text Box 30">
              <a:extLst>
                <a:ext uri="{FF2B5EF4-FFF2-40B4-BE49-F238E27FC236}">
                  <a16:creationId xmlns:a16="http://schemas.microsoft.com/office/drawing/2014/main" id="{A10157F0-A4B1-43C2-B36F-ABD98E665671}"/>
                </a:ext>
              </a:extLst>
            </p:cNvPr>
            <p:cNvSpPr txBox="1">
              <a:spLocks noChangeArrowheads="1"/>
            </p:cNvSpPr>
            <p:nvPr/>
          </p:nvSpPr>
          <p:spPr bwMode="auto">
            <a:xfrm>
              <a:off x="3605" y="1298"/>
              <a:ext cx="250"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a</a:t>
              </a:r>
            </a:p>
          </p:txBody>
        </p:sp>
        <p:sp>
          <p:nvSpPr>
            <p:cNvPr id="103441" name="Text Box 31">
              <a:extLst>
                <a:ext uri="{FF2B5EF4-FFF2-40B4-BE49-F238E27FC236}">
                  <a16:creationId xmlns:a16="http://schemas.microsoft.com/office/drawing/2014/main" id="{731790D7-36F3-4D6B-B4AC-0AC9819525D6}"/>
                </a:ext>
              </a:extLst>
            </p:cNvPr>
            <p:cNvSpPr txBox="1">
              <a:spLocks noChangeArrowheads="1"/>
            </p:cNvSpPr>
            <p:nvPr/>
          </p:nvSpPr>
          <p:spPr bwMode="auto">
            <a:xfrm>
              <a:off x="3152" y="1963"/>
              <a:ext cx="250"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b</a:t>
              </a:r>
            </a:p>
          </p:txBody>
        </p:sp>
        <p:sp>
          <p:nvSpPr>
            <p:cNvPr id="103442" name="Text Box 32">
              <a:extLst>
                <a:ext uri="{FF2B5EF4-FFF2-40B4-BE49-F238E27FC236}">
                  <a16:creationId xmlns:a16="http://schemas.microsoft.com/office/drawing/2014/main" id="{2B065666-BF93-413A-A8E6-A50ACB600B88}"/>
                </a:ext>
              </a:extLst>
            </p:cNvPr>
            <p:cNvSpPr txBox="1">
              <a:spLocks noChangeArrowheads="1"/>
            </p:cNvSpPr>
            <p:nvPr/>
          </p:nvSpPr>
          <p:spPr bwMode="auto">
            <a:xfrm>
              <a:off x="4422" y="1979"/>
              <a:ext cx="250"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c</a:t>
              </a:r>
            </a:p>
          </p:txBody>
        </p:sp>
        <p:sp>
          <p:nvSpPr>
            <p:cNvPr id="103443" name="Text Box 33">
              <a:extLst>
                <a:ext uri="{FF2B5EF4-FFF2-40B4-BE49-F238E27FC236}">
                  <a16:creationId xmlns:a16="http://schemas.microsoft.com/office/drawing/2014/main" id="{35E694F7-0389-4E57-9087-C770991310BF}"/>
                </a:ext>
              </a:extLst>
            </p:cNvPr>
            <p:cNvSpPr txBox="1">
              <a:spLocks noChangeArrowheads="1"/>
            </p:cNvSpPr>
            <p:nvPr/>
          </p:nvSpPr>
          <p:spPr bwMode="auto">
            <a:xfrm>
              <a:off x="2755" y="2636"/>
              <a:ext cx="250"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d</a:t>
              </a:r>
            </a:p>
          </p:txBody>
        </p:sp>
        <p:sp>
          <p:nvSpPr>
            <p:cNvPr id="103444" name="Text Box 34">
              <a:extLst>
                <a:ext uri="{FF2B5EF4-FFF2-40B4-BE49-F238E27FC236}">
                  <a16:creationId xmlns:a16="http://schemas.microsoft.com/office/drawing/2014/main" id="{1E5B6B1C-31B6-4024-A69E-1371995DCFA4}"/>
                </a:ext>
              </a:extLst>
            </p:cNvPr>
            <p:cNvSpPr txBox="1">
              <a:spLocks noChangeArrowheads="1"/>
            </p:cNvSpPr>
            <p:nvPr/>
          </p:nvSpPr>
          <p:spPr bwMode="auto">
            <a:xfrm>
              <a:off x="3538" y="2659"/>
              <a:ext cx="250"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e</a:t>
              </a:r>
            </a:p>
          </p:txBody>
        </p:sp>
        <p:sp>
          <p:nvSpPr>
            <p:cNvPr id="103445" name="Text Box 35">
              <a:extLst>
                <a:ext uri="{FF2B5EF4-FFF2-40B4-BE49-F238E27FC236}">
                  <a16:creationId xmlns:a16="http://schemas.microsoft.com/office/drawing/2014/main" id="{FBF04761-9D31-4427-B0DE-E17D5F2DF434}"/>
                </a:ext>
              </a:extLst>
            </p:cNvPr>
            <p:cNvSpPr txBox="1">
              <a:spLocks noChangeArrowheads="1"/>
            </p:cNvSpPr>
            <p:nvPr/>
          </p:nvSpPr>
          <p:spPr bwMode="auto">
            <a:xfrm>
              <a:off x="2812" y="2932"/>
              <a:ext cx="749" cy="29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10  15</a:t>
              </a:r>
            </a:p>
          </p:txBody>
        </p:sp>
        <p:sp>
          <p:nvSpPr>
            <p:cNvPr id="103446" name="Text Box 36">
              <a:extLst>
                <a:ext uri="{FF2B5EF4-FFF2-40B4-BE49-F238E27FC236}">
                  <a16:creationId xmlns:a16="http://schemas.microsoft.com/office/drawing/2014/main" id="{CD78876E-F231-43D5-AB4C-602852D52F79}"/>
                </a:ext>
              </a:extLst>
            </p:cNvPr>
            <p:cNvSpPr txBox="1">
              <a:spLocks noChangeArrowheads="1"/>
            </p:cNvSpPr>
            <p:nvPr/>
          </p:nvSpPr>
          <p:spPr bwMode="auto">
            <a:xfrm>
              <a:off x="4875" y="2931"/>
              <a:ext cx="749" cy="29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宋体" panose="02010600030101010101" pitchFamily="2" charset="-122"/>
                  <a:ea typeface="华康俪金黑W8(P)" panose="020B0800000000000000" pitchFamily="34" charset="-122"/>
                </a:rPr>
                <a:t>45  50</a:t>
              </a:r>
            </a:p>
          </p:txBody>
        </p:sp>
        <p:sp>
          <p:nvSpPr>
            <p:cNvPr id="103447" name="Text Box 37">
              <a:extLst>
                <a:ext uri="{FF2B5EF4-FFF2-40B4-BE49-F238E27FC236}">
                  <a16:creationId xmlns:a16="http://schemas.microsoft.com/office/drawing/2014/main" id="{F5BABD38-50C3-4699-838C-A81E3BFA7A24}"/>
                </a:ext>
              </a:extLst>
            </p:cNvPr>
            <p:cNvSpPr txBox="1">
              <a:spLocks noChangeArrowheads="1"/>
            </p:cNvSpPr>
            <p:nvPr/>
          </p:nvSpPr>
          <p:spPr bwMode="auto">
            <a:xfrm>
              <a:off x="4150" y="2659"/>
              <a:ext cx="250"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f</a:t>
              </a:r>
            </a:p>
          </p:txBody>
        </p:sp>
        <p:sp>
          <p:nvSpPr>
            <p:cNvPr id="103448" name="Text Box 38">
              <a:extLst>
                <a:ext uri="{FF2B5EF4-FFF2-40B4-BE49-F238E27FC236}">
                  <a16:creationId xmlns:a16="http://schemas.microsoft.com/office/drawing/2014/main" id="{F0296FA6-CF69-466A-8CD5-4E2E66EC331B}"/>
                </a:ext>
              </a:extLst>
            </p:cNvPr>
            <p:cNvSpPr txBox="1">
              <a:spLocks noChangeArrowheads="1"/>
            </p:cNvSpPr>
            <p:nvPr/>
          </p:nvSpPr>
          <p:spPr bwMode="auto">
            <a:xfrm>
              <a:off x="4830" y="2659"/>
              <a:ext cx="250"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Clr>
                  <a:srgbClr val="CC99FF"/>
                </a:buClr>
                <a:buFont typeface="Monotype Sorts" pitchFamily="2" charset="2"/>
                <a:buNone/>
              </a:pPr>
              <a:r>
                <a:rPr lang="en-US" altLang="zh-CN" sz="2400" dirty="0">
                  <a:latin typeface="Times New Roman" panose="02020603050405020304" pitchFamily="18" charset="0"/>
                  <a:ea typeface="华康俪金黑W8(P)" panose="020B0800000000000000" pitchFamily="34" charset="-122"/>
                </a:rPr>
                <a:t>g</a:t>
              </a:r>
            </a:p>
          </p:txBody>
        </p:sp>
        <p:sp>
          <p:nvSpPr>
            <p:cNvPr id="103449" name="Line 39">
              <a:extLst>
                <a:ext uri="{FF2B5EF4-FFF2-40B4-BE49-F238E27FC236}">
                  <a16:creationId xmlns:a16="http://schemas.microsoft.com/office/drawing/2014/main" id="{11E6EBA0-B7DE-48AF-B412-A855943543EB}"/>
                </a:ext>
              </a:extLst>
            </p:cNvPr>
            <p:cNvSpPr>
              <a:spLocks noChangeShapeType="1"/>
            </p:cNvSpPr>
            <p:nvPr/>
          </p:nvSpPr>
          <p:spPr bwMode="auto">
            <a:xfrm flipH="1">
              <a:off x="4467" y="2432"/>
              <a:ext cx="250" cy="499"/>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03450" name="Line 40">
              <a:extLst>
                <a:ext uri="{FF2B5EF4-FFF2-40B4-BE49-F238E27FC236}">
                  <a16:creationId xmlns:a16="http://schemas.microsoft.com/office/drawing/2014/main" id="{B633E02F-C77B-4601-BA80-F2A74F09EDC5}"/>
                </a:ext>
              </a:extLst>
            </p:cNvPr>
            <p:cNvSpPr>
              <a:spLocks noChangeShapeType="1"/>
            </p:cNvSpPr>
            <p:nvPr/>
          </p:nvSpPr>
          <p:spPr bwMode="auto">
            <a:xfrm>
              <a:off x="5079" y="2409"/>
              <a:ext cx="182" cy="52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6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6580"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3">
            <a:extLst>
              <a:ext uri="{FF2B5EF4-FFF2-40B4-BE49-F238E27FC236}">
                <a16:creationId xmlns:a16="http://schemas.microsoft.com/office/drawing/2014/main" id="{6B297C3E-ED1E-49AC-986D-7B15B30C72DC}"/>
              </a:ext>
            </a:extLst>
          </p:cNvPr>
          <p:cNvSpPr>
            <a:spLocks noGrp="1" noChangeArrowheads="1"/>
          </p:cNvSpPr>
          <p:nvPr>
            <p:ph type="title"/>
          </p:nvPr>
        </p:nvSpPr>
        <p:spPr>
          <a:xfrm>
            <a:off x="228600" y="-182563"/>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77602" name="Rectangle 2">
            <a:extLst>
              <a:ext uri="{FF2B5EF4-FFF2-40B4-BE49-F238E27FC236}">
                <a16:creationId xmlns:a16="http://schemas.microsoft.com/office/drawing/2014/main" id="{E8BFF918-FE6A-4C96-A83F-D8EF5BFF0985}"/>
              </a:ext>
            </a:extLst>
          </p:cNvPr>
          <p:cNvSpPr>
            <a:spLocks noGrp="1" noChangeArrowheads="1"/>
          </p:cNvSpPr>
          <p:nvPr>
            <p:ph idx="1"/>
          </p:nvPr>
        </p:nvSpPr>
        <p:spPr>
          <a:xfrm>
            <a:off x="808038" y="1581150"/>
            <a:ext cx="10744200" cy="4351338"/>
          </a:xfrm>
        </p:spPr>
        <p:txBody>
          <a:bodyPr/>
          <a:lstStyle/>
          <a:p>
            <a:pPr marL="0" indent="0" eaLnBrk="1" hangingPunct="1">
              <a:lnSpc>
                <a:spcPct val="95000"/>
              </a:lnSpc>
              <a:spcBef>
                <a:spcPct val="0"/>
              </a:spcBef>
              <a:buFont typeface="Arial" panose="020B0604020202020204" pitchFamily="34" charset="0"/>
              <a:buNone/>
              <a:defRPr/>
            </a:pPr>
            <a:r>
              <a:rPr lang="en-US" altLang="zh-CN" dirty="0"/>
              <a:t>B</a:t>
            </a:r>
            <a:r>
              <a:rPr lang="zh-CN" altLang="en-US" dirty="0"/>
              <a:t>树的查找过程</a:t>
            </a:r>
          </a:p>
          <a:p>
            <a:pPr eaLnBrk="1" hangingPunct="1">
              <a:buFont typeface="Wingdings" panose="05000000000000000000" pitchFamily="2" charset="2"/>
              <a:buNone/>
              <a:defRPr/>
            </a:pPr>
            <a:r>
              <a:rPr lang="zh-CN" altLang="en-US" dirty="0"/>
              <a:t>		从根结点出发，沿指针</a:t>
            </a:r>
            <a:r>
              <a:rPr lang="zh-CN" altLang="en-US" dirty="0">
                <a:solidFill>
                  <a:srgbClr val="FF0000"/>
                </a:solidFill>
              </a:rPr>
              <a:t>搜索结点</a:t>
            </a:r>
            <a:r>
              <a:rPr lang="zh-CN" altLang="en-US" dirty="0"/>
              <a:t>和</a:t>
            </a:r>
            <a:r>
              <a:rPr lang="zh-CN" altLang="en-US" dirty="0">
                <a:solidFill>
                  <a:srgbClr val="FF0000"/>
                </a:solidFill>
              </a:rPr>
              <a:t>在结点内进行顺序（或折半）查找 </a:t>
            </a:r>
            <a:r>
              <a:rPr lang="zh-CN" altLang="en-US" dirty="0"/>
              <a:t>两个过程交叉进行。</a:t>
            </a:r>
          </a:p>
          <a:p>
            <a:pPr eaLnBrk="1" hangingPunct="1">
              <a:buFont typeface="Wingdings" panose="05000000000000000000" pitchFamily="2" charset="2"/>
              <a:buNone/>
              <a:defRPr/>
            </a:pPr>
            <a:r>
              <a:rPr lang="zh-CN" altLang="en-US" dirty="0"/>
              <a:t>		若</a:t>
            </a:r>
            <a:r>
              <a:rPr lang="zh-CN" altLang="en-US" dirty="0">
                <a:solidFill>
                  <a:srgbClr val="FF0000"/>
                </a:solidFill>
              </a:rPr>
              <a:t>查找成功</a:t>
            </a:r>
            <a:r>
              <a:rPr lang="zh-CN" altLang="en-US" dirty="0"/>
              <a:t>，则</a:t>
            </a:r>
            <a:r>
              <a:rPr lang="zh-CN" altLang="en-US" dirty="0">
                <a:solidFill>
                  <a:srgbClr val="FF0000"/>
                </a:solidFill>
              </a:rPr>
              <a:t>返回指向</a:t>
            </a:r>
            <a:r>
              <a:rPr lang="zh-CN" altLang="en-US" dirty="0"/>
              <a:t>被查关键字所在结点的指针和关键字在</a:t>
            </a:r>
            <a:r>
              <a:rPr lang="zh-CN" altLang="en-US" dirty="0">
                <a:solidFill>
                  <a:srgbClr val="FF0000"/>
                </a:solidFill>
              </a:rPr>
              <a:t>结点中的位置</a:t>
            </a:r>
            <a:r>
              <a:rPr lang="zh-CN" altLang="en-US" dirty="0"/>
              <a:t>；</a:t>
            </a:r>
          </a:p>
          <a:p>
            <a:pPr eaLnBrk="1" hangingPunct="1">
              <a:buFont typeface="Wingdings" panose="05000000000000000000" pitchFamily="2" charset="2"/>
              <a:buNone/>
              <a:defRPr/>
            </a:pPr>
            <a:r>
              <a:rPr lang="zh-CN" altLang="en-US" dirty="0">
                <a:solidFill>
                  <a:schemeClr val="accent2"/>
                </a:solidFill>
              </a:rPr>
              <a:t>	</a:t>
            </a:r>
            <a:r>
              <a:rPr lang="zh-CN" altLang="en-US" dirty="0"/>
              <a:t>	若查找不成功，则</a:t>
            </a:r>
            <a:r>
              <a:rPr lang="zh-CN" altLang="en-US" dirty="0">
                <a:solidFill>
                  <a:srgbClr val="FF0000"/>
                </a:solidFill>
              </a:rPr>
              <a:t>返回插入位置</a:t>
            </a:r>
            <a:r>
              <a:rPr lang="zh-CN" altLang="en-US" dirty="0"/>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77602">
                                            <p:txEl>
                                              <p:pRg st="0" end="0"/>
                                            </p:txEl>
                                          </p:spTgt>
                                        </p:tgtEl>
                                        <p:attrNameLst>
                                          <p:attrName>style.visibility</p:attrName>
                                        </p:attrNameLst>
                                      </p:cBhvr>
                                      <p:to>
                                        <p:strVal val="visible"/>
                                      </p:to>
                                    </p:set>
                                    <p:animEffect transition="in" filter="box(out)">
                                      <p:cBhvr>
                                        <p:cTn id="7" dur="500"/>
                                        <p:tgtEl>
                                          <p:spTgt spid="117760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77602">
                                            <p:txEl>
                                              <p:pRg st="1" end="1"/>
                                            </p:txEl>
                                          </p:spTgt>
                                        </p:tgtEl>
                                        <p:attrNameLst>
                                          <p:attrName>style.visibility</p:attrName>
                                        </p:attrNameLst>
                                      </p:cBhvr>
                                      <p:to>
                                        <p:strVal val="visible"/>
                                      </p:to>
                                    </p:set>
                                    <p:animEffect transition="in" filter="box(out)">
                                      <p:cBhvr>
                                        <p:cTn id="12" dur="500"/>
                                        <p:tgtEl>
                                          <p:spTgt spid="117760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77602">
                                            <p:txEl>
                                              <p:pRg st="2" end="2"/>
                                            </p:txEl>
                                          </p:spTgt>
                                        </p:tgtEl>
                                        <p:attrNameLst>
                                          <p:attrName>style.visibility</p:attrName>
                                        </p:attrNameLst>
                                      </p:cBhvr>
                                      <p:to>
                                        <p:strVal val="visible"/>
                                      </p:to>
                                    </p:set>
                                    <p:animEffect transition="in" filter="box(out)">
                                      <p:cBhvr>
                                        <p:cTn id="17" dur="500"/>
                                        <p:tgtEl>
                                          <p:spTgt spid="117760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77602">
                                            <p:txEl>
                                              <p:pRg st="3" end="3"/>
                                            </p:txEl>
                                          </p:spTgt>
                                        </p:tgtEl>
                                        <p:attrNameLst>
                                          <p:attrName>style.visibility</p:attrName>
                                        </p:attrNameLst>
                                      </p:cBhvr>
                                      <p:to>
                                        <p:strVal val="visible"/>
                                      </p:to>
                                    </p:set>
                                    <p:animEffect transition="in" filter="box(out)">
                                      <p:cBhvr>
                                        <p:cTn id="22" dur="500"/>
                                        <p:tgtEl>
                                          <p:spTgt spid="117760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02" grpId="0" build="p" bldLvl="5"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3">
            <a:extLst>
              <a:ext uri="{FF2B5EF4-FFF2-40B4-BE49-F238E27FC236}">
                <a16:creationId xmlns:a16="http://schemas.microsoft.com/office/drawing/2014/main" id="{9BE29F03-6CE7-4DF3-A2A3-6FB2371161FB}"/>
              </a:ext>
            </a:extLst>
          </p:cNvPr>
          <p:cNvSpPr>
            <a:spLocks noGrp="1" noChangeArrowheads="1"/>
          </p:cNvSpPr>
          <p:nvPr>
            <p:ph type="title"/>
          </p:nvPr>
        </p:nvSpPr>
        <p:spPr>
          <a:xfrm>
            <a:off x="212725" y="-15398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78626" name="Rectangle 2">
            <a:extLst>
              <a:ext uri="{FF2B5EF4-FFF2-40B4-BE49-F238E27FC236}">
                <a16:creationId xmlns:a16="http://schemas.microsoft.com/office/drawing/2014/main" id="{DFE3E3CD-F7A9-4416-B395-9402D8FFD36B}"/>
              </a:ext>
            </a:extLst>
          </p:cNvPr>
          <p:cNvSpPr>
            <a:spLocks noGrp="1" noChangeArrowheads="1"/>
          </p:cNvSpPr>
          <p:nvPr>
            <p:ph idx="1"/>
          </p:nvPr>
        </p:nvSpPr>
        <p:spPr>
          <a:xfrm>
            <a:off x="793750" y="1604963"/>
            <a:ext cx="10515600" cy="4351337"/>
          </a:xfrm>
        </p:spPr>
        <p:txBody>
          <a:bodyPr/>
          <a:lstStyle/>
          <a:p>
            <a:pPr marL="0" indent="0" eaLnBrk="1" hangingPunct="1">
              <a:lnSpc>
                <a:spcPct val="120000"/>
              </a:lnSpc>
              <a:spcBef>
                <a:spcPct val="0"/>
              </a:spcBef>
              <a:buFont typeface="Arial" panose="020B0604020202020204" pitchFamily="34" charset="0"/>
              <a:buNone/>
              <a:defRPr/>
            </a:pPr>
            <a:r>
              <a:rPr lang="en-US" altLang="zh-CN" dirty="0"/>
              <a:t>B</a:t>
            </a:r>
            <a:r>
              <a:rPr lang="zh-CN" altLang="en-US" dirty="0"/>
              <a:t>树的插入过程</a:t>
            </a:r>
          </a:p>
          <a:p>
            <a:pPr eaLnBrk="1" hangingPunct="1">
              <a:lnSpc>
                <a:spcPct val="120000"/>
              </a:lnSpc>
              <a:spcBef>
                <a:spcPct val="0"/>
              </a:spcBef>
              <a:buFont typeface="Wingdings" panose="05000000000000000000" pitchFamily="2" charset="2"/>
              <a:buNone/>
              <a:defRPr/>
            </a:pPr>
            <a:r>
              <a:rPr lang="zh-CN" altLang="en-US" dirty="0"/>
              <a:t>		在查找不成功之后，需进行插入。</a:t>
            </a:r>
          </a:p>
          <a:p>
            <a:pPr eaLnBrk="1" hangingPunct="1">
              <a:lnSpc>
                <a:spcPct val="120000"/>
              </a:lnSpc>
              <a:spcBef>
                <a:spcPct val="0"/>
              </a:spcBef>
              <a:buFont typeface="Wingdings" panose="05000000000000000000" pitchFamily="2" charset="2"/>
              <a:buNone/>
              <a:defRPr/>
            </a:pPr>
            <a:r>
              <a:rPr lang="zh-CN" altLang="en-US" dirty="0"/>
              <a:t>		显然，</a:t>
            </a:r>
            <a:r>
              <a:rPr lang="zh-CN" altLang="en-US" dirty="0">
                <a:solidFill>
                  <a:srgbClr val="FF0000"/>
                </a:solidFill>
              </a:rPr>
              <a:t>插入的位置必定在最下层的非叶结点</a:t>
            </a:r>
            <a:r>
              <a:rPr lang="zh-CN" altLang="en-US" dirty="0"/>
              <a:t>，有下列几种情况：</a:t>
            </a:r>
          </a:p>
          <a:p>
            <a:pPr eaLnBrk="1" hangingPunct="1">
              <a:lnSpc>
                <a:spcPct val="120000"/>
              </a:lnSpc>
              <a:spcBef>
                <a:spcPct val="0"/>
              </a:spcBef>
              <a:buFont typeface="Wingdings" panose="05000000000000000000" pitchFamily="2" charset="2"/>
              <a:buNone/>
              <a:defRPr/>
            </a:pPr>
            <a:r>
              <a:rPr lang="en-US" altLang="zh-CN" dirty="0"/>
              <a:t>		1</a:t>
            </a:r>
            <a:r>
              <a:rPr lang="zh-CN" altLang="en-US" dirty="0"/>
              <a:t>）插入后，该结点的关键字个数 </a:t>
            </a:r>
            <a:r>
              <a:rPr lang="en-US" altLang="zh-CN" dirty="0"/>
              <a:t>n&lt;m</a:t>
            </a:r>
            <a:r>
              <a:rPr lang="zh-CN" altLang="en-US" dirty="0"/>
              <a:t>，则直接插入，</a:t>
            </a:r>
            <a:r>
              <a:rPr lang="zh-CN" altLang="en-US" dirty="0">
                <a:solidFill>
                  <a:srgbClr val="FF0000"/>
                </a:solidFill>
              </a:rPr>
              <a:t>不修改指针</a:t>
            </a:r>
            <a:r>
              <a:rPr lang="zh-CN" altLang="en-US" dirty="0"/>
              <a:t>。插入点一定是叶子结点。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78626">
                                            <p:txEl>
                                              <p:pRg st="0" end="0"/>
                                            </p:txEl>
                                          </p:spTgt>
                                        </p:tgtEl>
                                        <p:attrNameLst>
                                          <p:attrName>style.visibility</p:attrName>
                                        </p:attrNameLst>
                                      </p:cBhvr>
                                      <p:to>
                                        <p:strVal val="visible"/>
                                      </p:to>
                                    </p:set>
                                    <p:animEffect transition="in" filter="box(out)">
                                      <p:cBhvr>
                                        <p:cTn id="7" dur="500"/>
                                        <p:tgtEl>
                                          <p:spTgt spid="117862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78626">
                                            <p:txEl>
                                              <p:pRg st="1" end="1"/>
                                            </p:txEl>
                                          </p:spTgt>
                                        </p:tgtEl>
                                        <p:attrNameLst>
                                          <p:attrName>style.visibility</p:attrName>
                                        </p:attrNameLst>
                                      </p:cBhvr>
                                      <p:to>
                                        <p:strVal val="visible"/>
                                      </p:to>
                                    </p:set>
                                    <p:animEffect transition="in" filter="box(out)">
                                      <p:cBhvr>
                                        <p:cTn id="12" dur="500"/>
                                        <p:tgtEl>
                                          <p:spTgt spid="117862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78626">
                                            <p:txEl>
                                              <p:pRg st="2" end="2"/>
                                            </p:txEl>
                                          </p:spTgt>
                                        </p:tgtEl>
                                        <p:attrNameLst>
                                          <p:attrName>style.visibility</p:attrName>
                                        </p:attrNameLst>
                                      </p:cBhvr>
                                      <p:to>
                                        <p:strVal val="visible"/>
                                      </p:to>
                                    </p:set>
                                    <p:animEffect transition="in" filter="box(out)">
                                      <p:cBhvr>
                                        <p:cTn id="17" dur="500"/>
                                        <p:tgtEl>
                                          <p:spTgt spid="117862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78626">
                                            <p:txEl>
                                              <p:pRg st="3" end="3"/>
                                            </p:txEl>
                                          </p:spTgt>
                                        </p:tgtEl>
                                        <p:attrNameLst>
                                          <p:attrName>style.visibility</p:attrName>
                                        </p:attrNameLst>
                                      </p:cBhvr>
                                      <p:to>
                                        <p:strVal val="visible"/>
                                      </p:to>
                                    </p:set>
                                    <p:animEffect transition="in" filter="box(out)">
                                      <p:cBhvr>
                                        <p:cTn id="22" dur="500"/>
                                        <p:tgtEl>
                                          <p:spTgt spid="1178626">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26" grpId="0" build="p" bldLvl="5"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3">
            <a:extLst>
              <a:ext uri="{FF2B5EF4-FFF2-40B4-BE49-F238E27FC236}">
                <a16:creationId xmlns:a16="http://schemas.microsoft.com/office/drawing/2014/main" id="{8DE4CC18-B721-4438-8331-1846A01B9C33}"/>
              </a:ext>
            </a:extLst>
          </p:cNvPr>
          <p:cNvSpPr>
            <a:spLocks noGrp="1" noChangeArrowheads="1"/>
          </p:cNvSpPr>
          <p:nvPr>
            <p:ph type="title"/>
          </p:nvPr>
        </p:nvSpPr>
        <p:spPr>
          <a:xfrm>
            <a:off x="350838" y="-15398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79650" name="Rectangle 2">
            <a:extLst>
              <a:ext uri="{FF2B5EF4-FFF2-40B4-BE49-F238E27FC236}">
                <a16:creationId xmlns:a16="http://schemas.microsoft.com/office/drawing/2014/main" id="{3E2EFA68-B310-4575-B0B9-D52CE6EA1E01}"/>
              </a:ext>
            </a:extLst>
          </p:cNvPr>
          <p:cNvSpPr>
            <a:spLocks noGrp="1" noChangeArrowheads="1"/>
          </p:cNvSpPr>
          <p:nvPr>
            <p:ph idx="1"/>
          </p:nvPr>
        </p:nvSpPr>
        <p:spPr>
          <a:xfrm>
            <a:off x="777875" y="1517650"/>
            <a:ext cx="10515600" cy="4351338"/>
          </a:xfrm>
        </p:spPr>
        <p:txBody>
          <a:bodyPr rtlCol="0">
            <a:normAutofit fontScale="77500" lnSpcReduction="20000"/>
          </a:bodyPr>
          <a:lstStyle/>
          <a:p>
            <a:pPr marL="0" indent="0" eaLnBrk="1" fontAlgn="auto" hangingPunct="1">
              <a:lnSpc>
                <a:spcPct val="110000"/>
              </a:lnSpc>
              <a:spcBef>
                <a:spcPct val="0"/>
              </a:spcBef>
              <a:spcAft>
                <a:spcPts val="0"/>
              </a:spcAft>
              <a:buFont typeface="Arial" panose="020B0604020202020204" pitchFamily="34" charset="0"/>
              <a:buNone/>
              <a:defRPr/>
            </a:pPr>
            <a:r>
              <a:rPr lang="en-US" altLang="zh-CN" sz="3200" dirty="0"/>
              <a:t>B</a:t>
            </a:r>
            <a:r>
              <a:rPr lang="zh-CN" altLang="en-US" sz="3200" dirty="0"/>
              <a:t>树的插入过程</a:t>
            </a:r>
          </a:p>
          <a:p>
            <a:pPr eaLnBrk="1" fontAlgn="auto" hangingPunct="1">
              <a:lnSpc>
                <a:spcPct val="110000"/>
              </a:lnSpc>
              <a:spcBef>
                <a:spcPct val="0"/>
              </a:spcBef>
              <a:spcAft>
                <a:spcPts val="0"/>
              </a:spcAft>
              <a:buFont typeface="Wingdings" panose="05000000000000000000" pitchFamily="2" charset="2"/>
              <a:buNone/>
              <a:defRPr/>
            </a:pPr>
            <a:r>
              <a:rPr lang="en-US" altLang="zh-CN" dirty="0"/>
              <a:t>		2</a:t>
            </a:r>
            <a:r>
              <a:rPr lang="zh-CN" altLang="en-US" dirty="0"/>
              <a:t>）插入后，该结点的关键字个数 </a:t>
            </a:r>
            <a:r>
              <a:rPr lang="en-US" altLang="zh-CN" dirty="0"/>
              <a:t>n=m</a:t>
            </a:r>
            <a:r>
              <a:rPr lang="zh-CN" altLang="en-US" dirty="0"/>
              <a:t>，则</a:t>
            </a:r>
            <a:r>
              <a:rPr lang="zh-CN" altLang="en-US" dirty="0">
                <a:solidFill>
                  <a:srgbClr val="FF0000"/>
                </a:solidFill>
              </a:rPr>
              <a:t>需进行“结点分裂”</a:t>
            </a:r>
            <a:r>
              <a:rPr lang="zh-CN" altLang="en-US" dirty="0"/>
              <a:t>，</a:t>
            </a:r>
          </a:p>
          <a:p>
            <a:pPr algn="ctr" eaLnBrk="1" fontAlgn="auto" hangingPunct="1">
              <a:lnSpc>
                <a:spcPct val="110000"/>
              </a:lnSpc>
              <a:spcBef>
                <a:spcPct val="0"/>
              </a:spcBef>
              <a:spcAft>
                <a:spcPts val="0"/>
              </a:spcAft>
              <a:buFont typeface="Wingdings" panose="05000000000000000000" pitchFamily="2" charset="2"/>
              <a:buNone/>
              <a:defRPr/>
            </a:pPr>
            <a:r>
              <a:rPr lang="en-US" altLang="zh-CN" dirty="0">
                <a:solidFill>
                  <a:srgbClr val="FF0000"/>
                </a:solidFill>
              </a:rPr>
              <a:t>    (A</a:t>
            </a:r>
            <a:r>
              <a:rPr lang="en-US" altLang="zh-CN" baseline="-25000" dirty="0">
                <a:solidFill>
                  <a:srgbClr val="FF0000"/>
                </a:solidFill>
              </a:rPr>
              <a:t>0</a:t>
            </a:r>
            <a:r>
              <a:rPr lang="en-US" altLang="zh-CN" dirty="0">
                <a:solidFill>
                  <a:srgbClr val="FF0000"/>
                </a:solidFill>
              </a:rPr>
              <a:t>,K</a:t>
            </a:r>
            <a:r>
              <a:rPr lang="en-US" altLang="zh-CN" baseline="-25000" dirty="0">
                <a:solidFill>
                  <a:srgbClr val="FF0000"/>
                </a:solidFill>
              </a:rPr>
              <a:t>1</a:t>
            </a:r>
            <a:r>
              <a:rPr lang="en-US" altLang="zh-CN" dirty="0">
                <a:solidFill>
                  <a:srgbClr val="FF0000"/>
                </a:solidFill>
              </a:rPr>
              <a:t>,…… ,K</a:t>
            </a:r>
            <a:r>
              <a:rPr lang="en-US" altLang="zh-CN" baseline="-25000" dirty="0">
                <a:solidFill>
                  <a:srgbClr val="FF0000"/>
                </a:solidFill>
              </a:rPr>
              <a:t>s-1</a:t>
            </a:r>
            <a:r>
              <a:rPr lang="en-US" altLang="zh-CN" dirty="0">
                <a:solidFill>
                  <a:srgbClr val="FF0000"/>
                </a:solidFill>
              </a:rPr>
              <a:t>,A</a:t>
            </a:r>
            <a:r>
              <a:rPr lang="en-US" altLang="zh-CN" baseline="-25000" dirty="0">
                <a:solidFill>
                  <a:srgbClr val="FF0000"/>
                </a:solidFill>
              </a:rPr>
              <a:t>s-1</a:t>
            </a:r>
            <a:r>
              <a:rPr lang="en-US" altLang="zh-CN" dirty="0">
                <a:solidFill>
                  <a:srgbClr val="FF0000"/>
                </a:solidFill>
              </a:rPr>
              <a:t>, K</a:t>
            </a:r>
            <a:r>
              <a:rPr lang="en-US" altLang="zh-CN" baseline="-25000" dirty="0">
                <a:solidFill>
                  <a:srgbClr val="FF0000"/>
                </a:solidFill>
              </a:rPr>
              <a:t>s</a:t>
            </a:r>
            <a:r>
              <a:rPr lang="en-US" altLang="zh-CN" dirty="0">
                <a:solidFill>
                  <a:srgbClr val="FF0000"/>
                </a:solidFill>
              </a:rPr>
              <a:t>, A</a:t>
            </a:r>
            <a:r>
              <a:rPr lang="en-US" altLang="zh-CN" baseline="-25000" dirty="0">
                <a:solidFill>
                  <a:srgbClr val="FF0000"/>
                </a:solidFill>
              </a:rPr>
              <a:t>s</a:t>
            </a:r>
            <a:r>
              <a:rPr lang="en-US" altLang="zh-CN" dirty="0">
                <a:solidFill>
                  <a:srgbClr val="FF0000"/>
                </a:solidFill>
              </a:rPr>
              <a:t>,K</a:t>
            </a:r>
            <a:r>
              <a:rPr lang="en-US" altLang="zh-CN" baseline="-25000" dirty="0">
                <a:solidFill>
                  <a:srgbClr val="FF0000"/>
                </a:solidFill>
              </a:rPr>
              <a:t>s+1</a:t>
            </a:r>
            <a:r>
              <a:rPr lang="en-US" altLang="zh-CN" dirty="0">
                <a:solidFill>
                  <a:srgbClr val="FF0000"/>
                </a:solidFill>
              </a:rPr>
              <a:t>,…… ,</a:t>
            </a:r>
            <a:r>
              <a:rPr lang="en-US" altLang="zh-CN" dirty="0" err="1">
                <a:solidFill>
                  <a:srgbClr val="FF0000"/>
                </a:solidFill>
              </a:rPr>
              <a:t>K</a:t>
            </a:r>
            <a:r>
              <a:rPr lang="en-US" altLang="zh-CN" baseline="-25000" dirty="0" err="1">
                <a:solidFill>
                  <a:srgbClr val="FF0000"/>
                </a:solidFill>
              </a:rPr>
              <a:t>n</a:t>
            </a:r>
            <a:r>
              <a:rPr lang="en-US" altLang="zh-CN" dirty="0" err="1">
                <a:solidFill>
                  <a:srgbClr val="FF0000"/>
                </a:solidFill>
              </a:rPr>
              <a:t>,A</a:t>
            </a:r>
            <a:r>
              <a:rPr lang="en-US" altLang="zh-CN" baseline="-25000" dirty="0" err="1">
                <a:solidFill>
                  <a:srgbClr val="FF0000"/>
                </a:solidFill>
              </a:rPr>
              <a:t>n</a:t>
            </a:r>
            <a:r>
              <a:rPr lang="en-US" altLang="zh-CN" dirty="0">
                <a:solidFill>
                  <a:srgbClr val="FF0000"/>
                </a:solidFill>
              </a:rPr>
              <a:t>)</a:t>
            </a:r>
            <a:endParaRPr lang="zh-CN" altLang="en-US" dirty="0">
              <a:solidFill>
                <a:srgbClr val="FF0000"/>
              </a:solidFill>
            </a:endParaRPr>
          </a:p>
          <a:p>
            <a:pPr eaLnBrk="1" fontAlgn="auto" hangingPunct="1">
              <a:lnSpc>
                <a:spcPct val="110000"/>
              </a:lnSpc>
              <a:spcBef>
                <a:spcPct val="0"/>
              </a:spcBef>
              <a:spcAft>
                <a:spcPts val="0"/>
              </a:spcAft>
              <a:buFont typeface="Wingdings" panose="05000000000000000000" pitchFamily="2" charset="2"/>
              <a:buNone/>
              <a:defRPr/>
            </a:pPr>
            <a:r>
              <a:rPr lang="zh-CN" altLang="en-US" dirty="0"/>
              <a:t>	令 </a:t>
            </a:r>
            <a:r>
              <a:rPr lang="en-US" altLang="zh-CN" dirty="0"/>
              <a:t>s = </a:t>
            </a:r>
            <a:r>
              <a:rPr lang="en-US" altLang="zh-CN" dirty="0">
                <a:sym typeface="Symbol" panose="05050102010706020507" pitchFamily="18" charset="2"/>
              </a:rPr>
              <a:t></a:t>
            </a:r>
            <a:r>
              <a:rPr lang="en-US" altLang="zh-CN" dirty="0"/>
              <a:t>m/2</a:t>
            </a:r>
            <a:r>
              <a:rPr lang="en-US" altLang="zh-CN" dirty="0">
                <a:sym typeface="Symbol" panose="05050102010706020507" pitchFamily="18" charset="2"/>
              </a:rPr>
              <a:t></a:t>
            </a:r>
            <a:r>
              <a:rPr lang="zh-CN" altLang="en-US" dirty="0"/>
              <a:t>，在原结点中保留：</a:t>
            </a:r>
          </a:p>
          <a:p>
            <a:pPr algn="ctr" eaLnBrk="1" fontAlgn="auto" hangingPunct="1">
              <a:lnSpc>
                <a:spcPct val="110000"/>
              </a:lnSpc>
              <a:spcBef>
                <a:spcPct val="0"/>
              </a:spcBef>
              <a:spcAft>
                <a:spcPts val="0"/>
              </a:spcAft>
              <a:buFont typeface="Wingdings" panose="05000000000000000000" pitchFamily="2" charset="2"/>
              <a:buNone/>
              <a:defRPr/>
            </a:pPr>
            <a:r>
              <a:rPr lang="en-US" altLang="zh-CN" dirty="0">
                <a:solidFill>
                  <a:srgbClr val="FF0000"/>
                </a:solidFill>
              </a:rPr>
              <a:t>(A</a:t>
            </a:r>
            <a:r>
              <a:rPr lang="en-US" altLang="zh-CN" baseline="-25000" dirty="0">
                <a:solidFill>
                  <a:srgbClr val="FF0000"/>
                </a:solidFill>
              </a:rPr>
              <a:t>0</a:t>
            </a:r>
            <a:r>
              <a:rPr lang="zh-CN" altLang="en-US" dirty="0">
                <a:solidFill>
                  <a:srgbClr val="FF0000"/>
                </a:solidFill>
              </a:rPr>
              <a:t>，</a:t>
            </a:r>
            <a:r>
              <a:rPr lang="en-US" altLang="zh-CN" dirty="0">
                <a:solidFill>
                  <a:srgbClr val="FF0000"/>
                </a:solidFill>
              </a:rPr>
              <a:t>K</a:t>
            </a:r>
            <a:r>
              <a:rPr lang="en-US" altLang="zh-CN" baseline="-25000" dirty="0">
                <a:solidFill>
                  <a:srgbClr val="FF0000"/>
                </a:solidFill>
              </a:rPr>
              <a:t>1</a:t>
            </a:r>
            <a:r>
              <a:rPr lang="zh-CN" altLang="en-US" dirty="0">
                <a:solidFill>
                  <a:srgbClr val="FF0000"/>
                </a:solidFill>
              </a:rPr>
              <a:t>，</a:t>
            </a:r>
            <a:r>
              <a:rPr lang="en-US" altLang="zh-CN" dirty="0">
                <a:solidFill>
                  <a:srgbClr val="FF0000"/>
                </a:solidFill>
              </a:rPr>
              <a:t>…… </a:t>
            </a:r>
            <a:r>
              <a:rPr lang="zh-CN" altLang="en-US" dirty="0">
                <a:solidFill>
                  <a:srgbClr val="FF0000"/>
                </a:solidFill>
              </a:rPr>
              <a:t>， </a:t>
            </a:r>
            <a:r>
              <a:rPr lang="en-US" altLang="zh-CN" dirty="0">
                <a:solidFill>
                  <a:srgbClr val="FF0000"/>
                </a:solidFill>
              </a:rPr>
              <a:t>K</a:t>
            </a:r>
            <a:r>
              <a:rPr lang="en-US" altLang="zh-CN" baseline="-25000" dirty="0">
                <a:solidFill>
                  <a:srgbClr val="FF0000"/>
                </a:solidFill>
              </a:rPr>
              <a:t>s-1</a:t>
            </a:r>
            <a:r>
              <a:rPr lang="zh-CN" altLang="en-US" dirty="0">
                <a:solidFill>
                  <a:srgbClr val="FF0000"/>
                </a:solidFill>
              </a:rPr>
              <a:t>，</a:t>
            </a:r>
            <a:r>
              <a:rPr lang="en-US" altLang="zh-CN" dirty="0">
                <a:solidFill>
                  <a:srgbClr val="FF0000"/>
                </a:solidFill>
              </a:rPr>
              <a:t>A</a:t>
            </a:r>
            <a:r>
              <a:rPr lang="en-US" altLang="zh-CN" baseline="-25000" dirty="0">
                <a:solidFill>
                  <a:srgbClr val="FF0000"/>
                </a:solidFill>
              </a:rPr>
              <a:t>s-1</a:t>
            </a:r>
            <a:r>
              <a:rPr lang="en-US" altLang="zh-CN" dirty="0">
                <a:solidFill>
                  <a:srgbClr val="FF0000"/>
                </a:solidFill>
              </a:rPr>
              <a:t>)</a:t>
            </a:r>
            <a:endParaRPr lang="zh-CN" altLang="en-US" dirty="0">
              <a:solidFill>
                <a:srgbClr val="FF0000"/>
              </a:solidFill>
            </a:endParaRPr>
          </a:p>
          <a:p>
            <a:pPr eaLnBrk="1" fontAlgn="auto" hangingPunct="1">
              <a:lnSpc>
                <a:spcPct val="110000"/>
              </a:lnSpc>
              <a:spcBef>
                <a:spcPct val="0"/>
              </a:spcBef>
              <a:spcAft>
                <a:spcPts val="0"/>
              </a:spcAft>
              <a:buFont typeface="Wingdings" panose="05000000000000000000" pitchFamily="2" charset="2"/>
              <a:buNone/>
              <a:defRPr/>
            </a:pPr>
            <a:r>
              <a:rPr lang="zh-CN" altLang="en-US" dirty="0"/>
              <a:t>	建新结点 </a:t>
            </a:r>
            <a:r>
              <a:rPr lang="en-US" altLang="zh-CN" dirty="0"/>
              <a:t>p</a:t>
            </a:r>
          </a:p>
          <a:p>
            <a:pPr algn="ctr" eaLnBrk="1" fontAlgn="auto" hangingPunct="1">
              <a:lnSpc>
                <a:spcPct val="110000"/>
              </a:lnSpc>
              <a:spcBef>
                <a:spcPct val="0"/>
              </a:spcBef>
              <a:spcAft>
                <a:spcPts val="0"/>
              </a:spcAft>
              <a:buFont typeface="Wingdings" panose="05000000000000000000" pitchFamily="2" charset="2"/>
              <a:buNone/>
              <a:defRPr/>
            </a:pPr>
            <a:r>
              <a:rPr lang="zh-CN" altLang="en-US" dirty="0">
                <a:solidFill>
                  <a:srgbClr val="FF0000"/>
                </a:solidFill>
              </a:rPr>
              <a:t>    </a:t>
            </a:r>
            <a:r>
              <a:rPr lang="en-US" altLang="zh-CN" dirty="0">
                <a:solidFill>
                  <a:srgbClr val="FF0000"/>
                </a:solidFill>
              </a:rPr>
              <a:t>(A</a:t>
            </a:r>
            <a:r>
              <a:rPr lang="en-US" altLang="zh-CN" baseline="-25000" dirty="0">
                <a:solidFill>
                  <a:srgbClr val="FF0000"/>
                </a:solidFill>
              </a:rPr>
              <a:t>s</a:t>
            </a:r>
            <a:r>
              <a:rPr lang="zh-CN" altLang="en-US" dirty="0">
                <a:solidFill>
                  <a:srgbClr val="FF0000"/>
                </a:solidFill>
              </a:rPr>
              <a:t>，</a:t>
            </a:r>
            <a:r>
              <a:rPr lang="en-US" altLang="zh-CN" dirty="0">
                <a:solidFill>
                  <a:srgbClr val="FF0000"/>
                </a:solidFill>
              </a:rPr>
              <a:t>K</a:t>
            </a:r>
            <a:r>
              <a:rPr lang="en-US" altLang="zh-CN" baseline="-25000" dirty="0">
                <a:solidFill>
                  <a:srgbClr val="FF0000"/>
                </a:solidFill>
              </a:rPr>
              <a:t>s+1</a:t>
            </a:r>
            <a:r>
              <a:rPr lang="zh-CN" altLang="en-US" dirty="0">
                <a:solidFill>
                  <a:srgbClr val="FF0000"/>
                </a:solidFill>
              </a:rPr>
              <a:t>，</a:t>
            </a:r>
            <a:r>
              <a:rPr lang="en-US" altLang="zh-CN" dirty="0">
                <a:solidFill>
                  <a:srgbClr val="FF0000"/>
                </a:solidFill>
              </a:rPr>
              <a:t>…… </a:t>
            </a:r>
            <a:r>
              <a:rPr lang="zh-CN" altLang="en-US" dirty="0">
                <a:solidFill>
                  <a:srgbClr val="FF0000"/>
                </a:solidFill>
              </a:rPr>
              <a:t>，</a:t>
            </a:r>
            <a:r>
              <a:rPr lang="en-US" altLang="zh-CN" dirty="0" err="1">
                <a:solidFill>
                  <a:srgbClr val="FF0000"/>
                </a:solidFill>
              </a:rPr>
              <a:t>K</a:t>
            </a:r>
            <a:r>
              <a:rPr lang="en-US" altLang="zh-CN" baseline="-25000" dirty="0" err="1">
                <a:solidFill>
                  <a:srgbClr val="FF0000"/>
                </a:solidFill>
              </a:rPr>
              <a:t>n</a:t>
            </a:r>
            <a:r>
              <a:rPr lang="zh-CN" altLang="en-US" dirty="0">
                <a:solidFill>
                  <a:srgbClr val="FF0000"/>
                </a:solidFill>
              </a:rPr>
              <a:t>，</a:t>
            </a:r>
            <a:r>
              <a:rPr lang="en-US" altLang="zh-CN" dirty="0">
                <a:solidFill>
                  <a:srgbClr val="FF0000"/>
                </a:solidFill>
              </a:rPr>
              <a:t>A</a:t>
            </a:r>
            <a:r>
              <a:rPr lang="en-US" altLang="zh-CN" baseline="-25000" dirty="0">
                <a:solidFill>
                  <a:srgbClr val="FF0000"/>
                </a:solidFill>
              </a:rPr>
              <a:t>n</a:t>
            </a:r>
            <a:r>
              <a:rPr lang="en-US" altLang="zh-CN" dirty="0">
                <a:solidFill>
                  <a:srgbClr val="FF0000"/>
                </a:solidFill>
              </a:rPr>
              <a:t>)</a:t>
            </a:r>
            <a:endParaRPr lang="zh-CN" altLang="en-US" dirty="0">
              <a:solidFill>
                <a:srgbClr val="FF0000"/>
              </a:solidFill>
            </a:endParaRPr>
          </a:p>
          <a:p>
            <a:pPr eaLnBrk="1" fontAlgn="auto" hangingPunct="1">
              <a:lnSpc>
                <a:spcPct val="110000"/>
              </a:lnSpc>
              <a:spcBef>
                <a:spcPct val="0"/>
              </a:spcBef>
              <a:spcAft>
                <a:spcPts val="0"/>
              </a:spcAft>
              <a:buFont typeface="Wingdings" panose="05000000000000000000" pitchFamily="2" charset="2"/>
              <a:buNone/>
              <a:defRPr/>
            </a:pPr>
            <a:r>
              <a:rPr lang="zh-CN" altLang="en-US" dirty="0">
                <a:solidFill>
                  <a:srgbClr val="0000FF"/>
                </a:solidFill>
              </a:rPr>
              <a:t>	</a:t>
            </a:r>
            <a:r>
              <a:rPr lang="zh-CN" altLang="en-US" dirty="0"/>
              <a:t>将</a:t>
            </a:r>
            <a:r>
              <a:rPr lang="zh-CN" altLang="en-US" dirty="0">
                <a:solidFill>
                  <a:srgbClr val="FF0000"/>
                </a:solidFill>
              </a:rPr>
              <a:t>（</a:t>
            </a:r>
            <a:r>
              <a:rPr lang="en-US" altLang="zh-CN" dirty="0">
                <a:solidFill>
                  <a:srgbClr val="FF0000"/>
                </a:solidFill>
              </a:rPr>
              <a:t>K</a:t>
            </a:r>
            <a:r>
              <a:rPr lang="en-US" altLang="zh-CN" baseline="-25000" dirty="0">
                <a:solidFill>
                  <a:srgbClr val="FF0000"/>
                </a:solidFill>
              </a:rPr>
              <a:t>s</a:t>
            </a:r>
            <a:r>
              <a:rPr lang="zh-CN" altLang="en-US" dirty="0">
                <a:solidFill>
                  <a:srgbClr val="FF0000"/>
                </a:solidFill>
              </a:rPr>
              <a:t>，</a:t>
            </a:r>
            <a:r>
              <a:rPr lang="en-US" altLang="zh-CN" dirty="0">
                <a:solidFill>
                  <a:srgbClr val="FF0000"/>
                </a:solidFill>
              </a:rPr>
              <a:t>p</a:t>
            </a:r>
            <a:r>
              <a:rPr lang="zh-CN" altLang="en-US" dirty="0">
                <a:solidFill>
                  <a:srgbClr val="FF0000"/>
                </a:solidFill>
              </a:rPr>
              <a:t>）</a:t>
            </a:r>
            <a:r>
              <a:rPr lang="zh-CN" altLang="en-US" dirty="0"/>
              <a:t>插入双亲结点。</a:t>
            </a:r>
          </a:p>
          <a:p>
            <a:pPr eaLnBrk="1" fontAlgn="auto" hangingPunct="1">
              <a:lnSpc>
                <a:spcPct val="110000"/>
              </a:lnSpc>
              <a:spcBef>
                <a:spcPct val="0"/>
              </a:spcBef>
              <a:spcAft>
                <a:spcPts val="0"/>
              </a:spcAft>
              <a:buFont typeface="Wingdings" panose="05000000000000000000" pitchFamily="2" charset="2"/>
              <a:buNone/>
              <a:defRPr/>
            </a:pPr>
            <a:r>
              <a:rPr lang="en-US" altLang="zh-CN" dirty="0"/>
              <a:t>		</a:t>
            </a:r>
            <a:r>
              <a:rPr lang="zh-CN" altLang="en-US" dirty="0"/>
              <a:t>如果双亲结点插入后也满，则继续对双亲结点进行</a:t>
            </a:r>
            <a:r>
              <a:rPr lang="zh-CN" altLang="en-US" dirty="0">
                <a:solidFill>
                  <a:srgbClr val="FF0000"/>
                </a:solidFill>
              </a:rPr>
              <a:t>结点分裂</a:t>
            </a:r>
            <a:r>
              <a:rPr lang="zh-CN" altLang="en-US" dirty="0"/>
              <a:t>操作。</a:t>
            </a:r>
          </a:p>
          <a:p>
            <a:pPr eaLnBrk="1" fontAlgn="auto" hangingPunct="1">
              <a:lnSpc>
                <a:spcPct val="110000"/>
              </a:lnSpc>
              <a:spcBef>
                <a:spcPct val="0"/>
              </a:spcBef>
              <a:spcAft>
                <a:spcPts val="0"/>
              </a:spcAft>
              <a:buFont typeface="Wingdings" panose="05000000000000000000" pitchFamily="2" charset="2"/>
              <a:buNone/>
              <a:defRPr/>
            </a:pPr>
            <a:r>
              <a:rPr lang="zh-CN" altLang="en-US" dirty="0"/>
              <a:t>		如果双亲结点为空，则建立新的根结点。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79650">
                                            <p:txEl>
                                              <p:pRg st="0" end="0"/>
                                            </p:txEl>
                                          </p:spTgt>
                                        </p:tgtEl>
                                        <p:attrNameLst>
                                          <p:attrName>style.visibility</p:attrName>
                                        </p:attrNameLst>
                                      </p:cBhvr>
                                      <p:to>
                                        <p:strVal val="visible"/>
                                      </p:to>
                                    </p:set>
                                    <p:animEffect transition="in" filter="box(out)">
                                      <p:cBhvr>
                                        <p:cTn id="7" dur="500"/>
                                        <p:tgtEl>
                                          <p:spTgt spid="117965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79650">
                                            <p:txEl>
                                              <p:pRg st="1" end="1"/>
                                            </p:txEl>
                                          </p:spTgt>
                                        </p:tgtEl>
                                        <p:attrNameLst>
                                          <p:attrName>style.visibility</p:attrName>
                                        </p:attrNameLst>
                                      </p:cBhvr>
                                      <p:to>
                                        <p:strVal val="visible"/>
                                      </p:to>
                                    </p:set>
                                    <p:animEffect transition="in" filter="box(out)">
                                      <p:cBhvr>
                                        <p:cTn id="12" dur="500"/>
                                        <p:tgtEl>
                                          <p:spTgt spid="117965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79650">
                                            <p:txEl>
                                              <p:pRg st="2" end="2"/>
                                            </p:txEl>
                                          </p:spTgt>
                                        </p:tgtEl>
                                        <p:attrNameLst>
                                          <p:attrName>style.visibility</p:attrName>
                                        </p:attrNameLst>
                                      </p:cBhvr>
                                      <p:to>
                                        <p:strVal val="visible"/>
                                      </p:to>
                                    </p:set>
                                    <p:animEffect transition="in" filter="box(out)">
                                      <p:cBhvr>
                                        <p:cTn id="17" dur="500"/>
                                        <p:tgtEl>
                                          <p:spTgt spid="1179650">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79650">
                                            <p:txEl>
                                              <p:pRg st="3" end="3"/>
                                            </p:txEl>
                                          </p:spTgt>
                                        </p:tgtEl>
                                        <p:attrNameLst>
                                          <p:attrName>style.visibility</p:attrName>
                                        </p:attrNameLst>
                                      </p:cBhvr>
                                      <p:to>
                                        <p:strVal val="visible"/>
                                      </p:to>
                                    </p:set>
                                    <p:animEffect transition="in" filter="box(out)">
                                      <p:cBhvr>
                                        <p:cTn id="22" dur="500"/>
                                        <p:tgtEl>
                                          <p:spTgt spid="1179650">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79650">
                                            <p:txEl>
                                              <p:pRg st="4" end="4"/>
                                            </p:txEl>
                                          </p:spTgt>
                                        </p:tgtEl>
                                        <p:attrNameLst>
                                          <p:attrName>style.visibility</p:attrName>
                                        </p:attrNameLst>
                                      </p:cBhvr>
                                      <p:to>
                                        <p:strVal val="visible"/>
                                      </p:to>
                                    </p:set>
                                    <p:animEffect transition="in" filter="box(out)">
                                      <p:cBhvr>
                                        <p:cTn id="27" dur="500"/>
                                        <p:tgtEl>
                                          <p:spTgt spid="1179650">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79650">
                                            <p:txEl>
                                              <p:pRg st="5" end="5"/>
                                            </p:txEl>
                                          </p:spTgt>
                                        </p:tgtEl>
                                        <p:attrNameLst>
                                          <p:attrName>style.visibility</p:attrName>
                                        </p:attrNameLst>
                                      </p:cBhvr>
                                      <p:to>
                                        <p:strVal val="visible"/>
                                      </p:to>
                                    </p:set>
                                    <p:animEffect transition="in" filter="box(out)">
                                      <p:cBhvr>
                                        <p:cTn id="32" dur="500"/>
                                        <p:tgtEl>
                                          <p:spTgt spid="1179650">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79650">
                                            <p:txEl>
                                              <p:pRg st="6" end="6"/>
                                            </p:txEl>
                                          </p:spTgt>
                                        </p:tgtEl>
                                        <p:attrNameLst>
                                          <p:attrName>style.visibility</p:attrName>
                                        </p:attrNameLst>
                                      </p:cBhvr>
                                      <p:to>
                                        <p:strVal val="visible"/>
                                      </p:to>
                                    </p:set>
                                    <p:animEffect transition="in" filter="box(out)">
                                      <p:cBhvr>
                                        <p:cTn id="37" dur="500"/>
                                        <p:tgtEl>
                                          <p:spTgt spid="1179650">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79650">
                                            <p:txEl>
                                              <p:pRg st="7" end="7"/>
                                            </p:txEl>
                                          </p:spTgt>
                                        </p:tgtEl>
                                        <p:attrNameLst>
                                          <p:attrName>style.visibility</p:attrName>
                                        </p:attrNameLst>
                                      </p:cBhvr>
                                      <p:to>
                                        <p:strVal val="visible"/>
                                      </p:to>
                                    </p:set>
                                    <p:animEffect transition="in" filter="box(out)">
                                      <p:cBhvr>
                                        <p:cTn id="42" dur="500"/>
                                        <p:tgtEl>
                                          <p:spTgt spid="1179650">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179650">
                                            <p:txEl>
                                              <p:pRg st="8" end="8"/>
                                            </p:txEl>
                                          </p:spTgt>
                                        </p:tgtEl>
                                        <p:attrNameLst>
                                          <p:attrName>style.visibility</p:attrName>
                                        </p:attrNameLst>
                                      </p:cBhvr>
                                      <p:to>
                                        <p:strVal val="visible"/>
                                      </p:to>
                                    </p:set>
                                    <p:animEffect transition="in" filter="box(out)">
                                      <p:cBhvr>
                                        <p:cTn id="47" dur="500"/>
                                        <p:tgtEl>
                                          <p:spTgt spid="1179650">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179650">
                                            <p:txEl>
                                              <p:pRg st="9" end="9"/>
                                            </p:txEl>
                                          </p:spTgt>
                                        </p:tgtEl>
                                        <p:attrNameLst>
                                          <p:attrName>style.visibility</p:attrName>
                                        </p:attrNameLst>
                                      </p:cBhvr>
                                      <p:to>
                                        <p:strVal val="visible"/>
                                      </p:to>
                                    </p:set>
                                    <p:animEffect transition="in" filter="box(out)">
                                      <p:cBhvr>
                                        <p:cTn id="52" dur="500"/>
                                        <p:tgtEl>
                                          <p:spTgt spid="1179650">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0" grpId="0" build="p" bldLvl="5"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3">
            <a:extLst>
              <a:ext uri="{FF2B5EF4-FFF2-40B4-BE49-F238E27FC236}">
                <a16:creationId xmlns:a16="http://schemas.microsoft.com/office/drawing/2014/main" id="{FCA6DEB1-2AA0-4603-931D-2C723C6FEED5}"/>
              </a:ext>
            </a:extLst>
          </p:cNvPr>
          <p:cNvSpPr>
            <a:spLocks noGrp="1" noChangeArrowheads="1"/>
          </p:cNvSpPr>
          <p:nvPr>
            <p:ph type="title"/>
          </p:nvPr>
        </p:nvSpPr>
        <p:spPr>
          <a:xfrm>
            <a:off x="334963" y="-18573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01379" name="Rectangle 2">
            <a:extLst>
              <a:ext uri="{FF2B5EF4-FFF2-40B4-BE49-F238E27FC236}">
                <a16:creationId xmlns:a16="http://schemas.microsoft.com/office/drawing/2014/main" id="{6F77AB28-6982-4400-8284-D7E108B15CF0}"/>
              </a:ext>
            </a:extLst>
          </p:cNvPr>
          <p:cNvSpPr>
            <a:spLocks noGrp="1" noChangeArrowheads="1"/>
          </p:cNvSpPr>
          <p:nvPr>
            <p:ph idx="1"/>
          </p:nvPr>
        </p:nvSpPr>
        <p:spPr>
          <a:xfrm>
            <a:off x="720725" y="1139825"/>
            <a:ext cx="10515600" cy="4351338"/>
          </a:xfrm>
        </p:spPr>
        <p:txBody>
          <a:bodyPr/>
          <a:lstStyle/>
          <a:p>
            <a:pPr marL="0" indent="0" eaLnBrk="1" hangingPunct="1">
              <a:spcBef>
                <a:spcPct val="0"/>
              </a:spcBef>
              <a:buFont typeface="Arial" panose="020B0604020202020204" pitchFamily="34" charset="0"/>
              <a:buNone/>
              <a:defRPr/>
            </a:pPr>
            <a:r>
              <a:rPr lang="en-US" altLang="zh-CN" dirty="0"/>
              <a:t>B</a:t>
            </a:r>
            <a:r>
              <a:rPr lang="zh-CN" altLang="en-US" dirty="0"/>
              <a:t>树的插入过程</a:t>
            </a:r>
          </a:p>
          <a:p>
            <a:pPr eaLnBrk="1" hangingPunct="1">
              <a:spcBef>
                <a:spcPct val="0"/>
              </a:spcBef>
              <a:buFont typeface="Wingdings" panose="05000000000000000000" pitchFamily="2" charset="2"/>
              <a:buNone/>
              <a:defRPr/>
            </a:pPr>
            <a:r>
              <a:rPr lang="zh-CN" altLang="en-US" dirty="0"/>
              <a:t>		例如：</a:t>
            </a:r>
            <a:r>
              <a:rPr lang="en-US" altLang="zh-CN" dirty="0"/>
              <a:t>m=3</a:t>
            </a:r>
            <a:r>
              <a:rPr lang="zh-CN" altLang="en-US" dirty="0"/>
              <a:t>的</a:t>
            </a:r>
            <a:r>
              <a:rPr lang="en-US" altLang="zh-CN" dirty="0"/>
              <a:t>B</a:t>
            </a:r>
            <a:r>
              <a:rPr lang="zh-CN" altLang="en-US" dirty="0"/>
              <a:t>树。</a:t>
            </a:r>
          </a:p>
        </p:txBody>
      </p:sp>
      <p:sp>
        <p:nvSpPr>
          <p:cNvPr id="107524" name="Freeform 4">
            <a:extLst>
              <a:ext uri="{FF2B5EF4-FFF2-40B4-BE49-F238E27FC236}">
                <a16:creationId xmlns:a16="http://schemas.microsoft.com/office/drawing/2014/main" id="{B89ED080-57B5-4639-B751-291ABBD427A6}"/>
              </a:ext>
            </a:extLst>
          </p:cNvPr>
          <p:cNvSpPr>
            <a:spLocks/>
          </p:cNvSpPr>
          <p:nvPr/>
        </p:nvSpPr>
        <p:spPr bwMode="auto">
          <a:xfrm>
            <a:off x="4221163" y="2117725"/>
            <a:ext cx="1163637" cy="1401763"/>
          </a:xfrm>
          <a:custGeom>
            <a:avLst/>
            <a:gdLst>
              <a:gd name="T0" fmla="*/ 0 w 672"/>
              <a:gd name="T1" fmla="*/ 0 h 384"/>
              <a:gd name="T2" fmla="*/ 2147483646 w 672"/>
              <a:gd name="T3" fmla="*/ 2147483646 h 384"/>
              <a:gd name="T4" fmla="*/ 2147483646 w 672"/>
              <a:gd name="T5" fmla="*/ 2147483646 h 384"/>
              <a:gd name="T6" fmla="*/ 2147483646 w 672"/>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chemeClr val="accent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07525" name="Oval 6">
            <a:extLst>
              <a:ext uri="{FF2B5EF4-FFF2-40B4-BE49-F238E27FC236}">
                <a16:creationId xmlns:a16="http://schemas.microsoft.com/office/drawing/2014/main" id="{C3A46478-8980-4667-868B-70BD7EE07C1D}"/>
              </a:ext>
            </a:extLst>
          </p:cNvPr>
          <p:cNvSpPr>
            <a:spLocks noChangeArrowheads="1"/>
          </p:cNvSpPr>
          <p:nvPr/>
        </p:nvSpPr>
        <p:spPr bwMode="auto">
          <a:xfrm>
            <a:off x="4227513" y="3519488"/>
            <a:ext cx="2303462"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dirty="0">
                <a:solidFill>
                  <a:srgbClr val="A50021"/>
                </a:solidFill>
                <a:latin typeface="Times New Roman" panose="02020603050405020304" pitchFamily="18" charset="0"/>
                <a:ea typeface="华康俪金黑W8(P)" panose="020B0800000000000000" pitchFamily="34" charset="-122"/>
              </a:rPr>
              <a:t>50</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07526" name="Text Box 10">
            <a:extLst>
              <a:ext uri="{FF2B5EF4-FFF2-40B4-BE49-F238E27FC236}">
                <a16:creationId xmlns:a16="http://schemas.microsoft.com/office/drawing/2014/main" id="{EF76AC39-3A71-44FA-84BA-50C39F53DC36}"/>
              </a:ext>
            </a:extLst>
          </p:cNvPr>
          <p:cNvSpPr txBox="1">
            <a:spLocks noChangeArrowheads="1"/>
          </p:cNvSpPr>
          <p:nvPr/>
        </p:nvSpPr>
        <p:spPr bwMode="auto">
          <a:xfrm>
            <a:off x="1995488" y="5210175"/>
            <a:ext cx="3870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b="0">
                <a:solidFill>
                  <a:srgbClr val="FF0000"/>
                </a:solidFill>
                <a:latin typeface="Times New Roman" panose="02020603050405020304" pitchFamily="18" charset="0"/>
                <a:ea typeface="楷体_GB2312" pitchFamily="49" charset="-122"/>
              </a:rPr>
              <a:t>插入关键字 </a:t>
            </a:r>
            <a:r>
              <a:rPr lang="en-US" altLang="zh-CN" sz="3600" b="0">
                <a:solidFill>
                  <a:srgbClr val="FF0000"/>
                </a:solidFill>
                <a:latin typeface="Times New Roman" panose="02020603050405020304" pitchFamily="18" charset="0"/>
                <a:ea typeface="楷体_GB2312" pitchFamily="49" charset="-122"/>
              </a:rPr>
              <a:t>= </a:t>
            </a:r>
            <a:r>
              <a:rPr lang="en-US" altLang="zh-CN" sz="3600">
                <a:solidFill>
                  <a:srgbClr val="FF0000"/>
                </a:solidFill>
                <a:latin typeface="Times New Roman" panose="02020603050405020304" pitchFamily="18" charset="0"/>
                <a:ea typeface="楷体_GB2312" pitchFamily="49" charset="-122"/>
              </a:rPr>
              <a:t>50</a:t>
            </a:r>
            <a:r>
              <a:rPr lang="zh-CN" altLang="en-US" sz="3600" b="0">
                <a:solidFill>
                  <a:srgbClr val="FF0000"/>
                </a:solidFill>
                <a:latin typeface="Times New Roman" panose="02020603050405020304" pitchFamily="18" charset="0"/>
                <a:ea typeface="楷体_GB2312" pitchFamily="49" charset="-122"/>
              </a:rPr>
              <a:t>，</a:t>
            </a:r>
          </a:p>
        </p:txBody>
      </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882FA2A3-3EDD-4EF9-AC5F-A89D7FD66B5F}"/>
              </a:ext>
            </a:extLst>
          </p:cNvPr>
          <p:cNvSpPr>
            <a:spLocks noGrp="1" noChangeArrowheads="1"/>
          </p:cNvSpPr>
          <p:nvPr>
            <p:ph type="title"/>
          </p:nvPr>
        </p:nvSpPr>
        <p:spPr>
          <a:xfrm>
            <a:off x="334963" y="-18573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01379" name="Rectangle 2">
            <a:extLst>
              <a:ext uri="{FF2B5EF4-FFF2-40B4-BE49-F238E27FC236}">
                <a16:creationId xmlns:a16="http://schemas.microsoft.com/office/drawing/2014/main" id="{3BDFCB1E-9977-426B-986A-AA9217DF9C9C}"/>
              </a:ext>
            </a:extLst>
          </p:cNvPr>
          <p:cNvSpPr>
            <a:spLocks noGrp="1" noChangeArrowheads="1"/>
          </p:cNvSpPr>
          <p:nvPr>
            <p:ph idx="1"/>
          </p:nvPr>
        </p:nvSpPr>
        <p:spPr>
          <a:xfrm>
            <a:off x="720725" y="1139825"/>
            <a:ext cx="10515600" cy="4351338"/>
          </a:xfrm>
        </p:spPr>
        <p:txBody>
          <a:bodyPr/>
          <a:lstStyle/>
          <a:p>
            <a:pPr marL="0" indent="0" eaLnBrk="1" hangingPunct="1">
              <a:spcBef>
                <a:spcPct val="0"/>
              </a:spcBef>
              <a:buFont typeface="Arial" panose="020B0604020202020204" pitchFamily="34" charset="0"/>
              <a:buNone/>
              <a:defRPr/>
            </a:pPr>
            <a:r>
              <a:rPr lang="en-US" altLang="zh-CN" dirty="0"/>
              <a:t>B</a:t>
            </a:r>
            <a:r>
              <a:rPr lang="zh-CN" altLang="en-US" dirty="0"/>
              <a:t>树的插入过程</a:t>
            </a:r>
          </a:p>
          <a:p>
            <a:pPr eaLnBrk="1" hangingPunct="1">
              <a:spcBef>
                <a:spcPct val="0"/>
              </a:spcBef>
              <a:buFont typeface="Wingdings" panose="05000000000000000000" pitchFamily="2" charset="2"/>
              <a:buNone/>
              <a:defRPr/>
            </a:pPr>
            <a:r>
              <a:rPr lang="zh-CN" altLang="en-US" dirty="0"/>
              <a:t>		例如：</a:t>
            </a:r>
            <a:r>
              <a:rPr lang="en-US" altLang="zh-CN" dirty="0"/>
              <a:t>m=3</a:t>
            </a:r>
            <a:r>
              <a:rPr lang="zh-CN" altLang="en-US" dirty="0"/>
              <a:t>的</a:t>
            </a:r>
            <a:r>
              <a:rPr lang="en-US" altLang="zh-CN" dirty="0"/>
              <a:t>B</a:t>
            </a:r>
            <a:r>
              <a:rPr lang="zh-CN" altLang="en-US" dirty="0"/>
              <a:t>树。</a:t>
            </a:r>
          </a:p>
        </p:txBody>
      </p:sp>
      <p:sp>
        <p:nvSpPr>
          <p:cNvPr id="108548" name="Freeform 4">
            <a:extLst>
              <a:ext uri="{FF2B5EF4-FFF2-40B4-BE49-F238E27FC236}">
                <a16:creationId xmlns:a16="http://schemas.microsoft.com/office/drawing/2014/main" id="{02B73BF8-E223-4E53-901F-FF35D5B2F3FD}"/>
              </a:ext>
            </a:extLst>
          </p:cNvPr>
          <p:cNvSpPr>
            <a:spLocks/>
          </p:cNvSpPr>
          <p:nvPr/>
        </p:nvSpPr>
        <p:spPr bwMode="auto">
          <a:xfrm>
            <a:off x="4221163" y="2117725"/>
            <a:ext cx="1106487" cy="1238250"/>
          </a:xfrm>
          <a:custGeom>
            <a:avLst/>
            <a:gdLst>
              <a:gd name="T0" fmla="*/ 0 w 672"/>
              <a:gd name="T1" fmla="*/ 0 h 384"/>
              <a:gd name="T2" fmla="*/ 2147483646 w 672"/>
              <a:gd name="T3" fmla="*/ 2147483646 h 384"/>
              <a:gd name="T4" fmla="*/ 2147483646 w 672"/>
              <a:gd name="T5" fmla="*/ 2147483646 h 384"/>
              <a:gd name="T6" fmla="*/ 2147483646 w 672"/>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chemeClr val="accent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08549" name="Oval 6">
            <a:extLst>
              <a:ext uri="{FF2B5EF4-FFF2-40B4-BE49-F238E27FC236}">
                <a16:creationId xmlns:a16="http://schemas.microsoft.com/office/drawing/2014/main" id="{07657DAB-5DEB-4ADB-A249-F9CD875257B5}"/>
              </a:ext>
            </a:extLst>
          </p:cNvPr>
          <p:cNvSpPr>
            <a:spLocks noChangeArrowheads="1"/>
          </p:cNvSpPr>
          <p:nvPr/>
        </p:nvSpPr>
        <p:spPr bwMode="auto">
          <a:xfrm>
            <a:off x="4221163" y="3355975"/>
            <a:ext cx="2303462"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dirty="0">
                <a:solidFill>
                  <a:srgbClr val="A50021"/>
                </a:solidFill>
                <a:latin typeface="Times New Roman" panose="02020603050405020304" pitchFamily="18" charset="0"/>
                <a:ea typeface="华康俪金黑W8(P)" panose="020B0800000000000000" pitchFamily="34" charset="-122"/>
              </a:rPr>
              <a:t>50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A50021"/>
                </a:solidFill>
                <a:latin typeface="Times New Roman" panose="02020603050405020304" pitchFamily="18" charset="0"/>
                <a:ea typeface="华康俪金黑W8(P)" panose="020B0800000000000000" pitchFamily="34" charset="-122"/>
              </a:rPr>
              <a:t> 80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08550" name="Text Box 10">
            <a:extLst>
              <a:ext uri="{FF2B5EF4-FFF2-40B4-BE49-F238E27FC236}">
                <a16:creationId xmlns:a16="http://schemas.microsoft.com/office/drawing/2014/main" id="{DF926775-0F67-4EEA-B0D8-1135EE8D76BA}"/>
              </a:ext>
            </a:extLst>
          </p:cNvPr>
          <p:cNvSpPr txBox="1">
            <a:spLocks noChangeArrowheads="1"/>
          </p:cNvSpPr>
          <p:nvPr/>
        </p:nvSpPr>
        <p:spPr bwMode="auto">
          <a:xfrm>
            <a:off x="1995488" y="5210175"/>
            <a:ext cx="3870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b="0">
                <a:solidFill>
                  <a:srgbClr val="FF0000"/>
                </a:solidFill>
                <a:latin typeface="Times New Roman" panose="02020603050405020304" pitchFamily="18" charset="0"/>
                <a:ea typeface="楷体_GB2312" pitchFamily="49" charset="-122"/>
              </a:rPr>
              <a:t>插入关键字 </a:t>
            </a:r>
            <a:r>
              <a:rPr lang="en-US" altLang="zh-CN" sz="3600" b="0">
                <a:solidFill>
                  <a:srgbClr val="FF0000"/>
                </a:solidFill>
                <a:latin typeface="Times New Roman" panose="02020603050405020304" pitchFamily="18" charset="0"/>
                <a:ea typeface="楷体_GB2312" pitchFamily="49" charset="-122"/>
              </a:rPr>
              <a:t>= </a:t>
            </a:r>
            <a:r>
              <a:rPr lang="en-US" altLang="zh-CN" sz="3600">
                <a:solidFill>
                  <a:srgbClr val="FF0000"/>
                </a:solidFill>
                <a:latin typeface="Times New Roman" panose="02020603050405020304" pitchFamily="18" charset="0"/>
                <a:ea typeface="楷体_GB2312" pitchFamily="49" charset="-122"/>
              </a:rPr>
              <a:t>80</a:t>
            </a:r>
            <a:r>
              <a:rPr lang="zh-CN" altLang="en-US" sz="3600" b="0">
                <a:solidFill>
                  <a:srgbClr val="FF0000"/>
                </a:solidFill>
                <a:latin typeface="Times New Roman" panose="02020603050405020304" pitchFamily="18" charset="0"/>
                <a:ea typeface="楷体_GB2312" pitchFamily="49" charset="-122"/>
              </a:rPr>
              <a:t>，</a:t>
            </a:r>
          </a:p>
        </p:txBody>
      </p:sp>
      <p:sp>
        <p:nvSpPr>
          <p:cNvPr id="7" name="Rectangle 4">
            <a:extLst>
              <a:ext uri="{FF2B5EF4-FFF2-40B4-BE49-F238E27FC236}">
                <a16:creationId xmlns:a16="http://schemas.microsoft.com/office/drawing/2014/main" id="{D58C6996-B58E-4A1B-B145-26DFE261CF9E}"/>
              </a:ext>
            </a:extLst>
          </p:cNvPr>
          <p:cNvSpPr>
            <a:spLocks noChangeArrowheads="1"/>
          </p:cNvSpPr>
          <p:nvPr/>
        </p:nvSpPr>
        <p:spPr bwMode="auto">
          <a:xfrm>
            <a:off x="6313749" y="1725478"/>
            <a:ext cx="5521063" cy="1200329"/>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2400" dirty="0">
                <a:solidFill>
                  <a:srgbClr val="6600CC"/>
                </a:solidFill>
                <a:latin typeface="Times New Roman" panose="02020603050405020304" pitchFamily="18" charset="0"/>
                <a:ea typeface="华康俪金黑W8(P)" panose="020B0800000000000000" pitchFamily="34" charset="-122"/>
              </a:rPr>
              <a:t>情况</a:t>
            </a:r>
            <a:r>
              <a:rPr kumimoji="0" lang="en-US" altLang="zh-CN" sz="2400" dirty="0">
                <a:solidFill>
                  <a:srgbClr val="6600CC"/>
                </a:solidFill>
                <a:latin typeface="Times New Roman" panose="02020603050405020304" pitchFamily="18" charset="0"/>
                <a:ea typeface="华康俪金黑W8(P)" panose="020B0800000000000000" pitchFamily="34" charset="-122"/>
              </a:rPr>
              <a:t>1——</a:t>
            </a:r>
            <a:endParaRPr kumimoji="0" lang="en-US" altLang="zh-CN" sz="2400" dirty="0">
              <a:solidFill>
                <a:srgbClr val="FF0000"/>
              </a:solidFill>
              <a:latin typeface="Times New Roman" panose="02020603050405020304" pitchFamily="18" charset="0"/>
              <a:ea typeface="华康俪金黑W8(P)" panose="020B0800000000000000" pitchFamily="34" charset="-122"/>
            </a:endParaRPr>
          </a:p>
          <a:p>
            <a:pPr>
              <a:lnSpc>
                <a:spcPct val="100000"/>
              </a:lnSpc>
              <a:spcBef>
                <a:spcPct val="0"/>
              </a:spcBef>
              <a:buFontTx/>
              <a:buNone/>
            </a:pPr>
            <a:r>
              <a:rPr kumimoji="0" lang="zh-CN" altLang="en-US" sz="2400" dirty="0">
                <a:solidFill>
                  <a:srgbClr val="FF0000"/>
                </a:solidFill>
                <a:latin typeface="Times New Roman" panose="02020603050405020304" pitchFamily="18" charset="0"/>
                <a:ea typeface="华康俪金黑W8(P)" panose="020B0800000000000000" pitchFamily="34" charset="-122"/>
              </a:rPr>
              <a:t>特点：</a:t>
            </a:r>
            <a:r>
              <a:rPr kumimoji="0" lang="zh-CN" altLang="en-US" sz="2400" dirty="0">
                <a:latin typeface="Times New Roman" panose="02020603050405020304" pitchFamily="18" charset="0"/>
                <a:ea typeface="华康俪金黑W8(P)" panose="020B0800000000000000" pitchFamily="34" charset="-122"/>
              </a:rPr>
              <a:t>插入后</a:t>
            </a:r>
            <a:r>
              <a:rPr kumimoji="0" lang="en-US" altLang="zh-CN" sz="2400" dirty="0">
                <a:latin typeface="Times New Roman" panose="02020603050405020304" pitchFamily="18" charset="0"/>
                <a:ea typeface="华康俪金黑W8(P)" panose="020B0800000000000000" pitchFamily="34" charset="-122"/>
              </a:rPr>
              <a:t>, </a:t>
            </a:r>
            <a:r>
              <a:rPr kumimoji="0" lang="zh-CN" altLang="en-US" sz="2400" dirty="0">
                <a:latin typeface="Times New Roman" panose="02020603050405020304" pitchFamily="18" charset="0"/>
                <a:ea typeface="华康俪金黑W8(P)" panose="020B0800000000000000" pitchFamily="34" charset="-122"/>
              </a:rPr>
              <a:t>该结点的关键字个数</a:t>
            </a:r>
            <a:r>
              <a:rPr kumimoji="0" lang="en-US" altLang="zh-CN" sz="2400" dirty="0">
                <a:latin typeface="Times New Roman" panose="02020603050405020304" pitchFamily="18" charset="0"/>
                <a:ea typeface="华康俪金黑W8(P)" panose="020B0800000000000000" pitchFamily="34" charset="-122"/>
              </a:rPr>
              <a:t>n&lt;m</a:t>
            </a:r>
          </a:p>
          <a:p>
            <a:pPr>
              <a:lnSpc>
                <a:spcPct val="100000"/>
              </a:lnSpc>
              <a:spcBef>
                <a:spcPct val="0"/>
              </a:spcBef>
              <a:buFontTx/>
              <a:buNone/>
            </a:pPr>
            <a:r>
              <a:rPr kumimoji="0" lang="zh-CN" altLang="en-US" sz="2400" dirty="0">
                <a:solidFill>
                  <a:srgbClr val="FF0000"/>
                </a:solidFill>
                <a:latin typeface="Times New Roman" panose="02020603050405020304" pitchFamily="18" charset="0"/>
                <a:ea typeface="华康俪金黑W8(P)" panose="020B0800000000000000" pitchFamily="34" charset="-122"/>
              </a:rPr>
              <a:t>方法：</a:t>
            </a:r>
            <a:r>
              <a:rPr kumimoji="0" lang="zh-CN" altLang="en-US" sz="2400" dirty="0">
                <a:latin typeface="Times New Roman" panose="02020603050405020304" pitchFamily="18" charset="0"/>
                <a:ea typeface="华康俪金黑W8(P)" panose="020B0800000000000000" pitchFamily="34" charset="-122"/>
              </a:rPr>
              <a:t>不修改指针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additive="base">
                                        <p:cTn id="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C13C436-30D9-429F-9574-2D9602E76646}"/>
              </a:ext>
            </a:extLst>
          </p:cNvPr>
          <p:cNvSpPr>
            <a:spLocks noGrp="1" noChangeArrowheads="1"/>
          </p:cNvSpPr>
          <p:nvPr>
            <p:ph type="title"/>
          </p:nvPr>
        </p:nvSpPr>
        <p:spPr>
          <a:xfrm>
            <a:off x="0" y="-169863"/>
            <a:ext cx="10515600" cy="1325563"/>
          </a:xfrm>
        </p:spPr>
        <p:txBody>
          <a:bodyPr/>
          <a:lstStyle/>
          <a:p>
            <a:pPr eaLnBrk="1" hangingPunct="1"/>
            <a:r>
              <a:rPr lang="zh-CN" altLang="en-US" dirty="0"/>
              <a:t>第</a:t>
            </a:r>
            <a:r>
              <a:rPr lang="en-US" altLang="zh-CN" dirty="0"/>
              <a:t>7</a:t>
            </a:r>
            <a:r>
              <a:rPr lang="zh-CN" altLang="en-US" dirty="0"/>
              <a:t>章 查找</a:t>
            </a:r>
          </a:p>
        </p:txBody>
      </p:sp>
      <p:sp>
        <p:nvSpPr>
          <p:cNvPr id="987139" name="Rectangle 3">
            <a:extLst>
              <a:ext uri="{FF2B5EF4-FFF2-40B4-BE49-F238E27FC236}">
                <a16:creationId xmlns:a16="http://schemas.microsoft.com/office/drawing/2014/main" id="{C52959D1-433A-418A-A2F2-0885D3450F05}"/>
              </a:ext>
            </a:extLst>
          </p:cNvPr>
          <p:cNvSpPr>
            <a:spLocks noGrp="1" noChangeArrowheads="1"/>
          </p:cNvSpPr>
          <p:nvPr>
            <p:ph idx="1"/>
          </p:nvPr>
        </p:nvSpPr>
        <p:spPr>
          <a:xfrm>
            <a:off x="730250" y="1147763"/>
            <a:ext cx="10515600" cy="4351337"/>
          </a:xfrm>
        </p:spPr>
        <p:txBody>
          <a:bodyPr rtlCol="0">
            <a:normAutofit fontScale="92500" lnSpcReduction="10000"/>
          </a:bodyPr>
          <a:lstStyle/>
          <a:p>
            <a:pPr eaLnBrk="1" fontAlgn="auto" hangingPunct="1">
              <a:spcAft>
                <a:spcPts val="0"/>
              </a:spcAft>
              <a:buClr>
                <a:srgbClr val="C00000"/>
              </a:buClr>
              <a:buFont typeface="Wingdings" panose="05000000000000000000" pitchFamily="2" charset="2"/>
              <a:buChar char="n"/>
              <a:defRPr/>
            </a:pPr>
            <a:r>
              <a:rPr lang="zh-CN" altLang="en-US" sz="3000" dirty="0"/>
              <a:t>关键字类型定义</a:t>
            </a:r>
          </a:p>
          <a:p>
            <a:pPr eaLnBrk="1" fontAlgn="auto" hangingPunct="1">
              <a:spcAft>
                <a:spcPts val="0"/>
              </a:spcAft>
              <a:buFont typeface="Wingdings" panose="05000000000000000000" pitchFamily="2" charset="2"/>
              <a:buNone/>
              <a:defRPr/>
            </a:pPr>
            <a:r>
              <a:rPr lang="zh-CN" altLang="en-US" sz="3200" dirty="0"/>
              <a:t>     </a:t>
            </a:r>
            <a:r>
              <a:rPr lang="en-US" altLang="zh-CN" sz="3200" dirty="0" err="1">
                <a:solidFill>
                  <a:schemeClr val="hlink"/>
                </a:solidFill>
              </a:rPr>
              <a:t>typedef</a:t>
            </a:r>
            <a:r>
              <a:rPr lang="en-US" altLang="zh-CN" sz="3200" dirty="0">
                <a:solidFill>
                  <a:schemeClr val="hlink"/>
                </a:solidFill>
              </a:rPr>
              <a:t> float </a:t>
            </a:r>
            <a:r>
              <a:rPr lang="en-US" altLang="zh-CN" sz="3200" dirty="0" err="1">
                <a:solidFill>
                  <a:schemeClr val="hlink"/>
                </a:solidFill>
              </a:rPr>
              <a:t>KeyType</a:t>
            </a:r>
            <a:r>
              <a:rPr lang="en-US" altLang="zh-CN" sz="3200" dirty="0">
                <a:solidFill>
                  <a:schemeClr val="hlink"/>
                </a:solidFill>
              </a:rPr>
              <a:t>;   </a:t>
            </a:r>
            <a:r>
              <a:rPr lang="en-US" altLang="zh-CN" sz="3200" dirty="0">
                <a:solidFill>
                  <a:schemeClr val="accent4">
                    <a:lumMod val="50000"/>
                  </a:schemeClr>
                </a:solidFill>
              </a:rPr>
              <a:t>//</a:t>
            </a:r>
            <a:r>
              <a:rPr lang="zh-CN" altLang="en-US" sz="3200" dirty="0">
                <a:solidFill>
                  <a:schemeClr val="accent4">
                    <a:lumMod val="50000"/>
                  </a:schemeClr>
                </a:solidFill>
              </a:rPr>
              <a:t>实型</a:t>
            </a:r>
          </a:p>
          <a:p>
            <a:pPr eaLnBrk="1" fontAlgn="auto" hangingPunct="1">
              <a:spcAft>
                <a:spcPts val="0"/>
              </a:spcAft>
              <a:buFont typeface="Wingdings" panose="05000000000000000000" pitchFamily="2" charset="2"/>
              <a:buNone/>
              <a:defRPr/>
            </a:pPr>
            <a:r>
              <a:rPr lang="zh-CN" altLang="en-US" sz="3200" dirty="0">
                <a:solidFill>
                  <a:schemeClr val="hlink"/>
                </a:solidFill>
              </a:rPr>
              <a:t>     </a:t>
            </a:r>
            <a:r>
              <a:rPr lang="en-US" altLang="zh-CN" sz="3200" dirty="0" err="1">
                <a:solidFill>
                  <a:schemeClr val="hlink"/>
                </a:solidFill>
              </a:rPr>
              <a:t>typedef</a:t>
            </a:r>
            <a:r>
              <a:rPr lang="en-US" altLang="zh-CN" sz="3200" dirty="0">
                <a:solidFill>
                  <a:schemeClr val="hlink"/>
                </a:solidFill>
              </a:rPr>
              <a:t> </a:t>
            </a:r>
            <a:r>
              <a:rPr lang="en-US" altLang="zh-CN" sz="3200" dirty="0" err="1">
                <a:solidFill>
                  <a:schemeClr val="hlink"/>
                </a:solidFill>
              </a:rPr>
              <a:t>int</a:t>
            </a:r>
            <a:r>
              <a:rPr lang="en-US" altLang="zh-CN" sz="3200" dirty="0">
                <a:solidFill>
                  <a:schemeClr val="hlink"/>
                </a:solidFill>
              </a:rPr>
              <a:t>  </a:t>
            </a:r>
            <a:r>
              <a:rPr lang="en-US" altLang="zh-CN" sz="3200" dirty="0" err="1">
                <a:solidFill>
                  <a:schemeClr val="hlink"/>
                </a:solidFill>
              </a:rPr>
              <a:t>KeyType</a:t>
            </a:r>
            <a:r>
              <a:rPr lang="en-US" altLang="zh-CN" sz="3200" dirty="0">
                <a:solidFill>
                  <a:schemeClr val="hlink"/>
                </a:solidFill>
              </a:rPr>
              <a:t>;     </a:t>
            </a:r>
            <a:r>
              <a:rPr lang="en-US" altLang="zh-CN" sz="3200" dirty="0">
                <a:solidFill>
                  <a:schemeClr val="accent4">
                    <a:lumMod val="50000"/>
                  </a:schemeClr>
                </a:solidFill>
              </a:rPr>
              <a:t>//</a:t>
            </a:r>
            <a:r>
              <a:rPr lang="zh-CN" altLang="en-US" sz="3200" dirty="0">
                <a:solidFill>
                  <a:schemeClr val="accent4">
                    <a:lumMod val="50000"/>
                  </a:schemeClr>
                </a:solidFill>
              </a:rPr>
              <a:t>整型</a:t>
            </a:r>
          </a:p>
          <a:p>
            <a:pPr eaLnBrk="1" fontAlgn="auto" hangingPunct="1">
              <a:spcAft>
                <a:spcPts val="0"/>
              </a:spcAft>
              <a:buFont typeface="Wingdings" panose="05000000000000000000" pitchFamily="2" charset="2"/>
              <a:buNone/>
              <a:defRPr/>
            </a:pPr>
            <a:r>
              <a:rPr lang="zh-CN" altLang="en-US" sz="3200" dirty="0">
                <a:solidFill>
                  <a:schemeClr val="hlink"/>
                </a:solidFill>
              </a:rPr>
              <a:t>     </a:t>
            </a:r>
            <a:r>
              <a:rPr lang="en-US" altLang="zh-CN" sz="3200" dirty="0" err="1">
                <a:solidFill>
                  <a:schemeClr val="hlink"/>
                </a:solidFill>
              </a:rPr>
              <a:t>typedef</a:t>
            </a:r>
            <a:r>
              <a:rPr lang="en-US" altLang="zh-CN" sz="3200" dirty="0">
                <a:solidFill>
                  <a:schemeClr val="hlink"/>
                </a:solidFill>
              </a:rPr>
              <a:t> char* </a:t>
            </a:r>
            <a:r>
              <a:rPr lang="en-US" altLang="zh-CN" sz="3200" dirty="0" err="1">
                <a:solidFill>
                  <a:schemeClr val="hlink"/>
                </a:solidFill>
              </a:rPr>
              <a:t>KeyType</a:t>
            </a:r>
            <a:r>
              <a:rPr lang="en-US" altLang="zh-CN" sz="3200" dirty="0">
                <a:solidFill>
                  <a:schemeClr val="hlink"/>
                </a:solidFill>
              </a:rPr>
              <a:t>;  </a:t>
            </a:r>
            <a:r>
              <a:rPr lang="en-US" altLang="zh-CN" sz="3200" dirty="0">
                <a:solidFill>
                  <a:schemeClr val="accent4">
                    <a:lumMod val="50000"/>
                  </a:schemeClr>
                </a:solidFill>
              </a:rPr>
              <a:t>//</a:t>
            </a:r>
            <a:r>
              <a:rPr lang="zh-CN" altLang="en-US" sz="3200" dirty="0">
                <a:solidFill>
                  <a:schemeClr val="accent4">
                    <a:lumMod val="50000"/>
                  </a:schemeClr>
                </a:solidFill>
              </a:rPr>
              <a:t>字符串型</a:t>
            </a:r>
          </a:p>
          <a:p>
            <a:pPr eaLnBrk="1" fontAlgn="auto" hangingPunct="1">
              <a:spcAft>
                <a:spcPts val="0"/>
              </a:spcAft>
              <a:buClr>
                <a:srgbClr val="C00000"/>
              </a:buClr>
              <a:buFont typeface="Wingdings" panose="05000000000000000000" pitchFamily="2" charset="2"/>
              <a:buChar char="n"/>
              <a:defRPr/>
            </a:pPr>
            <a:r>
              <a:rPr lang="zh-CN" altLang="en-US" sz="3000" dirty="0"/>
              <a:t>数据元素类型定义</a:t>
            </a:r>
          </a:p>
          <a:p>
            <a:pPr eaLnBrk="1" fontAlgn="auto" hangingPunct="1">
              <a:spcAft>
                <a:spcPts val="0"/>
              </a:spcAft>
              <a:buFont typeface="Wingdings" panose="05000000000000000000" pitchFamily="2" charset="2"/>
              <a:buNone/>
              <a:defRPr/>
            </a:pPr>
            <a:r>
              <a:rPr lang="zh-CN" altLang="en-US" sz="3200" dirty="0">
                <a:solidFill>
                  <a:schemeClr val="hlink"/>
                </a:solidFill>
              </a:rPr>
              <a:t>     </a:t>
            </a:r>
            <a:r>
              <a:rPr lang="en-US" altLang="zh-CN" sz="3200" dirty="0" err="1">
                <a:solidFill>
                  <a:schemeClr val="hlink"/>
                </a:solidFill>
              </a:rPr>
              <a:t>typedef</a:t>
            </a:r>
            <a:r>
              <a:rPr lang="en-US" altLang="zh-CN" sz="3200" dirty="0">
                <a:solidFill>
                  <a:schemeClr val="hlink"/>
                </a:solidFill>
              </a:rPr>
              <a:t> </a:t>
            </a:r>
            <a:r>
              <a:rPr lang="en-US" altLang="zh-CN" sz="3200" dirty="0" err="1">
                <a:solidFill>
                  <a:schemeClr val="hlink"/>
                </a:solidFill>
              </a:rPr>
              <a:t>struct</a:t>
            </a:r>
            <a:r>
              <a:rPr lang="en-US" altLang="zh-CN" sz="3200" dirty="0">
                <a:solidFill>
                  <a:schemeClr val="hlink"/>
                </a:solidFill>
              </a:rPr>
              <a:t> {</a:t>
            </a:r>
          </a:p>
          <a:p>
            <a:pPr eaLnBrk="1" fontAlgn="auto" hangingPunct="1">
              <a:spcAft>
                <a:spcPts val="0"/>
              </a:spcAft>
              <a:buFont typeface="Wingdings" panose="05000000000000000000" pitchFamily="2" charset="2"/>
              <a:buNone/>
              <a:defRPr/>
            </a:pPr>
            <a:r>
              <a:rPr lang="en-US" altLang="zh-CN" sz="3200" dirty="0">
                <a:solidFill>
                  <a:schemeClr val="hlink"/>
                </a:solidFill>
              </a:rPr>
              <a:t>           </a:t>
            </a:r>
            <a:r>
              <a:rPr lang="en-US" altLang="zh-CN" sz="3200" dirty="0" err="1">
                <a:solidFill>
                  <a:schemeClr val="hlink"/>
                </a:solidFill>
              </a:rPr>
              <a:t>KeyType</a:t>
            </a:r>
            <a:r>
              <a:rPr lang="en-US" altLang="zh-CN" sz="3200" dirty="0">
                <a:solidFill>
                  <a:schemeClr val="hlink"/>
                </a:solidFill>
              </a:rPr>
              <a:t> key;   </a:t>
            </a:r>
            <a:r>
              <a:rPr lang="zh-CN" altLang="en-US" sz="3200" dirty="0">
                <a:solidFill>
                  <a:schemeClr val="hlink"/>
                </a:solidFill>
              </a:rPr>
              <a:t>关键字域</a:t>
            </a:r>
          </a:p>
          <a:p>
            <a:pPr eaLnBrk="1" fontAlgn="auto" hangingPunct="1">
              <a:spcAft>
                <a:spcPts val="0"/>
              </a:spcAft>
              <a:buFont typeface="Wingdings" panose="05000000000000000000" pitchFamily="2" charset="2"/>
              <a:buNone/>
              <a:defRPr/>
            </a:pPr>
            <a:r>
              <a:rPr lang="zh-CN" altLang="en-US" sz="3200" dirty="0">
                <a:solidFill>
                  <a:schemeClr val="hlink"/>
                </a:solidFill>
              </a:rPr>
              <a:t>           </a:t>
            </a:r>
            <a:r>
              <a:rPr lang="en-US" altLang="zh-CN" sz="3200" dirty="0">
                <a:solidFill>
                  <a:schemeClr val="hlink"/>
                </a:solidFill>
              </a:rPr>
              <a:t>……                   </a:t>
            </a:r>
            <a:r>
              <a:rPr lang="zh-CN" altLang="en-US" sz="3200" dirty="0">
                <a:solidFill>
                  <a:schemeClr val="hlink"/>
                </a:solidFill>
              </a:rPr>
              <a:t>其他域</a:t>
            </a:r>
          </a:p>
          <a:p>
            <a:pPr eaLnBrk="1" fontAlgn="auto" hangingPunct="1">
              <a:spcAft>
                <a:spcPts val="0"/>
              </a:spcAft>
              <a:buFont typeface="Wingdings" panose="05000000000000000000" pitchFamily="2" charset="2"/>
              <a:buNone/>
              <a:defRPr/>
            </a:pPr>
            <a:r>
              <a:rPr lang="zh-CN" altLang="en-US" sz="3200" dirty="0">
                <a:solidFill>
                  <a:schemeClr val="hlink"/>
                </a:solidFill>
              </a:rPr>
              <a:t>     </a:t>
            </a:r>
            <a:r>
              <a:rPr lang="en-US" altLang="zh-CN" sz="3200" dirty="0">
                <a:solidFill>
                  <a:schemeClr val="hlink"/>
                </a:solidFill>
              </a:rPr>
              <a:t>} </a:t>
            </a:r>
            <a:r>
              <a:rPr lang="en-US" altLang="zh-CN" sz="3200" dirty="0" err="1">
                <a:solidFill>
                  <a:schemeClr val="hlink"/>
                </a:solidFill>
              </a:rPr>
              <a:t>ElemType</a:t>
            </a:r>
            <a:r>
              <a:rPr lang="en-US" altLang="zh-CN" sz="3200" dirty="0">
                <a:solidFill>
                  <a:schemeClr val="hlink"/>
                </a:solidFill>
              </a:rPr>
              <a:t>;</a:t>
            </a:r>
          </a:p>
        </p:txBody>
      </p:sp>
      <p:grpSp>
        <p:nvGrpSpPr>
          <p:cNvPr id="14340" name="Group 46">
            <a:extLst>
              <a:ext uri="{FF2B5EF4-FFF2-40B4-BE49-F238E27FC236}">
                <a16:creationId xmlns:a16="http://schemas.microsoft.com/office/drawing/2014/main" id="{E29B23E1-B653-440C-B607-BC5BCF882C92}"/>
              </a:ext>
            </a:extLst>
          </p:cNvPr>
          <p:cNvGrpSpPr>
            <a:grpSpLocks/>
          </p:cNvGrpSpPr>
          <p:nvPr/>
        </p:nvGrpSpPr>
        <p:grpSpPr bwMode="auto">
          <a:xfrm>
            <a:off x="7751763" y="3298825"/>
            <a:ext cx="2667000" cy="1066800"/>
            <a:chOff x="3744" y="864"/>
            <a:chExt cx="1680" cy="672"/>
          </a:xfrm>
        </p:grpSpPr>
        <p:sp>
          <p:nvSpPr>
            <p:cNvPr id="14341" name="Rectangle 47">
              <a:extLst>
                <a:ext uri="{FF2B5EF4-FFF2-40B4-BE49-F238E27FC236}">
                  <a16:creationId xmlns:a16="http://schemas.microsoft.com/office/drawing/2014/main" id="{F9508839-711C-48AE-82DE-59C3606575B2}"/>
                </a:ext>
              </a:extLst>
            </p:cNvPr>
            <p:cNvSpPr>
              <a:spLocks noChangeArrowheads="1"/>
            </p:cNvSpPr>
            <p:nvPr/>
          </p:nvSpPr>
          <p:spPr bwMode="auto">
            <a:xfrm>
              <a:off x="3835" y="1200"/>
              <a:ext cx="1589" cy="332"/>
            </a:xfrm>
            <a:prstGeom prst="rect">
              <a:avLst/>
            </a:prstGeom>
            <a:noFill/>
            <a:ln w="28575" cap="rnd">
              <a:solidFill>
                <a:srgbClr val="0070C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14342" name="Line 48">
              <a:extLst>
                <a:ext uri="{FF2B5EF4-FFF2-40B4-BE49-F238E27FC236}">
                  <a16:creationId xmlns:a16="http://schemas.microsoft.com/office/drawing/2014/main" id="{16F69B92-0CAE-45F1-A2C5-9A2BBF83C56E}"/>
                </a:ext>
              </a:extLst>
            </p:cNvPr>
            <p:cNvSpPr>
              <a:spLocks noChangeShapeType="1"/>
            </p:cNvSpPr>
            <p:nvPr/>
          </p:nvSpPr>
          <p:spPr bwMode="auto">
            <a:xfrm>
              <a:off x="4320" y="1200"/>
              <a:ext cx="0" cy="336"/>
            </a:xfrm>
            <a:prstGeom prst="line">
              <a:avLst/>
            </a:prstGeom>
            <a:noFill/>
            <a:ln w="28575" cap="rnd">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4343" name="Line 49">
              <a:extLst>
                <a:ext uri="{FF2B5EF4-FFF2-40B4-BE49-F238E27FC236}">
                  <a16:creationId xmlns:a16="http://schemas.microsoft.com/office/drawing/2014/main" id="{B8A991BE-BF14-47FF-81D0-2240CBAB09EA}"/>
                </a:ext>
              </a:extLst>
            </p:cNvPr>
            <p:cNvSpPr>
              <a:spLocks noChangeShapeType="1"/>
            </p:cNvSpPr>
            <p:nvPr/>
          </p:nvSpPr>
          <p:spPr bwMode="auto">
            <a:xfrm>
              <a:off x="4464" y="1392"/>
              <a:ext cx="768" cy="0"/>
            </a:xfrm>
            <a:prstGeom prst="line">
              <a:avLst/>
            </a:prstGeom>
            <a:noFill/>
            <a:ln w="28575">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4344" name="Text Box 50">
              <a:extLst>
                <a:ext uri="{FF2B5EF4-FFF2-40B4-BE49-F238E27FC236}">
                  <a16:creationId xmlns:a16="http://schemas.microsoft.com/office/drawing/2014/main" id="{6330B3DA-563B-451D-84CC-AFC0D71B6E22}"/>
                </a:ext>
              </a:extLst>
            </p:cNvPr>
            <p:cNvSpPr txBox="1">
              <a:spLocks noChangeArrowheads="1"/>
            </p:cNvSpPr>
            <p:nvPr/>
          </p:nvSpPr>
          <p:spPr bwMode="auto">
            <a:xfrm>
              <a:off x="3744" y="864"/>
              <a:ext cx="1056" cy="32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zh-CN" altLang="en-US" dirty="0">
                  <a:solidFill>
                    <a:srgbClr val="FFFF66"/>
                  </a:solidFill>
                  <a:latin typeface="华康俪金黑W8(P)" panose="020B0800000000000000" pitchFamily="34" charset="-122"/>
                  <a:ea typeface="华康俪金黑W8(P)" panose="020B0800000000000000" pitchFamily="34" charset="-122"/>
                </a:rPr>
                <a:t> </a:t>
              </a:r>
              <a:r>
                <a:rPr lang="en-US" altLang="zh-CN" dirty="0">
                  <a:latin typeface="Times New Roman" panose="02020603050405020304" pitchFamily="18" charset="0"/>
                  <a:ea typeface="华康俪金黑W8(P)" panose="020B0800000000000000" pitchFamily="34" charset="-122"/>
                </a:rPr>
                <a:t>key</a:t>
              </a:r>
              <a:r>
                <a:rPr lang="en-US" altLang="zh-CN" dirty="0">
                  <a:solidFill>
                    <a:srgbClr val="FFFF66"/>
                  </a:solidFill>
                  <a:latin typeface="华康俪金黑W8(P)" panose="020B0800000000000000" pitchFamily="34" charset="-122"/>
                  <a:ea typeface="华康俪金黑W8(P)" panose="020B0800000000000000" pitchFamily="34" charset="-122"/>
                </a:rPr>
                <a:t> </a:t>
              </a:r>
              <a:endParaRPr lang="en-US" altLang="zh-CN" dirty="0">
                <a:latin typeface="华康俪金黑W8(P)" panose="020B0800000000000000" pitchFamily="34" charset="-122"/>
                <a:ea typeface="华康俪金黑W8(P)" panose="020B0800000000000000" pitchFamily="34" charset="-122"/>
              </a:endParaRPr>
            </a:p>
          </p:txBody>
        </p:sp>
      </p:grpSp>
    </p:spTree>
  </p:cSld>
  <p:clrMapOvr>
    <a:masterClrMapping/>
  </p:clrMapOvr>
  <p:transition>
    <p:random/>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3">
            <a:extLst>
              <a:ext uri="{FF2B5EF4-FFF2-40B4-BE49-F238E27FC236}">
                <a16:creationId xmlns:a16="http://schemas.microsoft.com/office/drawing/2014/main" id="{1629E7FB-6AD7-4E08-9747-B8A1811F5AAA}"/>
              </a:ext>
            </a:extLst>
          </p:cNvPr>
          <p:cNvSpPr>
            <a:spLocks noGrp="1" noChangeArrowheads="1"/>
          </p:cNvSpPr>
          <p:nvPr>
            <p:ph type="title"/>
          </p:nvPr>
        </p:nvSpPr>
        <p:spPr>
          <a:xfrm>
            <a:off x="334963" y="-18573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01379" name="Rectangle 2">
            <a:extLst>
              <a:ext uri="{FF2B5EF4-FFF2-40B4-BE49-F238E27FC236}">
                <a16:creationId xmlns:a16="http://schemas.microsoft.com/office/drawing/2014/main" id="{CFA169FC-3BAB-4D2F-9BF8-64915B3D98EB}"/>
              </a:ext>
            </a:extLst>
          </p:cNvPr>
          <p:cNvSpPr>
            <a:spLocks noGrp="1" noChangeArrowheads="1"/>
          </p:cNvSpPr>
          <p:nvPr>
            <p:ph idx="1"/>
          </p:nvPr>
        </p:nvSpPr>
        <p:spPr>
          <a:xfrm>
            <a:off x="720725" y="1139825"/>
            <a:ext cx="10515600" cy="4351338"/>
          </a:xfrm>
        </p:spPr>
        <p:txBody>
          <a:bodyPr/>
          <a:lstStyle/>
          <a:p>
            <a:pPr marL="0" indent="0" eaLnBrk="1" hangingPunct="1">
              <a:spcBef>
                <a:spcPct val="0"/>
              </a:spcBef>
              <a:buFont typeface="Arial" panose="020B0604020202020204" pitchFamily="34" charset="0"/>
              <a:buNone/>
              <a:defRPr/>
            </a:pPr>
            <a:r>
              <a:rPr lang="en-US" altLang="zh-CN" dirty="0"/>
              <a:t>B</a:t>
            </a:r>
            <a:r>
              <a:rPr lang="zh-CN" altLang="en-US" dirty="0"/>
              <a:t>树的插入过程</a:t>
            </a:r>
          </a:p>
          <a:p>
            <a:pPr eaLnBrk="1" hangingPunct="1">
              <a:spcBef>
                <a:spcPct val="0"/>
              </a:spcBef>
              <a:buFont typeface="Wingdings" panose="05000000000000000000" pitchFamily="2" charset="2"/>
              <a:buNone/>
              <a:defRPr/>
            </a:pPr>
            <a:r>
              <a:rPr lang="zh-CN" altLang="en-US" dirty="0"/>
              <a:t>		例如：</a:t>
            </a:r>
            <a:r>
              <a:rPr lang="en-US" altLang="zh-CN" dirty="0"/>
              <a:t>m=3</a:t>
            </a:r>
            <a:r>
              <a:rPr lang="zh-CN" altLang="en-US" dirty="0"/>
              <a:t>的</a:t>
            </a:r>
            <a:r>
              <a:rPr lang="en-US" altLang="zh-CN" dirty="0"/>
              <a:t>B</a:t>
            </a:r>
            <a:r>
              <a:rPr lang="zh-CN" altLang="en-US" dirty="0"/>
              <a:t>树。</a:t>
            </a:r>
          </a:p>
        </p:txBody>
      </p:sp>
      <p:sp>
        <p:nvSpPr>
          <p:cNvPr id="109572" name="Freeform 4">
            <a:extLst>
              <a:ext uri="{FF2B5EF4-FFF2-40B4-BE49-F238E27FC236}">
                <a16:creationId xmlns:a16="http://schemas.microsoft.com/office/drawing/2014/main" id="{12ABBBAD-CBA0-4FC1-897E-11539D83DD6D}"/>
              </a:ext>
            </a:extLst>
          </p:cNvPr>
          <p:cNvSpPr>
            <a:spLocks/>
          </p:cNvSpPr>
          <p:nvPr/>
        </p:nvSpPr>
        <p:spPr bwMode="auto">
          <a:xfrm>
            <a:off x="4221163" y="2117725"/>
            <a:ext cx="1106487" cy="1238250"/>
          </a:xfrm>
          <a:custGeom>
            <a:avLst/>
            <a:gdLst>
              <a:gd name="T0" fmla="*/ 0 w 672"/>
              <a:gd name="T1" fmla="*/ 0 h 384"/>
              <a:gd name="T2" fmla="*/ 2147483646 w 672"/>
              <a:gd name="T3" fmla="*/ 2147483646 h 384"/>
              <a:gd name="T4" fmla="*/ 2147483646 w 672"/>
              <a:gd name="T5" fmla="*/ 2147483646 h 384"/>
              <a:gd name="T6" fmla="*/ 2147483646 w 672"/>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chemeClr val="accent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09573" name="Oval 6">
            <a:extLst>
              <a:ext uri="{FF2B5EF4-FFF2-40B4-BE49-F238E27FC236}">
                <a16:creationId xmlns:a16="http://schemas.microsoft.com/office/drawing/2014/main" id="{4939252A-0142-4CD8-B3C9-9D52F2BF02F3}"/>
              </a:ext>
            </a:extLst>
          </p:cNvPr>
          <p:cNvSpPr>
            <a:spLocks noChangeArrowheads="1"/>
          </p:cNvSpPr>
          <p:nvPr/>
        </p:nvSpPr>
        <p:spPr bwMode="auto">
          <a:xfrm>
            <a:off x="3856038" y="3355975"/>
            <a:ext cx="2944812" cy="9779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2</a:t>
            </a:r>
            <a:r>
              <a:rPr lang="en-US" altLang="zh-CN" dirty="0">
                <a:solidFill>
                  <a:srgbClr val="A50021"/>
                </a:solidFill>
                <a:latin typeface="Times New Roman" panose="02020603050405020304" pitchFamily="18" charset="0"/>
                <a:ea typeface="华康俪金黑W8(P)" panose="020B0800000000000000" pitchFamily="34" charset="-122"/>
              </a:rPr>
              <a:t>0 </a:t>
            </a: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dirty="0">
                <a:solidFill>
                  <a:srgbClr val="A50021"/>
                </a:solidFill>
                <a:latin typeface="Times New Roman" panose="02020603050405020304" pitchFamily="18" charset="0"/>
                <a:ea typeface="华康俪金黑W8(P)" panose="020B0800000000000000" pitchFamily="34" charset="-122"/>
              </a:rPr>
              <a:t>50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A50021"/>
                </a:solidFill>
                <a:latin typeface="Times New Roman" panose="02020603050405020304" pitchFamily="18" charset="0"/>
                <a:ea typeface="华康俪金黑W8(P)" panose="020B0800000000000000" pitchFamily="34" charset="-122"/>
              </a:rPr>
              <a:t> 80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09574" name="Text Box 10">
            <a:extLst>
              <a:ext uri="{FF2B5EF4-FFF2-40B4-BE49-F238E27FC236}">
                <a16:creationId xmlns:a16="http://schemas.microsoft.com/office/drawing/2014/main" id="{0597C7B5-AD91-43B3-8D98-A7DEDA3C7EE6}"/>
              </a:ext>
            </a:extLst>
          </p:cNvPr>
          <p:cNvSpPr txBox="1">
            <a:spLocks noChangeArrowheads="1"/>
          </p:cNvSpPr>
          <p:nvPr/>
        </p:nvSpPr>
        <p:spPr bwMode="auto">
          <a:xfrm>
            <a:off x="1665288" y="4681538"/>
            <a:ext cx="87863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b="0" dirty="0">
                <a:solidFill>
                  <a:srgbClr val="FF0000"/>
                </a:solidFill>
                <a:latin typeface="华康俪金黑W8(P)" panose="020B0800000000000000" pitchFamily="34" charset="-122"/>
                <a:ea typeface="华康俪金黑W8(P)" panose="020B0800000000000000" pitchFamily="34" charset="-122"/>
              </a:rPr>
              <a:t>插入关键字 </a:t>
            </a:r>
            <a:r>
              <a:rPr lang="en-US" altLang="zh-CN" sz="3600" b="0" dirty="0">
                <a:solidFill>
                  <a:srgbClr val="FF0000"/>
                </a:solidFill>
                <a:latin typeface="华康俪金黑W8(P)" panose="020B0800000000000000" pitchFamily="34" charset="-122"/>
                <a:ea typeface="华康俪金黑W8(P)" panose="020B0800000000000000" pitchFamily="34" charset="-122"/>
              </a:rPr>
              <a:t>= </a:t>
            </a:r>
            <a:r>
              <a:rPr lang="en-US" altLang="zh-CN" sz="3600" dirty="0">
                <a:solidFill>
                  <a:srgbClr val="FF0000"/>
                </a:solidFill>
                <a:latin typeface="华康俪金黑W8(P)" panose="020B0800000000000000" pitchFamily="34" charset="-122"/>
                <a:ea typeface="华康俪金黑W8(P)" panose="020B0800000000000000" pitchFamily="34" charset="-122"/>
              </a:rPr>
              <a:t>20</a:t>
            </a:r>
            <a:r>
              <a:rPr lang="zh-CN" altLang="en-US" sz="3600" b="0" dirty="0">
                <a:solidFill>
                  <a:srgbClr val="FF0000"/>
                </a:solidFill>
                <a:latin typeface="华康俪金黑W8(P)" panose="020B0800000000000000" pitchFamily="34" charset="-122"/>
                <a:ea typeface="华康俪金黑W8(P)" panose="020B0800000000000000" pitchFamily="34" charset="-122"/>
              </a:rPr>
              <a:t>，</a:t>
            </a:r>
            <a:r>
              <a:rPr lang="zh-CN" altLang="en-US" sz="3600" dirty="0">
                <a:latin typeface="华康俪金黑W8(P)" panose="020B0800000000000000" pitchFamily="34" charset="-122"/>
                <a:ea typeface="华康俪金黑W8(P)" panose="020B0800000000000000" pitchFamily="34" charset="-122"/>
              </a:rPr>
              <a:t>结点的关键字个数 </a:t>
            </a:r>
            <a:r>
              <a:rPr lang="en-US" altLang="zh-CN" sz="3600" dirty="0">
                <a:latin typeface="华康俪金黑W8(P)" panose="020B0800000000000000" pitchFamily="34" charset="-122"/>
                <a:ea typeface="华康俪金黑W8(P)" panose="020B0800000000000000" pitchFamily="34" charset="-122"/>
              </a:rPr>
              <a:t>n=m,</a:t>
            </a:r>
          </a:p>
          <a:p>
            <a:pPr eaLnBrk="1" hangingPunct="1">
              <a:lnSpc>
                <a:spcPct val="100000"/>
              </a:lnSpc>
              <a:spcBef>
                <a:spcPct val="0"/>
              </a:spcBef>
              <a:buFontTx/>
              <a:buNone/>
            </a:pPr>
            <a:r>
              <a:rPr lang="zh-CN" altLang="en-US" sz="3600" dirty="0">
                <a:latin typeface="华康俪金黑W8(P)" panose="020B0800000000000000" pitchFamily="34" charset="-122"/>
                <a:ea typeface="华康俪金黑W8(P)" panose="020B0800000000000000" pitchFamily="34" charset="-122"/>
              </a:rPr>
              <a:t>需要进行分裂</a:t>
            </a:r>
            <a:endParaRPr lang="zh-CN" altLang="en-US" sz="3600" b="0" dirty="0">
              <a:solidFill>
                <a:srgbClr val="FF0000"/>
              </a:solidFill>
              <a:latin typeface="华康俪金黑W8(P)" panose="020B0800000000000000" pitchFamily="34" charset="-122"/>
              <a:ea typeface="华康俪金黑W8(P)" panose="020B0800000000000000" pitchFamily="34" charset="-122"/>
            </a:endParaRPr>
          </a:p>
        </p:txBody>
      </p:sp>
      <p:sp>
        <p:nvSpPr>
          <p:cNvPr id="7" name="Rectangle 3">
            <a:extLst>
              <a:ext uri="{FF2B5EF4-FFF2-40B4-BE49-F238E27FC236}">
                <a16:creationId xmlns:a16="http://schemas.microsoft.com/office/drawing/2014/main" id="{80E98312-51BD-4D33-B56C-99877D7B1959}"/>
              </a:ext>
            </a:extLst>
          </p:cNvPr>
          <p:cNvSpPr txBox="1">
            <a:spLocks noChangeArrowheads="1"/>
          </p:cNvSpPr>
          <p:nvPr/>
        </p:nvSpPr>
        <p:spPr bwMode="auto">
          <a:xfrm>
            <a:off x="5852043" y="1943894"/>
            <a:ext cx="6542087" cy="1371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kumimoji="0" lang="zh-CN" altLang="en-US" b="0" dirty="0">
                <a:solidFill>
                  <a:srgbClr val="FF0000"/>
                </a:solidFill>
                <a:ea typeface="华康俪金黑W8(P)" panose="020B0800000000000000" pitchFamily="34" charset="-122"/>
              </a:rPr>
              <a:t>情况</a:t>
            </a:r>
            <a:r>
              <a:rPr kumimoji="0" lang="en-US" altLang="zh-CN" b="0" dirty="0">
                <a:solidFill>
                  <a:srgbClr val="FF0000"/>
                </a:solidFill>
                <a:ea typeface="华康俪金黑W8(P)" panose="020B0800000000000000" pitchFamily="34" charset="-122"/>
              </a:rPr>
              <a:t>3——</a:t>
            </a:r>
            <a:r>
              <a:rPr kumimoji="0" lang="zh-CN" altLang="en-US" b="0" dirty="0">
                <a:solidFill>
                  <a:srgbClr val="FF0000"/>
                </a:solidFill>
                <a:ea typeface="华康俪金黑W8(P)" panose="020B0800000000000000" pitchFamily="34" charset="-122"/>
              </a:rPr>
              <a:t>特点</a:t>
            </a:r>
            <a:r>
              <a:rPr kumimoji="0" lang="zh-CN" altLang="en-US" b="0" dirty="0">
                <a:ea typeface="华康俪金黑W8(P)" panose="020B0800000000000000" pitchFamily="34" charset="-122"/>
              </a:rPr>
              <a:t>：结点分裂后</a:t>
            </a:r>
            <a:r>
              <a:rPr kumimoji="0" lang="en-US" altLang="zh-CN" b="0" dirty="0">
                <a:ea typeface="华康俪金黑W8(P)" panose="020B0800000000000000" pitchFamily="34" charset="-122"/>
              </a:rPr>
              <a:t>, </a:t>
            </a:r>
            <a:r>
              <a:rPr kumimoji="0" lang="zh-CN" altLang="en-US" b="0" dirty="0">
                <a:ea typeface="华康俪金黑W8(P)" panose="020B0800000000000000" pitchFamily="34" charset="-122"/>
              </a:rPr>
              <a:t>没有双亲</a:t>
            </a:r>
          </a:p>
          <a:p>
            <a:pPr eaLnBrk="1" hangingPunct="1"/>
            <a:r>
              <a:rPr kumimoji="0" lang="zh-CN" altLang="en-US" b="0" dirty="0">
                <a:solidFill>
                  <a:srgbClr val="FF0000"/>
                </a:solidFill>
                <a:ea typeface="华康俪金黑W8(P)" panose="020B0800000000000000" pitchFamily="34" charset="-122"/>
              </a:rPr>
              <a:t>方法：</a:t>
            </a:r>
            <a:r>
              <a:rPr kumimoji="0" lang="zh-CN" altLang="en-US" b="0" dirty="0">
                <a:ea typeface="华康俪金黑W8(P)" panose="020B0800000000000000" pitchFamily="34" charset="-122"/>
              </a:rPr>
              <a:t>新建双亲节点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Oval 5">
            <a:extLst>
              <a:ext uri="{FF2B5EF4-FFF2-40B4-BE49-F238E27FC236}">
                <a16:creationId xmlns:a16="http://schemas.microsoft.com/office/drawing/2014/main" id="{8DC00CC8-7122-4F9F-8655-80FB467D5385}"/>
              </a:ext>
            </a:extLst>
          </p:cNvPr>
          <p:cNvSpPr>
            <a:spLocks noChangeArrowheads="1"/>
          </p:cNvSpPr>
          <p:nvPr/>
        </p:nvSpPr>
        <p:spPr bwMode="auto">
          <a:xfrm>
            <a:off x="4765675" y="2711450"/>
            <a:ext cx="1981200"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50</a:t>
            </a:r>
            <a:endParaRPr lang="en-US" altLang="zh-CN" sz="2400" b="0" dirty="0">
              <a:latin typeface="Times New Roman" panose="02020603050405020304" pitchFamily="18" charset="0"/>
              <a:ea typeface="华康俪金黑W8(P)" panose="020B0800000000000000" pitchFamily="34" charset="-122"/>
            </a:endParaRPr>
          </a:p>
        </p:txBody>
      </p:sp>
      <p:sp>
        <p:nvSpPr>
          <p:cNvPr id="110595" name="Oval 6">
            <a:extLst>
              <a:ext uri="{FF2B5EF4-FFF2-40B4-BE49-F238E27FC236}">
                <a16:creationId xmlns:a16="http://schemas.microsoft.com/office/drawing/2014/main" id="{509C3A60-9AFB-49A0-89BF-6DFC421FBA22}"/>
              </a:ext>
            </a:extLst>
          </p:cNvPr>
          <p:cNvSpPr>
            <a:spLocks noChangeArrowheads="1"/>
          </p:cNvSpPr>
          <p:nvPr/>
        </p:nvSpPr>
        <p:spPr bwMode="auto">
          <a:xfrm>
            <a:off x="2844800" y="4078288"/>
            <a:ext cx="2303463"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dirty="0">
                <a:solidFill>
                  <a:srgbClr val="A50021"/>
                </a:solidFill>
                <a:latin typeface="Times New Roman" panose="02020603050405020304" pitchFamily="18" charset="0"/>
                <a:ea typeface="华康俪金黑W8(P)" panose="020B0800000000000000" pitchFamily="34" charset="-122"/>
              </a:rPr>
              <a:t>20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0596" name="Oval 11">
            <a:extLst>
              <a:ext uri="{FF2B5EF4-FFF2-40B4-BE49-F238E27FC236}">
                <a16:creationId xmlns:a16="http://schemas.microsoft.com/office/drawing/2014/main" id="{EDE0DC58-DCE2-45F6-973A-C685E16A3C44}"/>
              </a:ext>
            </a:extLst>
          </p:cNvPr>
          <p:cNvSpPr>
            <a:spLocks noChangeArrowheads="1"/>
          </p:cNvSpPr>
          <p:nvPr/>
        </p:nvSpPr>
        <p:spPr bwMode="auto">
          <a:xfrm>
            <a:off x="6643688" y="4078288"/>
            <a:ext cx="2409825" cy="533400"/>
          </a:xfrm>
          <a:prstGeom prst="ellipse">
            <a:avLst/>
          </a:prstGeom>
          <a:solidFill>
            <a:srgbClr val="FFFFCC"/>
          </a:soli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zh-CN" altLang="en-US" dirty="0">
                <a:solidFill>
                  <a:srgbClr val="A50021"/>
                </a:solidFill>
                <a:latin typeface="Times New Roman" panose="02020603050405020304" pitchFamily="18" charset="0"/>
                <a:ea typeface="华康俪金黑W8(P)" panose="020B0800000000000000" pitchFamily="34" charset="-122"/>
              </a:rPr>
              <a:t> </a:t>
            </a:r>
            <a:r>
              <a:rPr lang="en-US" altLang="zh-CN" dirty="0">
                <a:solidFill>
                  <a:srgbClr val="A50021"/>
                </a:solidFill>
                <a:latin typeface="Times New Roman" panose="02020603050405020304" pitchFamily="18" charset="0"/>
                <a:ea typeface="华康俪金黑W8(P)" panose="020B0800000000000000" pitchFamily="34" charset="-122"/>
              </a:rPr>
              <a:t>80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0597" name="Freeform 4">
            <a:extLst>
              <a:ext uri="{FF2B5EF4-FFF2-40B4-BE49-F238E27FC236}">
                <a16:creationId xmlns:a16="http://schemas.microsoft.com/office/drawing/2014/main" id="{F81B83E1-0462-4FA8-904A-E73EDD52F901}"/>
              </a:ext>
            </a:extLst>
          </p:cNvPr>
          <p:cNvSpPr>
            <a:spLocks/>
          </p:cNvSpPr>
          <p:nvPr/>
        </p:nvSpPr>
        <p:spPr bwMode="auto">
          <a:xfrm>
            <a:off x="4614863" y="2012950"/>
            <a:ext cx="1066800" cy="609600"/>
          </a:xfrm>
          <a:custGeom>
            <a:avLst/>
            <a:gdLst>
              <a:gd name="T0" fmla="*/ 0 w 672"/>
              <a:gd name="T1" fmla="*/ 0 h 384"/>
              <a:gd name="T2" fmla="*/ 2147483646 w 672"/>
              <a:gd name="T3" fmla="*/ 2147483646 h 384"/>
              <a:gd name="T4" fmla="*/ 2147483646 w 672"/>
              <a:gd name="T5" fmla="*/ 2147483646 h 384"/>
              <a:gd name="T6" fmla="*/ 2147483646 w 672"/>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chemeClr val="accent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0598" name="Line 8">
            <a:extLst>
              <a:ext uri="{FF2B5EF4-FFF2-40B4-BE49-F238E27FC236}">
                <a16:creationId xmlns:a16="http://schemas.microsoft.com/office/drawing/2014/main" id="{56335F4D-337A-41F9-B4B7-C1ECFF50D60B}"/>
              </a:ext>
            </a:extLst>
          </p:cNvPr>
          <p:cNvSpPr>
            <a:spLocks noChangeShapeType="1"/>
          </p:cNvSpPr>
          <p:nvPr/>
        </p:nvSpPr>
        <p:spPr bwMode="auto">
          <a:xfrm flipH="1">
            <a:off x="3929063" y="3219450"/>
            <a:ext cx="1524000" cy="858838"/>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0599" name="Line 9">
            <a:extLst>
              <a:ext uri="{FF2B5EF4-FFF2-40B4-BE49-F238E27FC236}">
                <a16:creationId xmlns:a16="http://schemas.microsoft.com/office/drawing/2014/main" id="{CD6E1AAE-6C11-4ECA-844B-2B6760BB9325}"/>
              </a:ext>
            </a:extLst>
          </p:cNvPr>
          <p:cNvSpPr>
            <a:spLocks noChangeShapeType="1"/>
          </p:cNvSpPr>
          <p:nvPr/>
        </p:nvSpPr>
        <p:spPr bwMode="auto">
          <a:xfrm>
            <a:off x="6156325" y="3216275"/>
            <a:ext cx="1582738" cy="862013"/>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0" name="Rectangle 2">
            <a:extLst>
              <a:ext uri="{FF2B5EF4-FFF2-40B4-BE49-F238E27FC236}">
                <a16:creationId xmlns:a16="http://schemas.microsoft.com/office/drawing/2014/main" id="{5D1F12E5-00B8-44CC-ABB0-4057BC4D63BF}"/>
              </a:ext>
            </a:extLst>
          </p:cNvPr>
          <p:cNvSpPr>
            <a:spLocks noGrp="1" noChangeArrowheads="1"/>
          </p:cNvSpPr>
          <p:nvPr>
            <p:ph idx="1"/>
          </p:nvPr>
        </p:nvSpPr>
        <p:spPr>
          <a:xfrm>
            <a:off x="720725" y="1139825"/>
            <a:ext cx="10515600" cy="4351338"/>
          </a:xfrm>
        </p:spPr>
        <p:txBody>
          <a:bodyPr/>
          <a:lstStyle/>
          <a:p>
            <a:pPr marL="0" indent="0" eaLnBrk="1" hangingPunct="1">
              <a:spcBef>
                <a:spcPct val="0"/>
              </a:spcBef>
              <a:buFont typeface="Arial" panose="020B0604020202020204" pitchFamily="34" charset="0"/>
              <a:buNone/>
              <a:defRPr/>
            </a:pPr>
            <a:r>
              <a:rPr lang="en-US" altLang="zh-CN" dirty="0"/>
              <a:t>B</a:t>
            </a:r>
            <a:r>
              <a:rPr lang="zh-CN" altLang="en-US" dirty="0"/>
              <a:t>树的插入过程</a:t>
            </a:r>
          </a:p>
          <a:p>
            <a:pPr eaLnBrk="1" hangingPunct="1">
              <a:spcBef>
                <a:spcPct val="0"/>
              </a:spcBef>
              <a:buFont typeface="Wingdings" panose="05000000000000000000" pitchFamily="2" charset="2"/>
              <a:buNone/>
              <a:defRPr/>
            </a:pPr>
            <a:r>
              <a:rPr lang="zh-CN" altLang="en-US" dirty="0"/>
              <a:t>		例如：</a:t>
            </a:r>
            <a:r>
              <a:rPr lang="en-US" altLang="zh-CN" dirty="0"/>
              <a:t>m=3</a:t>
            </a:r>
            <a:r>
              <a:rPr lang="zh-CN" altLang="en-US" dirty="0"/>
              <a:t>的</a:t>
            </a:r>
            <a:r>
              <a:rPr lang="en-US" altLang="zh-CN" dirty="0"/>
              <a:t>B</a:t>
            </a:r>
            <a:r>
              <a:rPr lang="zh-CN" altLang="en-US" dirty="0"/>
              <a:t>树。</a:t>
            </a:r>
          </a:p>
        </p:txBody>
      </p:sp>
      <p:sp>
        <p:nvSpPr>
          <p:cNvPr id="9" name="Rectangle 3">
            <a:extLst>
              <a:ext uri="{FF2B5EF4-FFF2-40B4-BE49-F238E27FC236}">
                <a16:creationId xmlns:a16="http://schemas.microsoft.com/office/drawing/2014/main" id="{4D65F86B-5E1E-411E-83AE-B27B8D4FA177}"/>
              </a:ext>
            </a:extLst>
          </p:cNvPr>
          <p:cNvSpPr>
            <a:spLocks noGrp="1" noChangeArrowheads="1"/>
          </p:cNvSpPr>
          <p:nvPr>
            <p:ph type="title"/>
          </p:nvPr>
        </p:nvSpPr>
        <p:spPr>
          <a:xfrm>
            <a:off x="334963" y="-18573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Tree>
  </p:cSld>
  <p:clrMapOvr>
    <a:masterClrMapping/>
  </p:clrMapOvr>
  <p:transition>
    <p:random/>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3">
            <a:extLst>
              <a:ext uri="{FF2B5EF4-FFF2-40B4-BE49-F238E27FC236}">
                <a16:creationId xmlns:a16="http://schemas.microsoft.com/office/drawing/2014/main" id="{A74B3EA4-89EC-4FC0-9FF5-EEE54C8830B2}"/>
              </a:ext>
            </a:extLst>
          </p:cNvPr>
          <p:cNvSpPr>
            <a:spLocks noGrp="1" noChangeArrowheads="1"/>
          </p:cNvSpPr>
          <p:nvPr>
            <p:ph type="title"/>
          </p:nvPr>
        </p:nvSpPr>
        <p:spPr>
          <a:xfrm>
            <a:off x="334963" y="-18573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01379" name="Rectangle 2">
            <a:extLst>
              <a:ext uri="{FF2B5EF4-FFF2-40B4-BE49-F238E27FC236}">
                <a16:creationId xmlns:a16="http://schemas.microsoft.com/office/drawing/2014/main" id="{A0A928D3-DE4D-4131-B6A1-52B0E59C84BA}"/>
              </a:ext>
            </a:extLst>
          </p:cNvPr>
          <p:cNvSpPr>
            <a:spLocks noGrp="1" noChangeArrowheads="1"/>
          </p:cNvSpPr>
          <p:nvPr>
            <p:ph idx="1"/>
          </p:nvPr>
        </p:nvSpPr>
        <p:spPr>
          <a:xfrm>
            <a:off x="720725" y="1139825"/>
            <a:ext cx="10515600" cy="4351338"/>
          </a:xfrm>
        </p:spPr>
        <p:txBody>
          <a:bodyPr/>
          <a:lstStyle/>
          <a:p>
            <a:pPr marL="0" indent="0" eaLnBrk="1" hangingPunct="1">
              <a:spcBef>
                <a:spcPct val="0"/>
              </a:spcBef>
              <a:buFont typeface="Arial" panose="020B0604020202020204" pitchFamily="34" charset="0"/>
              <a:buNone/>
              <a:defRPr/>
            </a:pPr>
            <a:r>
              <a:rPr lang="en-US" altLang="zh-CN" dirty="0"/>
              <a:t>B</a:t>
            </a:r>
            <a:r>
              <a:rPr lang="zh-CN" altLang="en-US" dirty="0"/>
              <a:t>树的插入过程</a:t>
            </a:r>
          </a:p>
          <a:p>
            <a:pPr eaLnBrk="1" hangingPunct="1">
              <a:spcBef>
                <a:spcPct val="0"/>
              </a:spcBef>
              <a:buFont typeface="Wingdings" panose="05000000000000000000" pitchFamily="2" charset="2"/>
              <a:buNone/>
              <a:defRPr/>
            </a:pPr>
            <a:r>
              <a:rPr lang="zh-CN" altLang="en-US" dirty="0"/>
              <a:t>		例如：</a:t>
            </a:r>
            <a:r>
              <a:rPr lang="en-US" altLang="zh-CN" dirty="0"/>
              <a:t>m=3</a:t>
            </a:r>
            <a:r>
              <a:rPr lang="zh-CN" altLang="en-US" dirty="0"/>
              <a:t>的</a:t>
            </a:r>
            <a:r>
              <a:rPr lang="en-US" altLang="zh-CN" dirty="0"/>
              <a:t>B</a:t>
            </a:r>
            <a:r>
              <a:rPr lang="zh-CN" altLang="en-US" dirty="0"/>
              <a:t>树。</a:t>
            </a:r>
          </a:p>
        </p:txBody>
      </p:sp>
      <p:sp>
        <p:nvSpPr>
          <p:cNvPr id="111620" name="Freeform 4">
            <a:extLst>
              <a:ext uri="{FF2B5EF4-FFF2-40B4-BE49-F238E27FC236}">
                <a16:creationId xmlns:a16="http://schemas.microsoft.com/office/drawing/2014/main" id="{5868E57C-1C1D-423C-B2CD-AC22F4053694}"/>
              </a:ext>
            </a:extLst>
          </p:cNvPr>
          <p:cNvSpPr>
            <a:spLocks/>
          </p:cNvSpPr>
          <p:nvPr/>
        </p:nvSpPr>
        <p:spPr bwMode="auto">
          <a:xfrm>
            <a:off x="4221163" y="2117725"/>
            <a:ext cx="1066800" cy="609600"/>
          </a:xfrm>
          <a:custGeom>
            <a:avLst/>
            <a:gdLst>
              <a:gd name="T0" fmla="*/ 0 w 672"/>
              <a:gd name="T1" fmla="*/ 0 h 384"/>
              <a:gd name="T2" fmla="*/ 2147483646 w 672"/>
              <a:gd name="T3" fmla="*/ 2147483646 h 384"/>
              <a:gd name="T4" fmla="*/ 2147483646 w 672"/>
              <a:gd name="T5" fmla="*/ 2147483646 h 384"/>
              <a:gd name="T6" fmla="*/ 2147483646 w 672"/>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chemeClr val="accent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1621" name="Oval 5">
            <a:extLst>
              <a:ext uri="{FF2B5EF4-FFF2-40B4-BE49-F238E27FC236}">
                <a16:creationId xmlns:a16="http://schemas.microsoft.com/office/drawing/2014/main" id="{30048089-2416-4DFC-82A4-C50CBC48FA5C}"/>
              </a:ext>
            </a:extLst>
          </p:cNvPr>
          <p:cNvSpPr>
            <a:spLocks noChangeArrowheads="1"/>
          </p:cNvSpPr>
          <p:nvPr/>
        </p:nvSpPr>
        <p:spPr bwMode="auto">
          <a:xfrm>
            <a:off x="4602163" y="2803525"/>
            <a:ext cx="1981200"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50</a:t>
            </a:r>
            <a:endParaRPr lang="en-US" altLang="zh-CN" sz="2400" b="0" dirty="0">
              <a:latin typeface="Times New Roman" panose="02020603050405020304" pitchFamily="18" charset="0"/>
              <a:ea typeface="华康俪金黑W8(P)" panose="020B0800000000000000" pitchFamily="34" charset="-122"/>
            </a:endParaRPr>
          </a:p>
        </p:txBody>
      </p:sp>
      <p:sp>
        <p:nvSpPr>
          <p:cNvPr id="111622" name="Oval 6">
            <a:extLst>
              <a:ext uri="{FF2B5EF4-FFF2-40B4-BE49-F238E27FC236}">
                <a16:creationId xmlns:a16="http://schemas.microsoft.com/office/drawing/2014/main" id="{529836A4-8DED-4987-ABC0-8C84635C2AF8}"/>
              </a:ext>
            </a:extLst>
          </p:cNvPr>
          <p:cNvSpPr>
            <a:spLocks noChangeArrowheads="1"/>
          </p:cNvSpPr>
          <p:nvPr/>
        </p:nvSpPr>
        <p:spPr bwMode="auto">
          <a:xfrm>
            <a:off x="2697163" y="4098925"/>
            <a:ext cx="2303462"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dirty="0">
                <a:solidFill>
                  <a:srgbClr val="A50021"/>
                </a:solidFill>
                <a:latin typeface="Times New Roman" panose="02020603050405020304" pitchFamily="18" charset="0"/>
                <a:ea typeface="华康俪金黑W8(P)" panose="020B0800000000000000" pitchFamily="34" charset="-122"/>
              </a:rPr>
              <a:t>20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A50021"/>
                </a:solidFill>
                <a:latin typeface="Times New Roman" panose="02020603050405020304" pitchFamily="18" charset="0"/>
                <a:ea typeface="华康俪金黑W8(P)" panose="020B0800000000000000" pitchFamily="34" charset="-122"/>
              </a:rPr>
              <a:t> 40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1623" name="Oval 7">
            <a:extLst>
              <a:ext uri="{FF2B5EF4-FFF2-40B4-BE49-F238E27FC236}">
                <a16:creationId xmlns:a16="http://schemas.microsoft.com/office/drawing/2014/main" id="{D0663982-B6C2-45D8-AFE1-8B723C415953}"/>
              </a:ext>
            </a:extLst>
          </p:cNvPr>
          <p:cNvSpPr>
            <a:spLocks noChangeArrowheads="1"/>
          </p:cNvSpPr>
          <p:nvPr/>
        </p:nvSpPr>
        <p:spPr bwMode="auto">
          <a:xfrm>
            <a:off x="6507163" y="4098925"/>
            <a:ext cx="1981200"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zh-CN" altLang="en-US" dirty="0">
                <a:solidFill>
                  <a:srgbClr val="A50021"/>
                </a:solidFill>
                <a:latin typeface="Times New Roman" panose="02020603050405020304" pitchFamily="18" charset="0"/>
                <a:ea typeface="华康俪金黑W8(P)" panose="020B0800000000000000" pitchFamily="34" charset="-122"/>
              </a:rPr>
              <a:t> </a:t>
            </a:r>
            <a:r>
              <a:rPr lang="en-US" altLang="zh-CN" dirty="0">
                <a:solidFill>
                  <a:srgbClr val="A50021"/>
                </a:solidFill>
                <a:latin typeface="Times New Roman" panose="02020603050405020304" pitchFamily="18" charset="0"/>
                <a:ea typeface="华康俪金黑W8(P)" panose="020B0800000000000000" pitchFamily="34" charset="-122"/>
              </a:rPr>
              <a:t>80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1624" name="Line 8">
            <a:extLst>
              <a:ext uri="{FF2B5EF4-FFF2-40B4-BE49-F238E27FC236}">
                <a16:creationId xmlns:a16="http://schemas.microsoft.com/office/drawing/2014/main" id="{BECF0CDE-7EC2-4154-B9A7-1DDBB4452420}"/>
              </a:ext>
            </a:extLst>
          </p:cNvPr>
          <p:cNvSpPr>
            <a:spLocks noChangeShapeType="1"/>
          </p:cNvSpPr>
          <p:nvPr/>
        </p:nvSpPr>
        <p:spPr bwMode="auto">
          <a:xfrm flipH="1">
            <a:off x="3687763" y="3240088"/>
            <a:ext cx="1524000" cy="858837"/>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1625" name="Line 9">
            <a:extLst>
              <a:ext uri="{FF2B5EF4-FFF2-40B4-BE49-F238E27FC236}">
                <a16:creationId xmlns:a16="http://schemas.microsoft.com/office/drawing/2014/main" id="{2916FB2F-1CCA-4284-A9F2-0AF2C15CEC9D}"/>
              </a:ext>
            </a:extLst>
          </p:cNvPr>
          <p:cNvSpPr>
            <a:spLocks noChangeShapeType="1"/>
          </p:cNvSpPr>
          <p:nvPr/>
        </p:nvSpPr>
        <p:spPr bwMode="auto">
          <a:xfrm>
            <a:off x="5915025" y="3236913"/>
            <a:ext cx="1582738" cy="86201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1626" name="Oval 11">
            <a:extLst>
              <a:ext uri="{FF2B5EF4-FFF2-40B4-BE49-F238E27FC236}">
                <a16:creationId xmlns:a16="http://schemas.microsoft.com/office/drawing/2014/main" id="{468FBE67-C161-4C97-809D-38BE80BEF875}"/>
              </a:ext>
            </a:extLst>
          </p:cNvPr>
          <p:cNvSpPr>
            <a:spLocks noChangeArrowheads="1"/>
          </p:cNvSpPr>
          <p:nvPr/>
        </p:nvSpPr>
        <p:spPr bwMode="auto">
          <a:xfrm>
            <a:off x="6305550" y="4097338"/>
            <a:ext cx="2409825" cy="533400"/>
          </a:xfrm>
          <a:prstGeom prst="ellipse">
            <a:avLst/>
          </a:prstGeom>
          <a:solidFill>
            <a:srgbClr val="FFFFCC"/>
          </a:soli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zh-CN" altLang="en-US" dirty="0">
                <a:solidFill>
                  <a:srgbClr val="A50021"/>
                </a:solidFill>
                <a:latin typeface="Times New Roman" panose="02020603050405020304" pitchFamily="18" charset="0"/>
                <a:ea typeface="华康俪金黑W8(P)" panose="020B0800000000000000" pitchFamily="34" charset="-122"/>
              </a:rPr>
              <a:t> </a:t>
            </a:r>
            <a:r>
              <a:rPr lang="en-US" altLang="zh-CN" dirty="0">
                <a:solidFill>
                  <a:srgbClr val="A50021"/>
                </a:solidFill>
                <a:latin typeface="Times New Roman" panose="02020603050405020304" pitchFamily="18" charset="0"/>
                <a:ea typeface="华康俪金黑W8(P)" panose="020B0800000000000000" pitchFamily="34" charset="-122"/>
              </a:rPr>
              <a:t>80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1627" name="Text Box 10">
            <a:extLst>
              <a:ext uri="{FF2B5EF4-FFF2-40B4-BE49-F238E27FC236}">
                <a16:creationId xmlns:a16="http://schemas.microsoft.com/office/drawing/2014/main" id="{ABA8D6A5-1F3A-44BF-B444-2186B112E881}"/>
              </a:ext>
            </a:extLst>
          </p:cNvPr>
          <p:cNvSpPr txBox="1">
            <a:spLocks noChangeArrowheads="1"/>
          </p:cNvSpPr>
          <p:nvPr/>
        </p:nvSpPr>
        <p:spPr bwMode="auto">
          <a:xfrm>
            <a:off x="1417638" y="5170488"/>
            <a:ext cx="593883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b="0">
                <a:solidFill>
                  <a:srgbClr val="FF0000"/>
                </a:solidFill>
                <a:latin typeface="Times New Roman" panose="02020603050405020304" pitchFamily="18" charset="0"/>
                <a:ea typeface="楷体_GB2312" pitchFamily="49" charset="-122"/>
              </a:rPr>
              <a:t>插入关键字 </a:t>
            </a:r>
            <a:r>
              <a:rPr lang="en-US" altLang="zh-CN" sz="3600" b="0">
                <a:solidFill>
                  <a:srgbClr val="FF0000"/>
                </a:solidFill>
                <a:latin typeface="Times New Roman" panose="02020603050405020304" pitchFamily="18" charset="0"/>
                <a:ea typeface="楷体_GB2312" pitchFamily="49" charset="-122"/>
              </a:rPr>
              <a:t>= </a:t>
            </a:r>
            <a:r>
              <a:rPr lang="en-US" altLang="zh-CN" sz="3600">
                <a:solidFill>
                  <a:srgbClr val="FF0000"/>
                </a:solidFill>
                <a:latin typeface="Times New Roman" panose="02020603050405020304" pitchFamily="18" charset="0"/>
                <a:ea typeface="楷体_GB2312" pitchFamily="49" charset="-122"/>
              </a:rPr>
              <a:t>40</a:t>
            </a:r>
            <a:r>
              <a:rPr lang="zh-CN" altLang="en-US" sz="3600" b="0">
                <a:solidFill>
                  <a:srgbClr val="FF0000"/>
                </a:solidFill>
                <a:latin typeface="Times New Roman" panose="02020603050405020304" pitchFamily="18" charset="0"/>
                <a:ea typeface="楷体_GB2312" pitchFamily="49" charset="-122"/>
              </a:rPr>
              <a:t>，直接插入</a:t>
            </a:r>
          </a:p>
        </p:txBody>
      </p:sp>
      <p:sp>
        <p:nvSpPr>
          <p:cNvPr id="12" name="Rectangle 4">
            <a:extLst>
              <a:ext uri="{FF2B5EF4-FFF2-40B4-BE49-F238E27FC236}">
                <a16:creationId xmlns:a16="http://schemas.microsoft.com/office/drawing/2014/main" id="{8664F772-AAE9-4D61-BC82-75EB8E31099B}"/>
              </a:ext>
            </a:extLst>
          </p:cNvPr>
          <p:cNvSpPr>
            <a:spLocks noChangeArrowheads="1"/>
          </p:cNvSpPr>
          <p:nvPr/>
        </p:nvSpPr>
        <p:spPr bwMode="auto">
          <a:xfrm>
            <a:off x="6507163" y="1021133"/>
            <a:ext cx="5521063" cy="1200329"/>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2400" dirty="0">
                <a:solidFill>
                  <a:srgbClr val="6600CC"/>
                </a:solidFill>
                <a:latin typeface="Times New Roman" panose="02020603050405020304" pitchFamily="18" charset="0"/>
                <a:ea typeface="华康俪金黑W8(P)" panose="020B0800000000000000" pitchFamily="34" charset="-122"/>
              </a:rPr>
              <a:t>情况</a:t>
            </a:r>
            <a:r>
              <a:rPr kumimoji="0" lang="en-US" altLang="zh-CN" sz="2400" dirty="0">
                <a:solidFill>
                  <a:srgbClr val="6600CC"/>
                </a:solidFill>
                <a:latin typeface="Times New Roman" panose="02020603050405020304" pitchFamily="18" charset="0"/>
                <a:ea typeface="华康俪金黑W8(P)" panose="020B0800000000000000" pitchFamily="34" charset="-122"/>
              </a:rPr>
              <a:t>1——</a:t>
            </a:r>
            <a:endParaRPr kumimoji="0" lang="en-US" altLang="zh-CN" sz="2400" dirty="0">
              <a:solidFill>
                <a:srgbClr val="FF0000"/>
              </a:solidFill>
              <a:latin typeface="Times New Roman" panose="02020603050405020304" pitchFamily="18" charset="0"/>
              <a:ea typeface="华康俪金黑W8(P)" panose="020B0800000000000000" pitchFamily="34" charset="-122"/>
            </a:endParaRPr>
          </a:p>
          <a:p>
            <a:pPr>
              <a:lnSpc>
                <a:spcPct val="100000"/>
              </a:lnSpc>
              <a:spcBef>
                <a:spcPct val="0"/>
              </a:spcBef>
              <a:buFontTx/>
              <a:buNone/>
            </a:pPr>
            <a:r>
              <a:rPr kumimoji="0" lang="zh-CN" altLang="en-US" sz="2400" dirty="0">
                <a:solidFill>
                  <a:srgbClr val="FF0000"/>
                </a:solidFill>
                <a:latin typeface="Times New Roman" panose="02020603050405020304" pitchFamily="18" charset="0"/>
                <a:ea typeface="华康俪金黑W8(P)" panose="020B0800000000000000" pitchFamily="34" charset="-122"/>
              </a:rPr>
              <a:t>特点：</a:t>
            </a:r>
            <a:r>
              <a:rPr kumimoji="0" lang="zh-CN" altLang="en-US" sz="2400" dirty="0">
                <a:latin typeface="Times New Roman" panose="02020603050405020304" pitchFamily="18" charset="0"/>
                <a:ea typeface="华康俪金黑W8(P)" panose="020B0800000000000000" pitchFamily="34" charset="-122"/>
              </a:rPr>
              <a:t>插入后</a:t>
            </a:r>
            <a:r>
              <a:rPr kumimoji="0" lang="en-US" altLang="zh-CN" sz="2400" dirty="0">
                <a:latin typeface="Times New Roman" panose="02020603050405020304" pitchFamily="18" charset="0"/>
                <a:ea typeface="华康俪金黑W8(P)" panose="020B0800000000000000" pitchFamily="34" charset="-122"/>
              </a:rPr>
              <a:t>, </a:t>
            </a:r>
            <a:r>
              <a:rPr kumimoji="0" lang="zh-CN" altLang="en-US" sz="2400" dirty="0">
                <a:latin typeface="Times New Roman" panose="02020603050405020304" pitchFamily="18" charset="0"/>
                <a:ea typeface="华康俪金黑W8(P)" panose="020B0800000000000000" pitchFamily="34" charset="-122"/>
              </a:rPr>
              <a:t>该结点的关键字个数</a:t>
            </a:r>
            <a:r>
              <a:rPr kumimoji="0" lang="en-US" altLang="zh-CN" sz="2400" dirty="0">
                <a:latin typeface="Times New Roman" panose="02020603050405020304" pitchFamily="18" charset="0"/>
                <a:ea typeface="华康俪金黑W8(P)" panose="020B0800000000000000" pitchFamily="34" charset="-122"/>
              </a:rPr>
              <a:t>n&lt;m</a:t>
            </a:r>
          </a:p>
          <a:p>
            <a:pPr>
              <a:lnSpc>
                <a:spcPct val="100000"/>
              </a:lnSpc>
              <a:spcBef>
                <a:spcPct val="0"/>
              </a:spcBef>
              <a:buFontTx/>
              <a:buNone/>
            </a:pPr>
            <a:r>
              <a:rPr kumimoji="0" lang="zh-CN" altLang="en-US" sz="2400" dirty="0">
                <a:solidFill>
                  <a:srgbClr val="FF0000"/>
                </a:solidFill>
                <a:latin typeface="Times New Roman" panose="02020603050405020304" pitchFamily="18" charset="0"/>
                <a:ea typeface="华康俪金黑W8(P)" panose="020B0800000000000000" pitchFamily="34" charset="-122"/>
              </a:rPr>
              <a:t>方法：</a:t>
            </a:r>
            <a:r>
              <a:rPr kumimoji="0" lang="zh-CN" altLang="en-US" sz="2400" dirty="0">
                <a:latin typeface="Times New Roman" panose="02020603050405020304" pitchFamily="18" charset="0"/>
                <a:ea typeface="华康俪金黑W8(P)" panose="020B0800000000000000" pitchFamily="34" charset="-122"/>
              </a:rPr>
              <a:t>不修改指针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 calcmode="lin" valueType="num">
                                      <p:cBhvr additive="base">
                                        <p:cTn id="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 calcmode="lin" valueType="num">
                                      <p:cBhvr additive="base">
                                        <p:cTn id="1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96CE6664-926E-4429-A846-EA48CC014528}"/>
              </a:ext>
            </a:extLst>
          </p:cNvPr>
          <p:cNvSpPr>
            <a:spLocks noGrp="1" noChangeArrowheads="1"/>
          </p:cNvSpPr>
          <p:nvPr>
            <p:ph type="title"/>
          </p:nvPr>
        </p:nvSpPr>
        <p:spPr>
          <a:xfrm>
            <a:off x="334963" y="-18573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01379" name="Rectangle 2">
            <a:extLst>
              <a:ext uri="{FF2B5EF4-FFF2-40B4-BE49-F238E27FC236}">
                <a16:creationId xmlns:a16="http://schemas.microsoft.com/office/drawing/2014/main" id="{39501C6E-2D25-43F7-8D34-B9FFD3331019}"/>
              </a:ext>
            </a:extLst>
          </p:cNvPr>
          <p:cNvSpPr>
            <a:spLocks noGrp="1" noChangeArrowheads="1"/>
          </p:cNvSpPr>
          <p:nvPr>
            <p:ph idx="1"/>
          </p:nvPr>
        </p:nvSpPr>
        <p:spPr>
          <a:xfrm>
            <a:off x="720725" y="1139825"/>
            <a:ext cx="10515600" cy="4351338"/>
          </a:xfrm>
        </p:spPr>
        <p:txBody>
          <a:bodyPr/>
          <a:lstStyle/>
          <a:p>
            <a:pPr marL="0" indent="0" eaLnBrk="1" hangingPunct="1">
              <a:spcBef>
                <a:spcPct val="0"/>
              </a:spcBef>
              <a:buFont typeface="Arial" panose="020B0604020202020204" pitchFamily="34" charset="0"/>
              <a:buNone/>
              <a:defRPr/>
            </a:pPr>
            <a:r>
              <a:rPr lang="en-US" altLang="zh-CN" dirty="0"/>
              <a:t>B</a:t>
            </a:r>
            <a:r>
              <a:rPr lang="zh-CN" altLang="en-US" dirty="0"/>
              <a:t>树的插入过程</a:t>
            </a:r>
          </a:p>
          <a:p>
            <a:pPr eaLnBrk="1" hangingPunct="1">
              <a:spcBef>
                <a:spcPct val="0"/>
              </a:spcBef>
              <a:buFont typeface="Wingdings" panose="05000000000000000000" pitchFamily="2" charset="2"/>
              <a:buNone/>
              <a:defRPr/>
            </a:pPr>
            <a:r>
              <a:rPr lang="zh-CN" altLang="en-US" dirty="0"/>
              <a:t>		例如：</a:t>
            </a:r>
            <a:r>
              <a:rPr lang="en-US" altLang="zh-CN" dirty="0"/>
              <a:t>m=3</a:t>
            </a:r>
            <a:r>
              <a:rPr lang="zh-CN" altLang="en-US" dirty="0"/>
              <a:t>的</a:t>
            </a:r>
            <a:r>
              <a:rPr lang="en-US" altLang="zh-CN" dirty="0"/>
              <a:t>B</a:t>
            </a:r>
            <a:r>
              <a:rPr lang="zh-CN" altLang="en-US" dirty="0"/>
              <a:t>树。</a:t>
            </a:r>
          </a:p>
        </p:txBody>
      </p:sp>
      <p:sp>
        <p:nvSpPr>
          <p:cNvPr id="1180676" name="Freeform 4">
            <a:extLst>
              <a:ext uri="{FF2B5EF4-FFF2-40B4-BE49-F238E27FC236}">
                <a16:creationId xmlns:a16="http://schemas.microsoft.com/office/drawing/2014/main" id="{5E8113B4-6591-48CF-828B-4E8A3225E410}"/>
              </a:ext>
            </a:extLst>
          </p:cNvPr>
          <p:cNvSpPr>
            <a:spLocks/>
          </p:cNvSpPr>
          <p:nvPr/>
        </p:nvSpPr>
        <p:spPr bwMode="auto">
          <a:xfrm>
            <a:off x="4221163" y="2117725"/>
            <a:ext cx="1066800" cy="609600"/>
          </a:xfrm>
          <a:custGeom>
            <a:avLst/>
            <a:gdLst>
              <a:gd name="T0" fmla="*/ 0 w 672"/>
              <a:gd name="T1" fmla="*/ 0 h 384"/>
              <a:gd name="T2" fmla="*/ 2147483646 w 672"/>
              <a:gd name="T3" fmla="*/ 2147483646 h 384"/>
              <a:gd name="T4" fmla="*/ 2147483646 w 672"/>
              <a:gd name="T5" fmla="*/ 2147483646 h 384"/>
              <a:gd name="T6" fmla="*/ 2147483646 w 672"/>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chemeClr val="accent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80677" name="Oval 5">
            <a:extLst>
              <a:ext uri="{FF2B5EF4-FFF2-40B4-BE49-F238E27FC236}">
                <a16:creationId xmlns:a16="http://schemas.microsoft.com/office/drawing/2014/main" id="{DAE412A4-AF04-49D8-BFA1-5D0B983128FE}"/>
              </a:ext>
            </a:extLst>
          </p:cNvPr>
          <p:cNvSpPr>
            <a:spLocks noChangeArrowheads="1"/>
          </p:cNvSpPr>
          <p:nvPr/>
        </p:nvSpPr>
        <p:spPr bwMode="auto">
          <a:xfrm>
            <a:off x="4602163" y="2803525"/>
            <a:ext cx="1981200"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50</a:t>
            </a:r>
            <a:endParaRPr lang="en-US" altLang="zh-CN" sz="2400" b="0" dirty="0">
              <a:latin typeface="Times New Roman" panose="02020603050405020304" pitchFamily="18" charset="0"/>
              <a:ea typeface="华康俪金黑W8(P)" panose="020B0800000000000000" pitchFamily="34" charset="-122"/>
            </a:endParaRPr>
          </a:p>
        </p:txBody>
      </p:sp>
      <p:sp>
        <p:nvSpPr>
          <p:cNvPr id="1180678" name="Oval 6">
            <a:extLst>
              <a:ext uri="{FF2B5EF4-FFF2-40B4-BE49-F238E27FC236}">
                <a16:creationId xmlns:a16="http://schemas.microsoft.com/office/drawing/2014/main" id="{658082DF-0A29-40B1-A275-3D0CD973D771}"/>
              </a:ext>
            </a:extLst>
          </p:cNvPr>
          <p:cNvSpPr>
            <a:spLocks noChangeArrowheads="1"/>
          </p:cNvSpPr>
          <p:nvPr/>
        </p:nvSpPr>
        <p:spPr bwMode="auto">
          <a:xfrm>
            <a:off x="2697163" y="4098925"/>
            <a:ext cx="2303462"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dirty="0">
                <a:solidFill>
                  <a:srgbClr val="A50021"/>
                </a:solidFill>
                <a:latin typeface="Times New Roman" panose="02020603050405020304" pitchFamily="18" charset="0"/>
                <a:ea typeface="华康俪金黑W8(P)" panose="020B0800000000000000" pitchFamily="34" charset="-122"/>
              </a:rPr>
              <a:t>20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A50021"/>
                </a:solidFill>
                <a:latin typeface="Times New Roman" panose="02020603050405020304" pitchFamily="18" charset="0"/>
                <a:ea typeface="华康俪金黑W8(P)" panose="020B0800000000000000" pitchFamily="34" charset="-122"/>
              </a:rPr>
              <a:t> 40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80679" name="Oval 7">
            <a:extLst>
              <a:ext uri="{FF2B5EF4-FFF2-40B4-BE49-F238E27FC236}">
                <a16:creationId xmlns:a16="http://schemas.microsoft.com/office/drawing/2014/main" id="{934E7793-7904-4A98-82B1-E426C56E867C}"/>
              </a:ext>
            </a:extLst>
          </p:cNvPr>
          <p:cNvSpPr>
            <a:spLocks noChangeArrowheads="1"/>
          </p:cNvSpPr>
          <p:nvPr/>
        </p:nvSpPr>
        <p:spPr bwMode="auto">
          <a:xfrm>
            <a:off x="6507163" y="4098925"/>
            <a:ext cx="1981200"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zh-CN" altLang="en-US" dirty="0">
                <a:solidFill>
                  <a:srgbClr val="A50021"/>
                </a:solidFill>
                <a:latin typeface="Times New Roman" panose="02020603050405020304" pitchFamily="18" charset="0"/>
                <a:ea typeface="华康俪金黑W8(P)" panose="020B0800000000000000" pitchFamily="34" charset="-122"/>
              </a:rPr>
              <a:t> </a:t>
            </a:r>
            <a:r>
              <a:rPr lang="en-US" altLang="zh-CN" dirty="0">
                <a:solidFill>
                  <a:srgbClr val="A50021"/>
                </a:solidFill>
                <a:latin typeface="Times New Roman" panose="02020603050405020304" pitchFamily="18" charset="0"/>
                <a:ea typeface="华康俪金黑W8(P)" panose="020B0800000000000000" pitchFamily="34" charset="-122"/>
              </a:rPr>
              <a:t>80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80680" name="Line 8">
            <a:extLst>
              <a:ext uri="{FF2B5EF4-FFF2-40B4-BE49-F238E27FC236}">
                <a16:creationId xmlns:a16="http://schemas.microsoft.com/office/drawing/2014/main" id="{25187CD1-B56D-426A-AC66-86B2D09D7A4B}"/>
              </a:ext>
            </a:extLst>
          </p:cNvPr>
          <p:cNvSpPr>
            <a:spLocks noChangeShapeType="1"/>
          </p:cNvSpPr>
          <p:nvPr/>
        </p:nvSpPr>
        <p:spPr bwMode="auto">
          <a:xfrm flipH="1">
            <a:off x="3687763" y="3032125"/>
            <a:ext cx="1219200" cy="1066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80681" name="Line 9">
            <a:extLst>
              <a:ext uri="{FF2B5EF4-FFF2-40B4-BE49-F238E27FC236}">
                <a16:creationId xmlns:a16="http://schemas.microsoft.com/office/drawing/2014/main" id="{4F887519-62CB-4AC1-AEF1-D37FCC27C32C}"/>
              </a:ext>
            </a:extLst>
          </p:cNvPr>
          <p:cNvSpPr>
            <a:spLocks noChangeShapeType="1"/>
          </p:cNvSpPr>
          <p:nvPr/>
        </p:nvSpPr>
        <p:spPr bwMode="auto">
          <a:xfrm>
            <a:off x="6202363" y="3032125"/>
            <a:ext cx="1295400" cy="1066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80682" name="Text Box 10">
            <a:extLst>
              <a:ext uri="{FF2B5EF4-FFF2-40B4-BE49-F238E27FC236}">
                <a16:creationId xmlns:a16="http://schemas.microsoft.com/office/drawing/2014/main" id="{852ABFA1-AD34-48B3-A78C-A7E1FB4007DB}"/>
              </a:ext>
            </a:extLst>
          </p:cNvPr>
          <p:cNvSpPr txBox="1">
            <a:spLocks noChangeArrowheads="1"/>
          </p:cNvSpPr>
          <p:nvPr/>
        </p:nvSpPr>
        <p:spPr bwMode="auto">
          <a:xfrm>
            <a:off x="1995488" y="5210175"/>
            <a:ext cx="3870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b="0">
                <a:solidFill>
                  <a:srgbClr val="FF0000"/>
                </a:solidFill>
                <a:latin typeface="Times New Roman" panose="02020603050405020304" pitchFamily="18" charset="0"/>
                <a:ea typeface="楷体_GB2312" pitchFamily="49" charset="-122"/>
              </a:rPr>
              <a:t>插入关键字 </a:t>
            </a:r>
            <a:r>
              <a:rPr lang="en-US" altLang="zh-CN" sz="3600" b="0">
                <a:solidFill>
                  <a:srgbClr val="FF0000"/>
                </a:solidFill>
                <a:latin typeface="Times New Roman" panose="02020603050405020304" pitchFamily="18" charset="0"/>
                <a:ea typeface="楷体_GB2312" pitchFamily="49" charset="-122"/>
              </a:rPr>
              <a:t>= </a:t>
            </a:r>
            <a:r>
              <a:rPr lang="en-US" altLang="zh-CN" sz="3600">
                <a:solidFill>
                  <a:srgbClr val="FF0000"/>
                </a:solidFill>
                <a:latin typeface="Times New Roman" panose="02020603050405020304" pitchFamily="18" charset="0"/>
                <a:ea typeface="楷体_GB2312" pitchFamily="49" charset="-122"/>
              </a:rPr>
              <a:t>60</a:t>
            </a:r>
            <a:r>
              <a:rPr lang="zh-CN" altLang="en-US" sz="3600" b="0">
                <a:solidFill>
                  <a:srgbClr val="FF0000"/>
                </a:solidFill>
                <a:latin typeface="Times New Roman" panose="02020603050405020304" pitchFamily="18" charset="0"/>
                <a:ea typeface="楷体_GB2312" pitchFamily="49" charset="-122"/>
              </a:rPr>
              <a:t>，</a:t>
            </a:r>
          </a:p>
        </p:txBody>
      </p:sp>
      <p:sp>
        <p:nvSpPr>
          <p:cNvPr id="1180683" name="Oval 11">
            <a:extLst>
              <a:ext uri="{FF2B5EF4-FFF2-40B4-BE49-F238E27FC236}">
                <a16:creationId xmlns:a16="http://schemas.microsoft.com/office/drawing/2014/main" id="{607C5F1F-A66C-4AF0-AD22-C9CB64AD60A1}"/>
              </a:ext>
            </a:extLst>
          </p:cNvPr>
          <p:cNvSpPr>
            <a:spLocks noChangeArrowheads="1"/>
          </p:cNvSpPr>
          <p:nvPr/>
        </p:nvSpPr>
        <p:spPr bwMode="auto">
          <a:xfrm>
            <a:off x="6305550" y="4097338"/>
            <a:ext cx="2409825" cy="533400"/>
          </a:xfrm>
          <a:prstGeom prst="ellipse">
            <a:avLst/>
          </a:prstGeom>
          <a:solidFill>
            <a:srgbClr val="FFFFCC"/>
          </a:soli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zh-CN" altLang="en-US" dirty="0">
                <a:solidFill>
                  <a:srgbClr val="A50021"/>
                </a:solidFill>
                <a:latin typeface="Times New Roman" panose="02020603050405020304" pitchFamily="18" charset="0"/>
                <a:ea typeface="华康俪金黑W8(P)" panose="020B0800000000000000" pitchFamily="34" charset="-122"/>
              </a:rPr>
              <a:t> </a:t>
            </a:r>
            <a:r>
              <a:rPr lang="en-US" altLang="zh-CN" dirty="0">
                <a:solidFill>
                  <a:srgbClr val="FF0000"/>
                </a:solidFill>
                <a:latin typeface="Times New Roman" panose="02020603050405020304" pitchFamily="18" charset="0"/>
                <a:ea typeface="华康俪金黑W8(P)" panose="020B0800000000000000" pitchFamily="34" charset="-122"/>
              </a:rPr>
              <a:t>60 </a:t>
            </a:r>
            <a:r>
              <a:rPr lang="en-US" altLang="zh-CN" dirty="0">
                <a:solidFill>
                  <a:srgbClr val="FF0000"/>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FF0000"/>
                </a:solidFill>
                <a:latin typeface="Times New Roman" panose="02020603050405020304" pitchFamily="18" charset="0"/>
                <a:ea typeface="华康俪金黑W8(P)" panose="020B0800000000000000" pitchFamily="34" charset="-122"/>
              </a:rPr>
              <a:t> </a:t>
            </a:r>
            <a:r>
              <a:rPr lang="en-US" altLang="zh-CN" dirty="0">
                <a:solidFill>
                  <a:srgbClr val="A50021"/>
                </a:solidFill>
                <a:latin typeface="Times New Roman" panose="02020603050405020304" pitchFamily="18" charset="0"/>
                <a:ea typeface="华康俪金黑W8(P)" panose="020B0800000000000000" pitchFamily="34" charset="-122"/>
              </a:rPr>
              <a:t>80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2" name="Rectangle 4">
            <a:extLst>
              <a:ext uri="{FF2B5EF4-FFF2-40B4-BE49-F238E27FC236}">
                <a16:creationId xmlns:a16="http://schemas.microsoft.com/office/drawing/2014/main" id="{6B1468DD-6831-4A74-9F78-87190470B9AC}"/>
              </a:ext>
            </a:extLst>
          </p:cNvPr>
          <p:cNvSpPr>
            <a:spLocks noChangeArrowheads="1"/>
          </p:cNvSpPr>
          <p:nvPr/>
        </p:nvSpPr>
        <p:spPr bwMode="auto">
          <a:xfrm>
            <a:off x="6507163" y="1395457"/>
            <a:ext cx="5521063" cy="1200329"/>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kumimoji="0" lang="zh-CN" altLang="en-US" sz="2400" dirty="0">
                <a:solidFill>
                  <a:srgbClr val="6600CC"/>
                </a:solidFill>
                <a:latin typeface="Times New Roman" panose="02020603050405020304" pitchFamily="18" charset="0"/>
                <a:ea typeface="华康俪金黑W8(P)" panose="020B0800000000000000" pitchFamily="34" charset="-122"/>
              </a:rPr>
              <a:t>情况</a:t>
            </a:r>
            <a:r>
              <a:rPr kumimoji="0" lang="en-US" altLang="zh-CN" sz="2400" dirty="0">
                <a:solidFill>
                  <a:srgbClr val="6600CC"/>
                </a:solidFill>
                <a:latin typeface="Times New Roman" panose="02020603050405020304" pitchFamily="18" charset="0"/>
                <a:ea typeface="华康俪金黑W8(P)" panose="020B0800000000000000" pitchFamily="34" charset="-122"/>
              </a:rPr>
              <a:t>1——</a:t>
            </a:r>
            <a:endParaRPr kumimoji="0" lang="en-US" altLang="zh-CN" sz="2400" dirty="0">
              <a:solidFill>
                <a:srgbClr val="FF0000"/>
              </a:solidFill>
              <a:latin typeface="Times New Roman" panose="02020603050405020304" pitchFamily="18" charset="0"/>
              <a:ea typeface="华康俪金黑W8(P)" panose="020B0800000000000000" pitchFamily="34" charset="-122"/>
            </a:endParaRPr>
          </a:p>
          <a:p>
            <a:pPr>
              <a:lnSpc>
                <a:spcPct val="100000"/>
              </a:lnSpc>
              <a:spcBef>
                <a:spcPct val="0"/>
              </a:spcBef>
              <a:buFontTx/>
              <a:buNone/>
            </a:pPr>
            <a:r>
              <a:rPr kumimoji="0" lang="zh-CN" altLang="en-US" sz="2400" dirty="0">
                <a:solidFill>
                  <a:srgbClr val="FF0000"/>
                </a:solidFill>
                <a:latin typeface="Times New Roman" panose="02020603050405020304" pitchFamily="18" charset="0"/>
                <a:ea typeface="华康俪金黑W8(P)" panose="020B0800000000000000" pitchFamily="34" charset="-122"/>
              </a:rPr>
              <a:t>特点：</a:t>
            </a:r>
            <a:r>
              <a:rPr kumimoji="0" lang="zh-CN" altLang="en-US" sz="2400" dirty="0">
                <a:latin typeface="Times New Roman" panose="02020603050405020304" pitchFamily="18" charset="0"/>
                <a:ea typeface="华康俪金黑W8(P)" panose="020B0800000000000000" pitchFamily="34" charset="-122"/>
              </a:rPr>
              <a:t>插入后</a:t>
            </a:r>
            <a:r>
              <a:rPr kumimoji="0" lang="en-US" altLang="zh-CN" sz="2400" dirty="0">
                <a:latin typeface="Times New Roman" panose="02020603050405020304" pitchFamily="18" charset="0"/>
                <a:ea typeface="华康俪金黑W8(P)" panose="020B0800000000000000" pitchFamily="34" charset="-122"/>
              </a:rPr>
              <a:t>, </a:t>
            </a:r>
            <a:r>
              <a:rPr kumimoji="0" lang="zh-CN" altLang="en-US" sz="2400" dirty="0">
                <a:latin typeface="Times New Roman" panose="02020603050405020304" pitchFamily="18" charset="0"/>
                <a:ea typeface="华康俪金黑W8(P)" panose="020B0800000000000000" pitchFamily="34" charset="-122"/>
              </a:rPr>
              <a:t>该结点的关键字个数</a:t>
            </a:r>
            <a:r>
              <a:rPr kumimoji="0" lang="en-US" altLang="zh-CN" sz="2400" dirty="0">
                <a:latin typeface="Times New Roman" panose="02020603050405020304" pitchFamily="18" charset="0"/>
                <a:ea typeface="华康俪金黑W8(P)" panose="020B0800000000000000" pitchFamily="34" charset="-122"/>
              </a:rPr>
              <a:t>n&lt;m</a:t>
            </a:r>
          </a:p>
          <a:p>
            <a:pPr>
              <a:lnSpc>
                <a:spcPct val="100000"/>
              </a:lnSpc>
              <a:spcBef>
                <a:spcPct val="0"/>
              </a:spcBef>
              <a:buFontTx/>
              <a:buNone/>
            </a:pPr>
            <a:r>
              <a:rPr kumimoji="0" lang="zh-CN" altLang="en-US" sz="2400" dirty="0">
                <a:solidFill>
                  <a:srgbClr val="FF0000"/>
                </a:solidFill>
                <a:latin typeface="Times New Roman" panose="02020603050405020304" pitchFamily="18" charset="0"/>
                <a:ea typeface="华康俪金黑W8(P)" panose="020B0800000000000000" pitchFamily="34" charset="-122"/>
              </a:rPr>
              <a:t>方法：</a:t>
            </a:r>
            <a:r>
              <a:rPr kumimoji="0" lang="zh-CN" altLang="en-US" sz="2400" dirty="0">
                <a:latin typeface="Times New Roman" panose="02020603050405020304" pitchFamily="18" charset="0"/>
                <a:ea typeface="华康俪金黑W8(P)" panose="020B0800000000000000" pitchFamily="34" charset="-122"/>
              </a:rPr>
              <a:t>不修改指针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180676"/>
                                        </p:tgtEl>
                                        <p:attrNameLst>
                                          <p:attrName>style.visibility</p:attrName>
                                        </p:attrNameLst>
                                      </p:cBhvr>
                                      <p:to>
                                        <p:strVal val="visible"/>
                                      </p:to>
                                    </p:set>
                                    <p:animEffect transition="in" filter="wipe(up)">
                                      <p:cBhvr>
                                        <p:cTn id="7" dur="500"/>
                                        <p:tgtEl>
                                          <p:spTgt spid="1180676"/>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80677"/>
                                        </p:tgtEl>
                                        <p:attrNameLst>
                                          <p:attrName>style.visibility</p:attrName>
                                        </p:attrNameLst>
                                      </p:cBhvr>
                                      <p:to>
                                        <p:strVal val="visible"/>
                                      </p:to>
                                    </p:set>
                                    <p:animEffect transition="in" filter="wipe(up)">
                                      <p:cBhvr>
                                        <p:cTn id="11" dur="500"/>
                                        <p:tgtEl>
                                          <p:spTgt spid="1180677"/>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80680"/>
                                        </p:tgtEl>
                                        <p:attrNameLst>
                                          <p:attrName>style.visibility</p:attrName>
                                        </p:attrNameLst>
                                      </p:cBhvr>
                                      <p:to>
                                        <p:strVal val="visible"/>
                                      </p:to>
                                    </p:set>
                                    <p:animEffect transition="in" filter="wipe(up)">
                                      <p:cBhvr>
                                        <p:cTn id="15" dur="500"/>
                                        <p:tgtEl>
                                          <p:spTgt spid="118068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80678"/>
                                        </p:tgtEl>
                                        <p:attrNameLst>
                                          <p:attrName>style.visibility</p:attrName>
                                        </p:attrNameLst>
                                      </p:cBhvr>
                                      <p:to>
                                        <p:strVal val="visible"/>
                                      </p:to>
                                    </p:set>
                                    <p:animEffect transition="in" filter="wipe(up)">
                                      <p:cBhvr>
                                        <p:cTn id="19" dur="500"/>
                                        <p:tgtEl>
                                          <p:spTgt spid="1180678"/>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1180681"/>
                                        </p:tgtEl>
                                        <p:attrNameLst>
                                          <p:attrName>style.visibility</p:attrName>
                                        </p:attrNameLst>
                                      </p:cBhvr>
                                      <p:to>
                                        <p:strVal val="visible"/>
                                      </p:to>
                                    </p:set>
                                    <p:animEffect transition="in" filter="wipe(up)">
                                      <p:cBhvr>
                                        <p:cTn id="23" dur="500"/>
                                        <p:tgtEl>
                                          <p:spTgt spid="1180681"/>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80679"/>
                                        </p:tgtEl>
                                        <p:attrNameLst>
                                          <p:attrName>style.visibility</p:attrName>
                                        </p:attrNameLst>
                                      </p:cBhvr>
                                      <p:to>
                                        <p:strVal val="visible"/>
                                      </p:to>
                                    </p:set>
                                    <p:animEffect transition="in" filter="wipe(up)">
                                      <p:cBhvr>
                                        <p:cTn id="27" dur="500"/>
                                        <p:tgtEl>
                                          <p:spTgt spid="11806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0682"/>
                                        </p:tgtEl>
                                        <p:attrNameLst>
                                          <p:attrName>style.visibility</p:attrName>
                                        </p:attrNameLst>
                                      </p:cBhvr>
                                      <p:to>
                                        <p:strVal val="visible"/>
                                      </p:to>
                                    </p:set>
                                    <p:animEffect transition="in" filter="wipe(left)">
                                      <p:cBhvr>
                                        <p:cTn id="32" dur="500"/>
                                        <p:tgtEl>
                                          <p:spTgt spid="11806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bg/>
                                          </p:spTgt>
                                        </p:tgtEl>
                                        <p:attrNameLst>
                                          <p:attrName>style.visibility</p:attrName>
                                        </p:attrNameLst>
                                      </p:cBhvr>
                                      <p:to>
                                        <p:strVal val="visible"/>
                                      </p:to>
                                    </p:set>
                                    <p:anim calcmode="lin" valueType="num">
                                      <p:cBhvr additive="base">
                                        <p:cTn id="3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bg/>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 calcmode="lin" valueType="num">
                                      <p:cBhvr additive="base">
                                        <p:cTn id="4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xEl>
                                              <p:pRg st="1" end="1"/>
                                            </p:txEl>
                                          </p:spTgt>
                                        </p:tgtEl>
                                        <p:attrNameLst>
                                          <p:attrName>style.visibility</p:attrName>
                                        </p:attrNameLst>
                                      </p:cBhvr>
                                      <p:to>
                                        <p:strVal val="visible"/>
                                      </p:to>
                                    </p:set>
                                    <p:anim calcmode="lin" valueType="num">
                                      <p:cBhvr additive="base">
                                        <p:cTn id="4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 calcmode="lin" valueType="num">
                                      <p:cBhvr additive="base">
                                        <p:cTn id="4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iterate type="wd">
                                    <p:tmPct val="100000"/>
                                  </p:iterate>
                                  <p:childTnLst>
                                    <p:set>
                                      <p:cBhvr>
                                        <p:cTn id="54" dur="1" fill="hold">
                                          <p:stCondLst>
                                            <p:cond delay="0"/>
                                          </p:stCondLst>
                                        </p:cTn>
                                        <p:tgtEl>
                                          <p:spTgt spid="1180683"/>
                                        </p:tgtEl>
                                        <p:attrNameLst>
                                          <p:attrName>style.visibility</p:attrName>
                                        </p:attrNameLst>
                                      </p:cBhvr>
                                      <p:to>
                                        <p:strVal val="visible"/>
                                      </p:to>
                                    </p:set>
                                    <p:animEffect transition="in" filter="wipe(left)">
                                      <p:cBhvr>
                                        <p:cTn id="55" dur="300"/>
                                        <p:tgtEl>
                                          <p:spTgt spid="1180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7" grpId="0" animBg="1" autoUpdateAnimBg="0"/>
      <p:bldP spid="1180678" grpId="0" animBg="1" autoUpdateAnimBg="0"/>
      <p:bldP spid="1180679" grpId="0" animBg="1" autoUpdateAnimBg="0"/>
      <p:bldP spid="1180682" grpId="0" autoUpdateAnimBg="0"/>
      <p:bldP spid="1180683" grpId="0" animBg="1" autoUpdateAnimBg="0"/>
      <p:bldP spid="12" grpId="0" uiExpand="1" build="p"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C4B6C009-F5A7-4749-8E2C-62719C1B55F4}"/>
              </a:ext>
            </a:extLst>
          </p:cNvPr>
          <p:cNvSpPr>
            <a:spLocks noGrp="1" noChangeArrowheads="1"/>
          </p:cNvSpPr>
          <p:nvPr>
            <p:ph type="title"/>
          </p:nvPr>
        </p:nvSpPr>
        <p:spPr>
          <a:xfrm>
            <a:off x="320675" y="-184150"/>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02403" name="Rectangle 2">
            <a:extLst>
              <a:ext uri="{FF2B5EF4-FFF2-40B4-BE49-F238E27FC236}">
                <a16:creationId xmlns:a16="http://schemas.microsoft.com/office/drawing/2014/main" id="{8C84E390-8053-4C7C-91A2-529D4F8860B9}"/>
              </a:ext>
            </a:extLst>
          </p:cNvPr>
          <p:cNvSpPr>
            <a:spLocks noGrp="1" noChangeArrowheads="1"/>
          </p:cNvSpPr>
          <p:nvPr>
            <p:ph idx="1"/>
          </p:nvPr>
        </p:nvSpPr>
        <p:spPr>
          <a:xfrm>
            <a:off x="547688" y="1157288"/>
            <a:ext cx="10515600" cy="957262"/>
          </a:xfrm>
        </p:spPr>
        <p:txBody>
          <a:bodyPr>
            <a:normAutofit lnSpcReduction="10000"/>
          </a:bodyPr>
          <a:lstStyle/>
          <a:p>
            <a:pPr marL="0" indent="0" eaLnBrk="1" hangingPunct="1">
              <a:spcBef>
                <a:spcPct val="0"/>
              </a:spcBef>
              <a:buFont typeface="Arial" panose="020B0604020202020204" pitchFamily="34" charset="0"/>
              <a:buNone/>
              <a:defRPr/>
            </a:pPr>
            <a:r>
              <a:rPr lang="en-US" altLang="zh-CN" dirty="0"/>
              <a:t>B</a:t>
            </a:r>
            <a:r>
              <a:rPr lang="zh-CN" altLang="en-US" dirty="0"/>
              <a:t>树的插入过程</a:t>
            </a:r>
          </a:p>
          <a:p>
            <a:pPr eaLnBrk="1" hangingPunct="1">
              <a:spcBef>
                <a:spcPct val="0"/>
              </a:spcBef>
              <a:buFont typeface="Wingdings" panose="05000000000000000000" pitchFamily="2" charset="2"/>
              <a:buNone/>
              <a:defRPr/>
            </a:pPr>
            <a:r>
              <a:rPr lang="zh-CN" altLang="en-US" dirty="0"/>
              <a:t>		例如：</a:t>
            </a:r>
            <a:r>
              <a:rPr lang="en-US" altLang="zh-CN" dirty="0"/>
              <a:t>m=3</a:t>
            </a:r>
            <a:r>
              <a:rPr lang="zh-CN" altLang="en-US" dirty="0"/>
              <a:t>的</a:t>
            </a:r>
            <a:r>
              <a:rPr lang="en-US" altLang="zh-CN" dirty="0"/>
              <a:t>B</a:t>
            </a:r>
            <a:r>
              <a:rPr lang="zh-CN" altLang="en-US" dirty="0"/>
              <a:t>树。</a:t>
            </a:r>
          </a:p>
        </p:txBody>
      </p:sp>
      <p:sp>
        <p:nvSpPr>
          <p:cNvPr id="113668" name="Text Box 4">
            <a:extLst>
              <a:ext uri="{FF2B5EF4-FFF2-40B4-BE49-F238E27FC236}">
                <a16:creationId xmlns:a16="http://schemas.microsoft.com/office/drawing/2014/main" id="{A712B529-DF4B-4EF0-958F-77A0FF2E1148}"/>
              </a:ext>
            </a:extLst>
          </p:cNvPr>
          <p:cNvSpPr txBox="1">
            <a:spLocks noChangeArrowheads="1"/>
          </p:cNvSpPr>
          <p:nvPr/>
        </p:nvSpPr>
        <p:spPr bwMode="auto">
          <a:xfrm>
            <a:off x="1576388" y="5597525"/>
            <a:ext cx="3870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b="0">
                <a:solidFill>
                  <a:srgbClr val="0070C0"/>
                </a:solidFill>
                <a:latin typeface="Times New Roman" panose="02020603050405020304" pitchFamily="18" charset="0"/>
                <a:ea typeface="楷体_GB2312" pitchFamily="49" charset="-122"/>
              </a:rPr>
              <a:t>插入关键字 </a:t>
            </a:r>
            <a:r>
              <a:rPr lang="en-US" altLang="zh-CN" sz="3600" b="0">
                <a:solidFill>
                  <a:srgbClr val="0070C0"/>
                </a:solidFill>
                <a:latin typeface="Times New Roman" panose="02020603050405020304" pitchFamily="18" charset="0"/>
                <a:ea typeface="楷体_GB2312" pitchFamily="49" charset="-122"/>
              </a:rPr>
              <a:t>= </a:t>
            </a:r>
            <a:r>
              <a:rPr lang="en-US" altLang="zh-CN" sz="3600">
                <a:solidFill>
                  <a:srgbClr val="0070C0"/>
                </a:solidFill>
                <a:latin typeface="Times New Roman" panose="02020603050405020304" pitchFamily="18" charset="0"/>
                <a:ea typeface="楷体_GB2312" pitchFamily="49" charset="-122"/>
              </a:rPr>
              <a:t>60</a:t>
            </a:r>
            <a:r>
              <a:rPr lang="zh-CN" altLang="en-US" sz="3600" b="0">
                <a:solidFill>
                  <a:srgbClr val="0070C0"/>
                </a:solidFill>
                <a:latin typeface="Times New Roman" panose="02020603050405020304" pitchFamily="18" charset="0"/>
                <a:ea typeface="楷体_GB2312" pitchFamily="49" charset="-122"/>
              </a:rPr>
              <a:t>，</a:t>
            </a:r>
          </a:p>
        </p:txBody>
      </p:sp>
      <p:grpSp>
        <p:nvGrpSpPr>
          <p:cNvPr id="113669" name="Group 5">
            <a:extLst>
              <a:ext uri="{FF2B5EF4-FFF2-40B4-BE49-F238E27FC236}">
                <a16:creationId xmlns:a16="http://schemas.microsoft.com/office/drawing/2014/main" id="{06ECFEB7-A1F3-4E31-B531-F9D655881A50}"/>
              </a:ext>
            </a:extLst>
          </p:cNvPr>
          <p:cNvGrpSpPr>
            <a:grpSpLocks/>
          </p:cNvGrpSpPr>
          <p:nvPr/>
        </p:nvGrpSpPr>
        <p:grpSpPr bwMode="auto">
          <a:xfrm>
            <a:off x="2055813" y="2436813"/>
            <a:ext cx="6108700" cy="2514600"/>
            <a:chOff x="527" y="1622"/>
            <a:chExt cx="3848" cy="1584"/>
          </a:xfrm>
        </p:grpSpPr>
        <p:sp>
          <p:nvSpPr>
            <p:cNvPr id="113675" name="Freeform 6">
              <a:extLst>
                <a:ext uri="{FF2B5EF4-FFF2-40B4-BE49-F238E27FC236}">
                  <a16:creationId xmlns:a16="http://schemas.microsoft.com/office/drawing/2014/main" id="{C564DDF8-9DE6-4BED-9456-4E1DA5CA6261}"/>
                </a:ext>
              </a:extLst>
            </p:cNvPr>
            <p:cNvSpPr>
              <a:spLocks/>
            </p:cNvSpPr>
            <p:nvPr/>
          </p:nvSpPr>
          <p:spPr bwMode="auto">
            <a:xfrm>
              <a:off x="1487" y="1622"/>
              <a:ext cx="672" cy="384"/>
            </a:xfrm>
            <a:custGeom>
              <a:avLst/>
              <a:gdLst>
                <a:gd name="T0" fmla="*/ 0 w 672"/>
                <a:gd name="T1" fmla="*/ 0 h 384"/>
                <a:gd name="T2" fmla="*/ 384 w 672"/>
                <a:gd name="T3" fmla="*/ 96 h 384"/>
                <a:gd name="T4" fmla="*/ 144 w 672"/>
                <a:gd name="T5" fmla="*/ 144 h 384"/>
                <a:gd name="T6" fmla="*/ 672 w 672"/>
                <a:gd name="T7" fmla="*/ 38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chemeClr val="accent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3676" name="Oval 7">
              <a:extLst>
                <a:ext uri="{FF2B5EF4-FFF2-40B4-BE49-F238E27FC236}">
                  <a16:creationId xmlns:a16="http://schemas.microsoft.com/office/drawing/2014/main" id="{BC532A45-82EC-4D89-8A12-D81BEACE03DA}"/>
                </a:ext>
              </a:extLst>
            </p:cNvPr>
            <p:cNvSpPr>
              <a:spLocks noChangeArrowheads="1"/>
            </p:cNvSpPr>
            <p:nvPr/>
          </p:nvSpPr>
          <p:spPr bwMode="auto">
            <a:xfrm>
              <a:off x="1727" y="2054"/>
              <a:ext cx="1248" cy="336"/>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50</a:t>
              </a:r>
              <a:endParaRPr lang="en-US" altLang="zh-CN" sz="2400" b="0" dirty="0">
                <a:latin typeface="Times New Roman" panose="02020603050405020304" pitchFamily="18" charset="0"/>
                <a:ea typeface="华康俪金黑W8(P)" panose="020B0800000000000000" pitchFamily="34" charset="-122"/>
              </a:endParaRPr>
            </a:p>
          </p:txBody>
        </p:sp>
        <p:sp>
          <p:nvSpPr>
            <p:cNvPr id="113677" name="Oval 8">
              <a:extLst>
                <a:ext uri="{FF2B5EF4-FFF2-40B4-BE49-F238E27FC236}">
                  <a16:creationId xmlns:a16="http://schemas.microsoft.com/office/drawing/2014/main" id="{B8DDD4F6-E7C2-4485-B9CD-5EC0DCBCC321}"/>
                </a:ext>
              </a:extLst>
            </p:cNvPr>
            <p:cNvSpPr>
              <a:spLocks noChangeArrowheads="1"/>
            </p:cNvSpPr>
            <p:nvPr/>
          </p:nvSpPr>
          <p:spPr bwMode="auto">
            <a:xfrm>
              <a:off x="527" y="2870"/>
              <a:ext cx="1451" cy="336"/>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dirty="0">
                  <a:solidFill>
                    <a:srgbClr val="A50021"/>
                  </a:solidFill>
                  <a:latin typeface="Times New Roman" panose="02020603050405020304" pitchFamily="18" charset="0"/>
                  <a:ea typeface="华康俪金黑W8(P)" panose="020B0800000000000000" pitchFamily="34" charset="-122"/>
                </a:rPr>
                <a:t>20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A50021"/>
                  </a:solidFill>
                  <a:latin typeface="Times New Roman" panose="02020603050405020304" pitchFamily="18" charset="0"/>
                  <a:ea typeface="华康俪金黑W8(P)" panose="020B0800000000000000" pitchFamily="34" charset="-122"/>
                </a:rPr>
                <a:t> 40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3678" name="Line 9">
              <a:extLst>
                <a:ext uri="{FF2B5EF4-FFF2-40B4-BE49-F238E27FC236}">
                  <a16:creationId xmlns:a16="http://schemas.microsoft.com/office/drawing/2014/main" id="{20AA6E8F-DA36-4FB7-90A2-7F75BA719E9D}"/>
                </a:ext>
              </a:extLst>
            </p:cNvPr>
            <p:cNvSpPr>
              <a:spLocks noChangeShapeType="1"/>
            </p:cNvSpPr>
            <p:nvPr/>
          </p:nvSpPr>
          <p:spPr bwMode="auto">
            <a:xfrm flipH="1">
              <a:off x="1151" y="2198"/>
              <a:ext cx="768" cy="67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3679" name="Line 10">
              <a:extLst>
                <a:ext uri="{FF2B5EF4-FFF2-40B4-BE49-F238E27FC236}">
                  <a16:creationId xmlns:a16="http://schemas.microsoft.com/office/drawing/2014/main" id="{D1898240-EF63-4DCC-B099-CFF0DE28C936}"/>
                </a:ext>
              </a:extLst>
            </p:cNvPr>
            <p:cNvSpPr>
              <a:spLocks noChangeShapeType="1"/>
            </p:cNvSpPr>
            <p:nvPr/>
          </p:nvSpPr>
          <p:spPr bwMode="auto">
            <a:xfrm>
              <a:off x="2735" y="2198"/>
              <a:ext cx="816" cy="67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3680" name="Oval 11">
              <a:extLst>
                <a:ext uri="{FF2B5EF4-FFF2-40B4-BE49-F238E27FC236}">
                  <a16:creationId xmlns:a16="http://schemas.microsoft.com/office/drawing/2014/main" id="{E9F75DCB-2036-4A4D-89AA-CF847055AF20}"/>
                </a:ext>
              </a:extLst>
            </p:cNvPr>
            <p:cNvSpPr>
              <a:spLocks noChangeArrowheads="1"/>
            </p:cNvSpPr>
            <p:nvPr/>
          </p:nvSpPr>
          <p:spPr bwMode="auto">
            <a:xfrm>
              <a:off x="2857" y="2869"/>
              <a:ext cx="1518" cy="336"/>
            </a:xfrm>
            <a:prstGeom prst="ellipse">
              <a:avLst/>
            </a:prstGeom>
            <a:solidFill>
              <a:srgbClr val="FFFFCC"/>
            </a:soli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zh-CN" altLang="en-US" dirty="0">
                  <a:solidFill>
                    <a:srgbClr val="A50021"/>
                  </a:solidFill>
                  <a:latin typeface="Times New Roman" panose="02020603050405020304" pitchFamily="18" charset="0"/>
                  <a:ea typeface="华康俪金黑W8(P)" panose="020B0800000000000000" pitchFamily="34" charset="-122"/>
                </a:rPr>
                <a:t> </a:t>
              </a:r>
              <a:r>
                <a:rPr lang="en-US" altLang="zh-CN" dirty="0">
                  <a:solidFill>
                    <a:srgbClr val="00B050"/>
                  </a:solidFill>
                  <a:latin typeface="Times New Roman" panose="02020603050405020304" pitchFamily="18" charset="0"/>
                  <a:ea typeface="华康俪金黑W8(P)" panose="020B0800000000000000" pitchFamily="34" charset="-122"/>
                </a:rPr>
                <a:t>60 </a:t>
              </a:r>
              <a:r>
                <a:rPr lang="en-US" altLang="zh-CN" dirty="0">
                  <a:solidFill>
                    <a:srgbClr val="00B050"/>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00B050"/>
                  </a:solidFill>
                  <a:latin typeface="Times New Roman" panose="02020603050405020304" pitchFamily="18" charset="0"/>
                  <a:ea typeface="华康俪金黑W8(P)" panose="020B0800000000000000" pitchFamily="34" charset="-122"/>
                </a:rPr>
                <a:t> </a:t>
              </a:r>
              <a:r>
                <a:rPr lang="en-US" altLang="zh-CN" dirty="0">
                  <a:solidFill>
                    <a:srgbClr val="A50021"/>
                  </a:solidFill>
                  <a:latin typeface="Times New Roman" panose="02020603050405020304" pitchFamily="18" charset="0"/>
                  <a:ea typeface="华康俪金黑W8(P)" panose="020B0800000000000000" pitchFamily="34" charset="-122"/>
                </a:rPr>
                <a:t>80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grpSp>
      <p:sp>
        <p:nvSpPr>
          <p:cNvPr id="1181708" name="Rectangle 12">
            <a:extLst>
              <a:ext uri="{FF2B5EF4-FFF2-40B4-BE49-F238E27FC236}">
                <a16:creationId xmlns:a16="http://schemas.microsoft.com/office/drawing/2014/main" id="{3FF8CCC7-3CE8-418C-AA8C-1C947EEC9C80}"/>
              </a:ext>
            </a:extLst>
          </p:cNvPr>
          <p:cNvSpPr>
            <a:spLocks noChangeArrowheads="1"/>
          </p:cNvSpPr>
          <p:nvPr/>
        </p:nvSpPr>
        <p:spPr bwMode="auto">
          <a:xfrm>
            <a:off x="5256213" y="5621338"/>
            <a:ext cx="1100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3600">
                <a:solidFill>
                  <a:srgbClr val="FF0000"/>
                </a:solidFill>
                <a:latin typeface="Times New Roman" panose="02020603050405020304" pitchFamily="18" charset="0"/>
                <a:ea typeface="楷体_GB2312" pitchFamily="49" charset="-122"/>
              </a:rPr>
              <a:t>90</a:t>
            </a:r>
            <a:r>
              <a:rPr lang="zh-CN" altLang="en-US" sz="3600">
                <a:solidFill>
                  <a:srgbClr val="FF0000"/>
                </a:solidFill>
                <a:latin typeface="Times New Roman" panose="02020603050405020304" pitchFamily="18" charset="0"/>
                <a:ea typeface="楷体_GB2312" pitchFamily="49" charset="-122"/>
              </a:rPr>
              <a:t>，</a:t>
            </a:r>
            <a:endParaRPr lang="zh-CN" altLang="en-US" sz="3600" b="0">
              <a:solidFill>
                <a:srgbClr val="FF0000"/>
              </a:solidFill>
              <a:latin typeface="Times New Roman" panose="02020603050405020304" pitchFamily="18" charset="0"/>
              <a:ea typeface="楷体_GB2312" pitchFamily="49" charset="-122"/>
            </a:endParaRPr>
          </a:p>
        </p:txBody>
      </p:sp>
      <p:sp>
        <p:nvSpPr>
          <p:cNvPr id="1181709" name="Oval 13">
            <a:extLst>
              <a:ext uri="{FF2B5EF4-FFF2-40B4-BE49-F238E27FC236}">
                <a16:creationId xmlns:a16="http://schemas.microsoft.com/office/drawing/2014/main" id="{C0A32765-F9D4-4940-B18A-4CFF84119B3D}"/>
              </a:ext>
            </a:extLst>
          </p:cNvPr>
          <p:cNvSpPr>
            <a:spLocks noChangeArrowheads="1"/>
          </p:cNvSpPr>
          <p:nvPr/>
        </p:nvSpPr>
        <p:spPr bwMode="auto">
          <a:xfrm>
            <a:off x="5734050" y="4422775"/>
            <a:ext cx="2430463" cy="533400"/>
          </a:xfrm>
          <a:prstGeom prst="ellipse">
            <a:avLst/>
          </a:prstGeom>
          <a:solidFill>
            <a:srgbClr val="FFFFCC"/>
          </a:solidFill>
          <a:ln w="19050">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chemeClr val="folHlink"/>
                </a:solidFill>
                <a:latin typeface="Times New Roman" panose="02020603050405020304" pitchFamily="18" charset="0"/>
                <a:ea typeface="华康俪金黑W8(P)" panose="020B0800000000000000" pitchFamily="34" charset="-122"/>
              </a:rPr>
              <a:t>60</a:t>
            </a:r>
            <a:r>
              <a:rPr lang="en-US" altLang="zh-CN"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chemeClr val="folHlink"/>
                </a:solidFill>
                <a:latin typeface="Times New Roman" panose="02020603050405020304" pitchFamily="18" charset="0"/>
                <a:ea typeface="华康俪金黑W8(P)" panose="020B0800000000000000" pitchFamily="34" charset="-122"/>
              </a:rPr>
              <a:t>80</a:t>
            </a:r>
            <a:r>
              <a:rPr lang="en-US" altLang="zh-CN"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FF0000"/>
                </a:solidFill>
                <a:latin typeface="Times New Roman" panose="02020603050405020304" pitchFamily="18" charset="0"/>
                <a:ea typeface="华康俪金黑W8(P)" panose="020B0800000000000000" pitchFamily="34" charset="-122"/>
                <a:sym typeface="Symbol" panose="05050102010706020507" pitchFamily="18" charset="2"/>
              </a:rPr>
              <a:t>90</a:t>
            </a:r>
          </a:p>
        </p:txBody>
      </p:sp>
      <p:sp>
        <p:nvSpPr>
          <p:cNvPr id="1181712" name="Oval 16">
            <a:extLst>
              <a:ext uri="{FF2B5EF4-FFF2-40B4-BE49-F238E27FC236}">
                <a16:creationId xmlns:a16="http://schemas.microsoft.com/office/drawing/2014/main" id="{562631F8-89FA-4802-8EF4-6EFAE0A699CF}"/>
              </a:ext>
            </a:extLst>
          </p:cNvPr>
          <p:cNvSpPr>
            <a:spLocks noChangeArrowheads="1"/>
          </p:cNvSpPr>
          <p:nvPr/>
        </p:nvSpPr>
        <p:spPr bwMode="auto">
          <a:xfrm>
            <a:off x="3946525" y="3049588"/>
            <a:ext cx="3505200" cy="6858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50</a:t>
            </a:r>
            <a:endParaRPr lang="en-US" altLang="zh-CN" sz="2400" b="0" dirty="0">
              <a:latin typeface="Times New Roman" panose="02020603050405020304" pitchFamily="18" charset="0"/>
              <a:ea typeface="华康俪金黑W8(P)" panose="020B0800000000000000" pitchFamily="34" charset="-122"/>
            </a:endParaRPr>
          </a:p>
        </p:txBody>
      </p:sp>
      <p:sp>
        <p:nvSpPr>
          <p:cNvPr id="18" name="Rectangle 48">
            <a:extLst>
              <a:ext uri="{FF2B5EF4-FFF2-40B4-BE49-F238E27FC236}">
                <a16:creationId xmlns:a16="http://schemas.microsoft.com/office/drawing/2014/main" id="{AFA895A6-93CA-4D29-96E1-97F55FC5219C}"/>
              </a:ext>
            </a:extLst>
          </p:cNvPr>
          <p:cNvSpPr>
            <a:spLocks noChangeArrowheads="1"/>
          </p:cNvSpPr>
          <p:nvPr/>
        </p:nvSpPr>
        <p:spPr bwMode="auto">
          <a:xfrm>
            <a:off x="5805489" y="396874"/>
            <a:ext cx="6386512" cy="461963"/>
          </a:xfrm>
          <a:prstGeom prst="rect">
            <a:avLst/>
          </a:prstGeom>
          <a:solidFill>
            <a:srgbClr val="FFFF00"/>
          </a:solidFill>
          <a:ln w="9525" algn="ctr">
            <a:solidFill>
              <a:srgbClr val="0000FF"/>
            </a:solidFill>
            <a:miter lim="800000"/>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FontTx/>
              <a:buNone/>
            </a:pPr>
            <a:r>
              <a:rPr kumimoji="0" lang="zh-CN" altLang="en-US" sz="2400" dirty="0">
                <a:solidFill>
                  <a:srgbClr val="FF0000"/>
                </a:solidFill>
                <a:latin typeface="Times New Roman" panose="02020603050405020304" pitchFamily="18" charset="0"/>
                <a:ea typeface="华康俪金黑W8(P)" panose="020B0800000000000000" pitchFamily="34" charset="-122"/>
              </a:rPr>
              <a:t>情况</a:t>
            </a:r>
            <a:r>
              <a:rPr kumimoji="0" lang="en-US" altLang="zh-CN" sz="2400" dirty="0">
                <a:solidFill>
                  <a:srgbClr val="FF0000"/>
                </a:solidFill>
                <a:latin typeface="Times New Roman" panose="02020603050405020304" pitchFamily="18" charset="0"/>
                <a:ea typeface="华康俪金黑W8(P)" panose="020B0800000000000000" pitchFamily="34" charset="-122"/>
              </a:rPr>
              <a:t>2——</a:t>
            </a:r>
            <a:r>
              <a:rPr lang="zh-CN" altLang="en-US" sz="2400" dirty="0">
                <a:solidFill>
                  <a:srgbClr val="FF0000"/>
                </a:solidFill>
                <a:latin typeface="Times New Roman" panose="02020603050405020304" pitchFamily="18" charset="0"/>
                <a:ea typeface="华康俪金黑W8(P)" panose="020B0800000000000000" pitchFamily="34" charset="-122"/>
              </a:rPr>
              <a:t>特点：</a:t>
            </a:r>
            <a:r>
              <a:rPr lang="zh-CN" altLang="en-US" sz="2400" dirty="0">
                <a:latin typeface="Times New Roman" panose="02020603050405020304" pitchFamily="18" charset="0"/>
                <a:ea typeface="华康俪金黑W8(P)" panose="020B0800000000000000" pitchFamily="34" charset="-122"/>
              </a:rPr>
              <a:t>插入后结点 </a:t>
            </a:r>
            <a:r>
              <a:rPr lang="en-US" altLang="zh-CN" sz="2400" dirty="0">
                <a:latin typeface="Times New Roman" panose="02020603050405020304" pitchFamily="18" charset="0"/>
                <a:ea typeface="华康俪金黑W8(P)" panose="020B0800000000000000" pitchFamily="34" charset="-122"/>
              </a:rPr>
              <a:t>n=m</a:t>
            </a:r>
          </a:p>
        </p:txBody>
      </p:sp>
      <p:sp>
        <p:nvSpPr>
          <p:cNvPr id="19" name="Rectangle 92">
            <a:extLst>
              <a:ext uri="{FF2B5EF4-FFF2-40B4-BE49-F238E27FC236}">
                <a16:creationId xmlns:a16="http://schemas.microsoft.com/office/drawing/2014/main" id="{976DCD55-02AD-4391-9F42-0755E4592DFE}"/>
              </a:ext>
            </a:extLst>
          </p:cNvPr>
          <p:cNvSpPr>
            <a:spLocks noChangeArrowheads="1"/>
          </p:cNvSpPr>
          <p:nvPr/>
        </p:nvSpPr>
        <p:spPr bwMode="auto">
          <a:xfrm>
            <a:off x="5805489" y="895350"/>
            <a:ext cx="6386512" cy="1790700"/>
          </a:xfrm>
          <a:prstGeom prst="rect">
            <a:avLst/>
          </a:prstGeom>
          <a:solidFill>
            <a:srgbClr val="FFFF00"/>
          </a:solidFill>
          <a:ln w="9525">
            <a:solidFill>
              <a:srgbClr val="0000FF"/>
            </a:solidFill>
            <a:miter lim="800000"/>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FontTx/>
              <a:buNone/>
            </a:pPr>
            <a:r>
              <a:rPr lang="zh-CN" altLang="en-US" sz="2400" dirty="0">
                <a:solidFill>
                  <a:srgbClr val="FF0000"/>
                </a:solidFill>
                <a:latin typeface="Times New Roman" panose="02020603050405020304" pitchFamily="18" charset="0"/>
                <a:ea typeface="华康俪金黑W8(P)" panose="020B0800000000000000" pitchFamily="34" charset="-122"/>
              </a:rPr>
              <a:t>方法：</a:t>
            </a:r>
            <a:r>
              <a:rPr lang="zh-CN" altLang="en-US" sz="2400" dirty="0">
                <a:solidFill>
                  <a:srgbClr val="0000FF"/>
                </a:solidFill>
                <a:latin typeface="Times New Roman" panose="02020603050405020304" pitchFamily="18" charset="0"/>
                <a:ea typeface="华康俪金黑W8(P)" panose="020B0800000000000000" pitchFamily="34" charset="-122"/>
              </a:rPr>
              <a:t>结点分裂</a:t>
            </a:r>
            <a:r>
              <a:rPr lang="en-US" altLang="zh-CN" sz="2400" dirty="0">
                <a:latin typeface="Times New Roman" panose="02020603050405020304" pitchFamily="18" charset="0"/>
                <a:ea typeface="华康俪金黑W8(P)" panose="020B0800000000000000" pitchFamily="34" charset="-122"/>
              </a:rPr>
              <a:t>, </a:t>
            </a:r>
            <a:r>
              <a:rPr lang="zh-CN" altLang="en-US" sz="2400" dirty="0">
                <a:latin typeface="Times New Roman" panose="02020603050405020304" pitchFamily="18" charset="0"/>
                <a:ea typeface="华康俪金黑W8(P)" panose="020B0800000000000000" pitchFamily="34" charset="-122"/>
              </a:rPr>
              <a:t>令 </a:t>
            </a:r>
            <a:r>
              <a:rPr lang="en-US" altLang="zh-CN" sz="2400" dirty="0">
                <a:latin typeface="Times New Roman" panose="02020603050405020304" pitchFamily="18" charset="0"/>
                <a:ea typeface="华康俪金黑W8(P)" panose="020B0800000000000000" pitchFamily="34" charset="-122"/>
              </a:rPr>
              <a:t>s = </a:t>
            </a: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a:t>
            </a:r>
            <a:r>
              <a:rPr lang="en-US" altLang="zh-CN" sz="2400" dirty="0">
                <a:latin typeface="Times New Roman" panose="02020603050405020304" pitchFamily="18" charset="0"/>
                <a:ea typeface="华康俪金黑W8(P)" panose="020B0800000000000000" pitchFamily="34" charset="-122"/>
              </a:rPr>
              <a:t>m/2</a:t>
            </a: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a:t>
            </a:r>
            <a:r>
              <a:rPr lang="en-US" altLang="zh-CN" sz="2400" dirty="0">
                <a:latin typeface="Times New Roman" panose="02020603050405020304" pitchFamily="18" charset="0"/>
                <a:ea typeface="华康俪金黑W8(P)" panose="020B0800000000000000" pitchFamily="34" charset="-122"/>
              </a:rPr>
              <a:t>, </a:t>
            </a:r>
            <a:endParaRPr lang="zh-CN" altLang="en-US" sz="2400" dirty="0">
              <a:latin typeface="Times New Roman" panose="02020603050405020304" pitchFamily="18" charset="0"/>
              <a:ea typeface="华康俪金黑W8(P)" panose="020B0800000000000000" pitchFamily="34" charset="-122"/>
            </a:endParaRPr>
          </a:p>
          <a:p>
            <a:pPr>
              <a:lnSpc>
                <a:spcPct val="100000"/>
              </a:lnSpc>
              <a:spcBef>
                <a:spcPct val="20000"/>
              </a:spcBef>
              <a:buFontTx/>
              <a:buNone/>
            </a:pPr>
            <a:r>
              <a:rPr lang="zh-CN" altLang="en-US" sz="2400" dirty="0">
                <a:latin typeface="Times New Roman" panose="02020603050405020304" pitchFamily="18" charset="0"/>
                <a:ea typeface="华康俪金黑W8(P)" panose="020B0800000000000000" pitchFamily="34" charset="-122"/>
              </a:rPr>
              <a:t>结点中保留：</a:t>
            </a:r>
            <a:r>
              <a:rPr lang="zh-CN" altLang="en-US" sz="2400" dirty="0">
                <a:solidFill>
                  <a:srgbClr val="A50021"/>
                </a:solidFill>
                <a:latin typeface="Times New Roman" panose="02020603050405020304" pitchFamily="18" charset="0"/>
                <a:ea typeface="华康俪金黑W8(P)" panose="020B0800000000000000" pitchFamily="34" charset="-122"/>
              </a:rPr>
              <a:t>（</a:t>
            </a:r>
            <a:r>
              <a:rPr lang="en-US" altLang="zh-CN" sz="2400" dirty="0">
                <a:solidFill>
                  <a:srgbClr val="A50021"/>
                </a:solidFill>
                <a:latin typeface="Times New Roman" panose="02020603050405020304" pitchFamily="18" charset="0"/>
                <a:ea typeface="华康俪金黑W8(P)" panose="020B0800000000000000" pitchFamily="34" charset="-122"/>
              </a:rPr>
              <a:t>A0, K1, ……  , </a:t>
            </a:r>
            <a:r>
              <a:rPr lang="zh-CN" altLang="en-US" sz="2400" dirty="0">
                <a:solidFill>
                  <a:srgbClr val="A50021"/>
                </a:solidFill>
                <a:latin typeface="Times New Roman" panose="02020603050405020304" pitchFamily="18" charset="0"/>
                <a:ea typeface="华康俪金黑W8(P)" panose="020B0800000000000000" pitchFamily="34" charset="-122"/>
              </a:rPr>
              <a:t> </a:t>
            </a:r>
            <a:r>
              <a:rPr lang="en-US" altLang="zh-CN" sz="2400" dirty="0">
                <a:solidFill>
                  <a:srgbClr val="A50021"/>
                </a:solidFill>
                <a:latin typeface="Times New Roman" panose="02020603050405020304" pitchFamily="18" charset="0"/>
                <a:ea typeface="华康俪金黑W8(P)" panose="020B0800000000000000" pitchFamily="34" charset="-122"/>
              </a:rPr>
              <a:t>Ks-1, As-1</a:t>
            </a:r>
            <a:r>
              <a:rPr lang="zh-CN" altLang="en-US" sz="2400" dirty="0">
                <a:solidFill>
                  <a:srgbClr val="A50021"/>
                </a:solidFill>
                <a:latin typeface="Times New Roman" panose="02020603050405020304" pitchFamily="18" charset="0"/>
                <a:ea typeface="华康俪金黑W8(P)" panose="020B0800000000000000" pitchFamily="34" charset="-122"/>
              </a:rPr>
              <a:t>）；</a:t>
            </a:r>
            <a:endParaRPr lang="zh-CN" altLang="en-US" sz="2400" dirty="0">
              <a:latin typeface="Times New Roman" panose="02020603050405020304" pitchFamily="18" charset="0"/>
              <a:ea typeface="华康俪金黑W8(P)" panose="020B0800000000000000" pitchFamily="34" charset="-122"/>
            </a:endParaRPr>
          </a:p>
          <a:p>
            <a:pPr>
              <a:lnSpc>
                <a:spcPct val="100000"/>
              </a:lnSpc>
              <a:spcBef>
                <a:spcPct val="20000"/>
              </a:spcBef>
              <a:buFontTx/>
              <a:buNone/>
            </a:pPr>
            <a:r>
              <a:rPr lang="zh-CN" altLang="en-US" sz="2400" dirty="0">
                <a:latin typeface="Times New Roman" panose="02020603050405020304" pitchFamily="18" charset="0"/>
                <a:ea typeface="华康俪金黑W8(P)" panose="020B0800000000000000" pitchFamily="34" charset="-122"/>
              </a:rPr>
              <a:t>建新结点：</a:t>
            </a:r>
            <a:r>
              <a:rPr lang="zh-CN" altLang="en-US" sz="2400" dirty="0">
                <a:solidFill>
                  <a:srgbClr val="A50021"/>
                </a:solidFill>
                <a:latin typeface="Times New Roman" panose="02020603050405020304" pitchFamily="18" charset="0"/>
                <a:ea typeface="华康俪金黑W8(P)" panose="020B0800000000000000" pitchFamily="34" charset="-122"/>
              </a:rPr>
              <a:t>（</a:t>
            </a:r>
            <a:r>
              <a:rPr lang="en-US" altLang="zh-CN" sz="2400" dirty="0">
                <a:solidFill>
                  <a:srgbClr val="A50021"/>
                </a:solidFill>
                <a:latin typeface="Times New Roman" panose="02020603050405020304" pitchFamily="18" charset="0"/>
                <a:ea typeface="华康俪金黑W8(P)" panose="020B0800000000000000" pitchFamily="34" charset="-122"/>
              </a:rPr>
              <a:t>As, Ks+1, ……  , </a:t>
            </a:r>
            <a:r>
              <a:rPr lang="en-US" altLang="zh-CN" sz="2400" dirty="0" err="1">
                <a:solidFill>
                  <a:srgbClr val="A50021"/>
                </a:solidFill>
                <a:latin typeface="Times New Roman" panose="02020603050405020304" pitchFamily="18" charset="0"/>
                <a:ea typeface="华康俪金黑W8(P)" panose="020B0800000000000000" pitchFamily="34" charset="-122"/>
              </a:rPr>
              <a:t>Kn</a:t>
            </a:r>
            <a:r>
              <a:rPr lang="en-US" altLang="zh-CN" sz="2400" dirty="0">
                <a:solidFill>
                  <a:srgbClr val="A50021"/>
                </a:solidFill>
                <a:latin typeface="Times New Roman" panose="02020603050405020304" pitchFamily="18" charset="0"/>
                <a:ea typeface="华康俪金黑W8(P)" panose="020B0800000000000000" pitchFamily="34" charset="-122"/>
              </a:rPr>
              <a:t>, An</a:t>
            </a:r>
            <a:r>
              <a:rPr lang="zh-CN" altLang="en-US" sz="2400" dirty="0">
                <a:solidFill>
                  <a:srgbClr val="A50021"/>
                </a:solidFill>
                <a:latin typeface="Times New Roman" panose="02020603050405020304" pitchFamily="18" charset="0"/>
                <a:ea typeface="华康俪金黑W8(P)" panose="020B0800000000000000" pitchFamily="34" charset="-122"/>
              </a:rPr>
              <a:t>）；</a:t>
            </a:r>
          </a:p>
          <a:p>
            <a:pPr>
              <a:lnSpc>
                <a:spcPct val="100000"/>
              </a:lnSpc>
              <a:spcBef>
                <a:spcPct val="20000"/>
              </a:spcBef>
              <a:buFontTx/>
              <a:buNone/>
            </a:pPr>
            <a:r>
              <a:rPr lang="zh-CN" altLang="en-US" sz="2400" dirty="0">
                <a:solidFill>
                  <a:srgbClr val="0000FF"/>
                </a:solidFill>
                <a:latin typeface="Times New Roman" panose="02020603050405020304" pitchFamily="18" charset="0"/>
                <a:ea typeface="华康俪金黑W8(P)" panose="020B0800000000000000" pitchFamily="34" charset="-122"/>
              </a:rPr>
              <a:t>将（</a:t>
            </a:r>
            <a:r>
              <a:rPr lang="en-US" altLang="zh-CN" sz="2400" dirty="0">
                <a:solidFill>
                  <a:srgbClr val="0000FF"/>
                </a:solidFill>
                <a:latin typeface="Times New Roman" panose="02020603050405020304" pitchFamily="18" charset="0"/>
                <a:ea typeface="华康俪金黑W8(P)" panose="020B0800000000000000" pitchFamily="34" charset="-122"/>
              </a:rPr>
              <a:t>Ks, p</a:t>
            </a:r>
            <a:r>
              <a:rPr lang="zh-CN" altLang="en-US" sz="2400" dirty="0">
                <a:solidFill>
                  <a:srgbClr val="0000FF"/>
                </a:solidFill>
                <a:latin typeface="Times New Roman" panose="02020603050405020304" pitchFamily="18" charset="0"/>
                <a:ea typeface="华康俪金黑W8(P)" panose="020B0800000000000000" pitchFamily="34" charset="-122"/>
              </a:rPr>
              <a:t>）插入双亲结点</a:t>
            </a:r>
            <a:r>
              <a:rPr lang="zh-CN" altLang="en-US" sz="2400" dirty="0">
                <a:latin typeface="Times New Roman" panose="02020603050405020304" pitchFamily="18" charset="0"/>
                <a:ea typeface="华康俪金黑W8(P)" panose="020B0800000000000000" pitchFamily="34"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1708"/>
                                        </p:tgtEl>
                                        <p:attrNameLst>
                                          <p:attrName>style.visibility</p:attrName>
                                        </p:attrNameLst>
                                      </p:cBhvr>
                                      <p:to>
                                        <p:strVal val="visible"/>
                                      </p:to>
                                    </p:set>
                                    <p:animEffect transition="in" filter="wipe(left)">
                                      <p:cBhvr>
                                        <p:cTn id="7" dur="500"/>
                                        <p:tgtEl>
                                          <p:spTgt spid="1181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81709"/>
                                        </p:tgtEl>
                                        <p:attrNameLst>
                                          <p:attrName>style.visibility</p:attrName>
                                        </p:attrNameLst>
                                      </p:cBhvr>
                                      <p:to>
                                        <p:strVal val="visible"/>
                                      </p:to>
                                    </p:set>
                                    <p:animEffect transition="in" filter="wipe(left)">
                                      <p:cBhvr>
                                        <p:cTn id="12" dur="300"/>
                                        <p:tgtEl>
                                          <p:spTgt spid="11817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par>
                                <p:cTn id="18" presetID="16" presetClass="entr" presetSubtype="2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Horizontal)">
                                      <p:cBhvr>
                                        <p:cTn id="20" dur="500"/>
                                        <p:tgtEl>
                                          <p:spTgt spid="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wd">
                                    <p:tmPct val="100000"/>
                                  </p:iterate>
                                  <p:childTnLst>
                                    <p:set>
                                      <p:cBhvr>
                                        <p:cTn id="24" dur="1" fill="hold">
                                          <p:stCondLst>
                                            <p:cond delay="0"/>
                                          </p:stCondLst>
                                        </p:cTn>
                                        <p:tgtEl>
                                          <p:spTgt spid="1181712"/>
                                        </p:tgtEl>
                                        <p:attrNameLst>
                                          <p:attrName>style.visibility</p:attrName>
                                        </p:attrNameLst>
                                      </p:cBhvr>
                                      <p:to>
                                        <p:strVal val="visible"/>
                                      </p:to>
                                    </p:set>
                                    <p:animEffect transition="in" filter="wipe(left)">
                                      <p:cBhvr>
                                        <p:cTn id="25" dur="300"/>
                                        <p:tgtEl>
                                          <p:spTgt spid="1181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08" grpId="0" autoUpdateAnimBg="0"/>
      <p:bldP spid="1181709" grpId="0" animBg="1" autoUpdateAnimBg="0"/>
      <p:bldP spid="1181712" grpId="0" animBg="1" autoUpdateAnimBg="0"/>
      <p:bldP spid="18" grpId="0" animBg="1"/>
      <p:bldP spid="19"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9EA654C0-8EBB-4AB5-A87D-067F3DFFF4C5}"/>
              </a:ext>
            </a:extLst>
          </p:cNvPr>
          <p:cNvSpPr>
            <a:spLocks noGrp="1" noChangeArrowheads="1"/>
          </p:cNvSpPr>
          <p:nvPr>
            <p:ph type="title"/>
          </p:nvPr>
        </p:nvSpPr>
        <p:spPr>
          <a:xfrm>
            <a:off x="320675" y="-184150"/>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02403" name="Rectangle 2">
            <a:extLst>
              <a:ext uri="{FF2B5EF4-FFF2-40B4-BE49-F238E27FC236}">
                <a16:creationId xmlns:a16="http://schemas.microsoft.com/office/drawing/2014/main" id="{6B316410-D066-45D5-8F76-1C168E4488B3}"/>
              </a:ext>
            </a:extLst>
          </p:cNvPr>
          <p:cNvSpPr>
            <a:spLocks noGrp="1" noChangeArrowheads="1"/>
          </p:cNvSpPr>
          <p:nvPr>
            <p:ph idx="1"/>
          </p:nvPr>
        </p:nvSpPr>
        <p:spPr>
          <a:xfrm>
            <a:off x="547688" y="1157288"/>
            <a:ext cx="10515600" cy="957262"/>
          </a:xfrm>
        </p:spPr>
        <p:txBody>
          <a:bodyPr>
            <a:normAutofit lnSpcReduction="10000"/>
          </a:bodyPr>
          <a:lstStyle/>
          <a:p>
            <a:pPr marL="0" indent="0" eaLnBrk="1" hangingPunct="1">
              <a:spcBef>
                <a:spcPct val="0"/>
              </a:spcBef>
              <a:buFont typeface="Arial" panose="020B0604020202020204" pitchFamily="34" charset="0"/>
              <a:buNone/>
              <a:defRPr/>
            </a:pPr>
            <a:r>
              <a:rPr lang="en-US" altLang="zh-CN" dirty="0"/>
              <a:t>B</a:t>
            </a:r>
            <a:r>
              <a:rPr lang="zh-CN" altLang="en-US" dirty="0"/>
              <a:t>树的插入过程</a:t>
            </a:r>
          </a:p>
          <a:p>
            <a:pPr eaLnBrk="1" hangingPunct="1">
              <a:spcBef>
                <a:spcPct val="0"/>
              </a:spcBef>
              <a:buFont typeface="Wingdings" panose="05000000000000000000" pitchFamily="2" charset="2"/>
              <a:buNone/>
              <a:defRPr/>
            </a:pPr>
            <a:r>
              <a:rPr lang="zh-CN" altLang="en-US" dirty="0"/>
              <a:t>		例如：</a:t>
            </a:r>
            <a:r>
              <a:rPr lang="en-US" altLang="zh-CN" dirty="0"/>
              <a:t>m=3</a:t>
            </a:r>
            <a:r>
              <a:rPr lang="zh-CN" altLang="en-US" dirty="0"/>
              <a:t>的</a:t>
            </a:r>
            <a:r>
              <a:rPr lang="en-US" altLang="zh-CN" dirty="0"/>
              <a:t>B</a:t>
            </a:r>
            <a:r>
              <a:rPr lang="zh-CN" altLang="en-US" dirty="0"/>
              <a:t>树。</a:t>
            </a:r>
          </a:p>
        </p:txBody>
      </p:sp>
      <p:sp>
        <p:nvSpPr>
          <p:cNvPr id="114692" name="Text Box 4">
            <a:extLst>
              <a:ext uri="{FF2B5EF4-FFF2-40B4-BE49-F238E27FC236}">
                <a16:creationId xmlns:a16="http://schemas.microsoft.com/office/drawing/2014/main" id="{0697D690-034A-475A-8420-0F087A03198E}"/>
              </a:ext>
            </a:extLst>
          </p:cNvPr>
          <p:cNvSpPr txBox="1">
            <a:spLocks noChangeArrowheads="1"/>
          </p:cNvSpPr>
          <p:nvPr/>
        </p:nvSpPr>
        <p:spPr bwMode="auto">
          <a:xfrm>
            <a:off x="1576388" y="5597525"/>
            <a:ext cx="3870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b="0">
                <a:solidFill>
                  <a:srgbClr val="0070C0"/>
                </a:solidFill>
                <a:latin typeface="Times New Roman" panose="02020603050405020304" pitchFamily="18" charset="0"/>
                <a:ea typeface="楷体_GB2312" pitchFamily="49" charset="-122"/>
              </a:rPr>
              <a:t>插入关键字 </a:t>
            </a:r>
            <a:r>
              <a:rPr lang="en-US" altLang="zh-CN" sz="3600" b="0">
                <a:solidFill>
                  <a:srgbClr val="0070C0"/>
                </a:solidFill>
                <a:latin typeface="Times New Roman" panose="02020603050405020304" pitchFamily="18" charset="0"/>
                <a:ea typeface="楷体_GB2312" pitchFamily="49" charset="-122"/>
              </a:rPr>
              <a:t>= </a:t>
            </a:r>
            <a:r>
              <a:rPr lang="en-US" altLang="zh-CN" sz="3600">
                <a:solidFill>
                  <a:srgbClr val="0070C0"/>
                </a:solidFill>
                <a:latin typeface="Times New Roman" panose="02020603050405020304" pitchFamily="18" charset="0"/>
                <a:ea typeface="楷体_GB2312" pitchFamily="49" charset="-122"/>
              </a:rPr>
              <a:t>60</a:t>
            </a:r>
            <a:r>
              <a:rPr lang="zh-CN" altLang="en-US" sz="3600" b="0">
                <a:solidFill>
                  <a:srgbClr val="0070C0"/>
                </a:solidFill>
                <a:latin typeface="Times New Roman" panose="02020603050405020304" pitchFamily="18" charset="0"/>
                <a:ea typeface="楷体_GB2312" pitchFamily="49" charset="-122"/>
              </a:rPr>
              <a:t>，</a:t>
            </a:r>
          </a:p>
        </p:txBody>
      </p:sp>
      <p:grpSp>
        <p:nvGrpSpPr>
          <p:cNvPr id="114693" name="Group 5">
            <a:extLst>
              <a:ext uri="{FF2B5EF4-FFF2-40B4-BE49-F238E27FC236}">
                <a16:creationId xmlns:a16="http://schemas.microsoft.com/office/drawing/2014/main" id="{5762EDBD-7CB4-45F4-AE68-987C8BC1C48D}"/>
              </a:ext>
            </a:extLst>
          </p:cNvPr>
          <p:cNvGrpSpPr>
            <a:grpSpLocks/>
          </p:cNvGrpSpPr>
          <p:nvPr/>
        </p:nvGrpSpPr>
        <p:grpSpPr bwMode="auto">
          <a:xfrm>
            <a:off x="2055813" y="2436813"/>
            <a:ext cx="6108700" cy="2514600"/>
            <a:chOff x="527" y="1622"/>
            <a:chExt cx="3848" cy="1584"/>
          </a:xfrm>
        </p:grpSpPr>
        <p:sp>
          <p:nvSpPr>
            <p:cNvPr id="114702" name="Freeform 6">
              <a:extLst>
                <a:ext uri="{FF2B5EF4-FFF2-40B4-BE49-F238E27FC236}">
                  <a16:creationId xmlns:a16="http://schemas.microsoft.com/office/drawing/2014/main" id="{3AD11716-2FA8-404B-A06C-DDDC55CBC676}"/>
                </a:ext>
              </a:extLst>
            </p:cNvPr>
            <p:cNvSpPr>
              <a:spLocks/>
            </p:cNvSpPr>
            <p:nvPr/>
          </p:nvSpPr>
          <p:spPr bwMode="auto">
            <a:xfrm>
              <a:off x="1487" y="1622"/>
              <a:ext cx="672" cy="384"/>
            </a:xfrm>
            <a:custGeom>
              <a:avLst/>
              <a:gdLst>
                <a:gd name="T0" fmla="*/ 0 w 672"/>
                <a:gd name="T1" fmla="*/ 0 h 384"/>
                <a:gd name="T2" fmla="*/ 384 w 672"/>
                <a:gd name="T3" fmla="*/ 96 h 384"/>
                <a:gd name="T4" fmla="*/ 144 w 672"/>
                <a:gd name="T5" fmla="*/ 144 h 384"/>
                <a:gd name="T6" fmla="*/ 672 w 672"/>
                <a:gd name="T7" fmla="*/ 38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chemeClr val="accent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4703" name="Oval 7">
              <a:extLst>
                <a:ext uri="{FF2B5EF4-FFF2-40B4-BE49-F238E27FC236}">
                  <a16:creationId xmlns:a16="http://schemas.microsoft.com/office/drawing/2014/main" id="{25E65912-53B4-4B7E-92BC-0A06D97EFD84}"/>
                </a:ext>
              </a:extLst>
            </p:cNvPr>
            <p:cNvSpPr>
              <a:spLocks noChangeArrowheads="1"/>
            </p:cNvSpPr>
            <p:nvPr/>
          </p:nvSpPr>
          <p:spPr bwMode="auto">
            <a:xfrm>
              <a:off x="1727" y="2054"/>
              <a:ext cx="1248" cy="336"/>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50</a:t>
              </a:r>
              <a:endParaRPr lang="en-US" altLang="zh-CN" sz="2400" b="0" dirty="0">
                <a:latin typeface="Times New Roman" panose="02020603050405020304" pitchFamily="18" charset="0"/>
                <a:ea typeface="华康俪金黑W8(P)" panose="020B0800000000000000" pitchFamily="34" charset="-122"/>
              </a:endParaRPr>
            </a:p>
          </p:txBody>
        </p:sp>
        <p:sp>
          <p:nvSpPr>
            <p:cNvPr id="114704" name="Oval 8">
              <a:extLst>
                <a:ext uri="{FF2B5EF4-FFF2-40B4-BE49-F238E27FC236}">
                  <a16:creationId xmlns:a16="http://schemas.microsoft.com/office/drawing/2014/main" id="{FE46C78A-F70E-4E75-B0C7-3E24E173F563}"/>
                </a:ext>
              </a:extLst>
            </p:cNvPr>
            <p:cNvSpPr>
              <a:spLocks noChangeArrowheads="1"/>
            </p:cNvSpPr>
            <p:nvPr/>
          </p:nvSpPr>
          <p:spPr bwMode="auto">
            <a:xfrm>
              <a:off x="527" y="2870"/>
              <a:ext cx="1451" cy="336"/>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dirty="0">
                  <a:solidFill>
                    <a:srgbClr val="A50021"/>
                  </a:solidFill>
                  <a:latin typeface="Times New Roman" panose="02020603050405020304" pitchFamily="18" charset="0"/>
                  <a:ea typeface="华康俪金黑W8(P)" panose="020B0800000000000000" pitchFamily="34" charset="-122"/>
                </a:rPr>
                <a:t>20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A50021"/>
                  </a:solidFill>
                  <a:latin typeface="Times New Roman" panose="02020603050405020304" pitchFamily="18" charset="0"/>
                  <a:ea typeface="华康俪金黑W8(P)" panose="020B0800000000000000" pitchFamily="34" charset="-122"/>
                </a:rPr>
                <a:t> 40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4705" name="Line 9">
              <a:extLst>
                <a:ext uri="{FF2B5EF4-FFF2-40B4-BE49-F238E27FC236}">
                  <a16:creationId xmlns:a16="http://schemas.microsoft.com/office/drawing/2014/main" id="{48036FCC-DC8A-4AF1-B95A-3FDFD05C5FC1}"/>
                </a:ext>
              </a:extLst>
            </p:cNvPr>
            <p:cNvSpPr>
              <a:spLocks noChangeShapeType="1"/>
            </p:cNvSpPr>
            <p:nvPr/>
          </p:nvSpPr>
          <p:spPr bwMode="auto">
            <a:xfrm flipH="1">
              <a:off x="1151" y="2198"/>
              <a:ext cx="768" cy="67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4706" name="Line 10">
              <a:extLst>
                <a:ext uri="{FF2B5EF4-FFF2-40B4-BE49-F238E27FC236}">
                  <a16:creationId xmlns:a16="http://schemas.microsoft.com/office/drawing/2014/main" id="{40045D60-8217-44B2-808F-DAE3295A42AE}"/>
                </a:ext>
              </a:extLst>
            </p:cNvPr>
            <p:cNvSpPr>
              <a:spLocks noChangeShapeType="1"/>
            </p:cNvSpPr>
            <p:nvPr/>
          </p:nvSpPr>
          <p:spPr bwMode="auto">
            <a:xfrm>
              <a:off x="2735" y="2198"/>
              <a:ext cx="816" cy="67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4707" name="Oval 11">
              <a:extLst>
                <a:ext uri="{FF2B5EF4-FFF2-40B4-BE49-F238E27FC236}">
                  <a16:creationId xmlns:a16="http://schemas.microsoft.com/office/drawing/2014/main" id="{DC4F884B-5FB3-4039-BAA1-B3F78C82AD6C}"/>
                </a:ext>
              </a:extLst>
            </p:cNvPr>
            <p:cNvSpPr>
              <a:spLocks noChangeArrowheads="1"/>
            </p:cNvSpPr>
            <p:nvPr/>
          </p:nvSpPr>
          <p:spPr bwMode="auto">
            <a:xfrm>
              <a:off x="2857" y="2869"/>
              <a:ext cx="1518" cy="336"/>
            </a:xfrm>
            <a:prstGeom prst="ellipse">
              <a:avLst/>
            </a:prstGeom>
            <a:solidFill>
              <a:srgbClr val="FFFFCC"/>
            </a:soli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zh-CN" altLang="en-US" dirty="0">
                  <a:solidFill>
                    <a:srgbClr val="A50021"/>
                  </a:solidFill>
                  <a:latin typeface="Times New Roman" panose="02020603050405020304" pitchFamily="18" charset="0"/>
                  <a:ea typeface="华康俪金黑W8(P)" panose="020B0800000000000000" pitchFamily="34" charset="-122"/>
                </a:rPr>
                <a:t> </a:t>
              </a:r>
              <a:r>
                <a:rPr lang="en-US" altLang="zh-CN" dirty="0">
                  <a:solidFill>
                    <a:srgbClr val="00B050"/>
                  </a:solidFill>
                  <a:latin typeface="Times New Roman" panose="02020603050405020304" pitchFamily="18" charset="0"/>
                  <a:ea typeface="华康俪金黑W8(P)" panose="020B0800000000000000" pitchFamily="34" charset="-122"/>
                </a:rPr>
                <a:t>60 </a:t>
              </a:r>
              <a:r>
                <a:rPr lang="en-US" altLang="zh-CN" dirty="0">
                  <a:solidFill>
                    <a:srgbClr val="00B050"/>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00B050"/>
                  </a:solidFill>
                  <a:latin typeface="Times New Roman" panose="02020603050405020304" pitchFamily="18" charset="0"/>
                  <a:ea typeface="华康俪金黑W8(P)" panose="020B0800000000000000" pitchFamily="34" charset="-122"/>
                </a:rPr>
                <a:t> </a:t>
              </a:r>
              <a:r>
                <a:rPr lang="en-US" altLang="zh-CN" dirty="0">
                  <a:solidFill>
                    <a:srgbClr val="A50021"/>
                  </a:solidFill>
                  <a:latin typeface="Times New Roman" panose="02020603050405020304" pitchFamily="18" charset="0"/>
                  <a:ea typeface="华康俪金黑W8(P)" panose="020B0800000000000000" pitchFamily="34" charset="-122"/>
                </a:rPr>
                <a:t>80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grpSp>
      <p:sp>
        <p:nvSpPr>
          <p:cNvPr id="1181708" name="Rectangle 12">
            <a:extLst>
              <a:ext uri="{FF2B5EF4-FFF2-40B4-BE49-F238E27FC236}">
                <a16:creationId xmlns:a16="http://schemas.microsoft.com/office/drawing/2014/main" id="{61F7100B-8C31-4684-A51C-B2758E12316E}"/>
              </a:ext>
            </a:extLst>
          </p:cNvPr>
          <p:cNvSpPr>
            <a:spLocks noChangeArrowheads="1"/>
          </p:cNvSpPr>
          <p:nvPr/>
        </p:nvSpPr>
        <p:spPr bwMode="auto">
          <a:xfrm>
            <a:off x="5256213" y="5621338"/>
            <a:ext cx="1100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3600">
                <a:solidFill>
                  <a:srgbClr val="FF0000"/>
                </a:solidFill>
                <a:latin typeface="Times New Roman" panose="02020603050405020304" pitchFamily="18" charset="0"/>
                <a:ea typeface="楷体_GB2312" pitchFamily="49" charset="-122"/>
              </a:rPr>
              <a:t>90</a:t>
            </a:r>
            <a:r>
              <a:rPr lang="zh-CN" altLang="en-US" sz="3600">
                <a:solidFill>
                  <a:srgbClr val="FF0000"/>
                </a:solidFill>
                <a:latin typeface="Times New Roman" panose="02020603050405020304" pitchFamily="18" charset="0"/>
                <a:ea typeface="楷体_GB2312" pitchFamily="49" charset="-122"/>
              </a:rPr>
              <a:t>，</a:t>
            </a:r>
            <a:endParaRPr lang="zh-CN" altLang="en-US" sz="3600" b="0">
              <a:solidFill>
                <a:srgbClr val="FF0000"/>
              </a:solidFill>
              <a:latin typeface="Times New Roman" panose="02020603050405020304" pitchFamily="18" charset="0"/>
              <a:ea typeface="楷体_GB2312" pitchFamily="49" charset="-122"/>
            </a:endParaRPr>
          </a:p>
        </p:txBody>
      </p:sp>
      <p:sp>
        <p:nvSpPr>
          <p:cNvPr id="1181709" name="Oval 13">
            <a:extLst>
              <a:ext uri="{FF2B5EF4-FFF2-40B4-BE49-F238E27FC236}">
                <a16:creationId xmlns:a16="http://schemas.microsoft.com/office/drawing/2014/main" id="{53A55622-8141-4093-93A5-2C09C534D342}"/>
              </a:ext>
            </a:extLst>
          </p:cNvPr>
          <p:cNvSpPr>
            <a:spLocks noChangeArrowheads="1"/>
          </p:cNvSpPr>
          <p:nvPr/>
        </p:nvSpPr>
        <p:spPr bwMode="auto">
          <a:xfrm>
            <a:off x="5734050" y="4422775"/>
            <a:ext cx="2430463" cy="533400"/>
          </a:xfrm>
          <a:prstGeom prst="ellipse">
            <a:avLst/>
          </a:prstGeom>
          <a:solidFill>
            <a:srgbClr val="FFFFCC"/>
          </a:solidFill>
          <a:ln w="19050">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chemeClr val="folHlink"/>
                </a:solidFill>
                <a:latin typeface="Times New Roman" panose="02020603050405020304" pitchFamily="18" charset="0"/>
                <a:ea typeface="华康俪金黑W8(P)" panose="020B0800000000000000" pitchFamily="34" charset="-122"/>
              </a:rPr>
              <a:t>60</a:t>
            </a:r>
            <a:r>
              <a:rPr lang="en-US" altLang="zh-CN"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chemeClr val="folHlink"/>
                </a:solidFill>
                <a:latin typeface="Times New Roman" panose="02020603050405020304" pitchFamily="18" charset="0"/>
                <a:ea typeface="华康俪金黑W8(P)" panose="020B0800000000000000" pitchFamily="34" charset="-122"/>
              </a:rPr>
              <a:t>80</a:t>
            </a:r>
            <a:r>
              <a:rPr lang="en-US" altLang="zh-CN"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FF0000"/>
                </a:solidFill>
                <a:latin typeface="Times New Roman" panose="02020603050405020304" pitchFamily="18" charset="0"/>
                <a:ea typeface="华康俪金黑W8(P)" panose="020B0800000000000000" pitchFamily="34" charset="-122"/>
                <a:sym typeface="Symbol" panose="05050102010706020507" pitchFamily="18" charset="2"/>
              </a:rPr>
              <a:t>90</a:t>
            </a:r>
          </a:p>
        </p:txBody>
      </p:sp>
      <p:sp>
        <p:nvSpPr>
          <p:cNvPr id="1181710" name="Oval 14">
            <a:extLst>
              <a:ext uri="{FF2B5EF4-FFF2-40B4-BE49-F238E27FC236}">
                <a16:creationId xmlns:a16="http://schemas.microsoft.com/office/drawing/2014/main" id="{A95080B9-7B80-4109-B3D3-1FDFB636E64D}"/>
              </a:ext>
            </a:extLst>
          </p:cNvPr>
          <p:cNvSpPr>
            <a:spLocks noChangeArrowheads="1"/>
          </p:cNvSpPr>
          <p:nvPr/>
        </p:nvSpPr>
        <p:spPr bwMode="auto">
          <a:xfrm>
            <a:off x="8623300" y="4429125"/>
            <a:ext cx="1676400" cy="5334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FF0000"/>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FF0000"/>
                </a:solidFill>
                <a:latin typeface="Times New Roman" panose="02020603050405020304" pitchFamily="18" charset="0"/>
                <a:ea typeface="华康俪金黑W8(P)" panose="020B0800000000000000" pitchFamily="34" charset="-122"/>
                <a:sym typeface="Symbol" panose="05050102010706020507" pitchFamily="18" charset="2"/>
              </a:rPr>
              <a:t>90</a:t>
            </a:r>
            <a:r>
              <a:rPr lang="en-US" altLang="zh-CN" sz="3600" dirty="0">
                <a:solidFill>
                  <a:srgbClr val="FF0000"/>
                </a:solidFill>
                <a:latin typeface="Times New Roman" panose="02020603050405020304" pitchFamily="18" charset="0"/>
                <a:ea typeface="华康俪金黑W8(P)" panose="020B0800000000000000" pitchFamily="34" charset="-122"/>
              </a:rPr>
              <a:t> </a:t>
            </a:r>
          </a:p>
        </p:txBody>
      </p:sp>
      <p:sp>
        <p:nvSpPr>
          <p:cNvPr id="1181711" name="Oval 15">
            <a:extLst>
              <a:ext uri="{FF2B5EF4-FFF2-40B4-BE49-F238E27FC236}">
                <a16:creationId xmlns:a16="http://schemas.microsoft.com/office/drawing/2014/main" id="{DF9F61BE-4544-424D-812D-94102A7C34AA}"/>
              </a:ext>
            </a:extLst>
          </p:cNvPr>
          <p:cNvSpPr>
            <a:spLocks noChangeArrowheads="1"/>
          </p:cNvSpPr>
          <p:nvPr/>
        </p:nvSpPr>
        <p:spPr bwMode="auto">
          <a:xfrm>
            <a:off x="5734050" y="4429125"/>
            <a:ext cx="2409825" cy="533400"/>
          </a:xfrm>
          <a:prstGeom prst="ellipse">
            <a:avLst/>
          </a:prstGeom>
          <a:solidFill>
            <a:srgbClr val="FFFFCC"/>
          </a:solidFill>
          <a:ln w="19050">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chemeClr val="folHlink"/>
                </a:solidFill>
                <a:latin typeface="Times New Roman" panose="02020603050405020304" pitchFamily="18" charset="0"/>
                <a:ea typeface="华康俪金黑W8(P)" panose="020B0800000000000000" pitchFamily="34" charset="-122"/>
              </a:rPr>
              <a:t>60</a:t>
            </a:r>
            <a:r>
              <a:rPr lang="en-US" altLang="zh-CN"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81712" name="Oval 16">
            <a:extLst>
              <a:ext uri="{FF2B5EF4-FFF2-40B4-BE49-F238E27FC236}">
                <a16:creationId xmlns:a16="http://schemas.microsoft.com/office/drawing/2014/main" id="{5315A470-F3D1-4F2E-A418-4DC1D7C1A31D}"/>
              </a:ext>
            </a:extLst>
          </p:cNvPr>
          <p:cNvSpPr>
            <a:spLocks noChangeArrowheads="1"/>
          </p:cNvSpPr>
          <p:nvPr/>
        </p:nvSpPr>
        <p:spPr bwMode="auto">
          <a:xfrm>
            <a:off x="3946525" y="3049588"/>
            <a:ext cx="3505200" cy="6858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50    </a:t>
            </a:r>
            <a:r>
              <a:rPr lang="en-US" altLang="zh-CN" sz="3600" dirty="0">
                <a:solidFill>
                  <a:srgbClr val="FF0000"/>
                </a:solidFill>
                <a:latin typeface="Times New Roman" panose="02020603050405020304" pitchFamily="18" charset="0"/>
                <a:ea typeface="华康俪金黑W8(P)" panose="020B0800000000000000" pitchFamily="34" charset="-122"/>
              </a:rPr>
              <a:t>80</a:t>
            </a:r>
            <a:endParaRPr lang="en-US" altLang="zh-CN" sz="2400" b="0" dirty="0">
              <a:latin typeface="Times New Roman" panose="02020603050405020304" pitchFamily="18" charset="0"/>
              <a:ea typeface="华康俪金黑W8(P)" panose="020B0800000000000000" pitchFamily="34" charset="-122"/>
            </a:endParaRPr>
          </a:p>
        </p:txBody>
      </p:sp>
      <p:sp>
        <p:nvSpPr>
          <p:cNvPr id="1181713" name="Line 17">
            <a:extLst>
              <a:ext uri="{FF2B5EF4-FFF2-40B4-BE49-F238E27FC236}">
                <a16:creationId xmlns:a16="http://schemas.microsoft.com/office/drawing/2014/main" id="{07F6B642-7AF9-495D-95FB-4E9E8DEBE1C2}"/>
              </a:ext>
            </a:extLst>
          </p:cNvPr>
          <p:cNvSpPr>
            <a:spLocks noChangeShapeType="1"/>
          </p:cNvSpPr>
          <p:nvPr/>
        </p:nvSpPr>
        <p:spPr bwMode="auto">
          <a:xfrm>
            <a:off x="7051675" y="3509963"/>
            <a:ext cx="1992313" cy="104775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8" name="Rectangle 48">
            <a:extLst>
              <a:ext uri="{FF2B5EF4-FFF2-40B4-BE49-F238E27FC236}">
                <a16:creationId xmlns:a16="http://schemas.microsoft.com/office/drawing/2014/main" id="{3B53D2BD-3D3F-40A3-883C-30AF0ADC99D4}"/>
              </a:ext>
            </a:extLst>
          </p:cNvPr>
          <p:cNvSpPr>
            <a:spLocks noChangeArrowheads="1"/>
          </p:cNvSpPr>
          <p:nvPr/>
        </p:nvSpPr>
        <p:spPr bwMode="auto">
          <a:xfrm>
            <a:off x="6036177" y="640600"/>
            <a:ext cx="6155824" cy="461963"/>
          </a:xfrm>
          <a:prstGeom prst="rect">
            <a:avLst/>
          </a:prstGeom>
          <a:solidFill>
            <a:srgbClr val="FFFF00"/>
          </a:solidFill>
          <a:ln w="9525" algn="ctr">
            <a:solidFill>
              <a:srgbClr val="0000FF"/>
            </a:solidFill>
            <a:miter lim="800000"/>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FontTx/>
              <a:buNone/>
            </a:pPr>
            <a:r>
              <a:rPr kumimoji="0" lang="zh-CN" altLang="en-US" sz="2400" dirty="0">
                <a:solidFill>
                  <a:srgbClr val="FF0000"/>
                </a:solidFill>
                <a:latin typeface="Times New Roman" panose="02020603050405020304" pitchFamily="18" charset="0"/>
                <a:ea typeface="华康俪金黑W8(P)" panose="020B0800000000000000" pitchFamily="34" charset="-122"/>
              </a:rPr>
              <a:t>情况</a:t>
            </a:r>
            <a:r>
              <a:rPr kumimoji="0" lang="en-US" altLang="zh-CN" sz="2400" dirty="0">
                <a:solidFill>
                  <a:srgbClr val="FF0000"/>
                </a:solidFill>
                <a:latin typeface="Times New Roman" panose="02020603050405020304" pitchFamily="18" charset="0"/>
                <a:ea typeface="华康俪金黑W8(P)" panose="020B0800000000000000" pitchFamily="34" charset="-122"/>
              </a:rPr>
              <a:t>2——</a:t>
            </a:r>
            <a:r>
              <a:rPr lang="zh-CN" altLang="en-US" sz="2400" dirty="0">
                <a:solidFill>
                  <a:srgbClr val="FF0000"/>
                </a:solidFill>
                <a:latin typeface="Times New Roman" panose="02020603050405020304" pitchFamily="18" charset="0"/>
                <a:ea typeface="华康俪金黑W8(P)" panose="020B0800000000000000" pitchFamily="34" charset="-122"/>
              </a:rPr>
              <a:t>特点：</a:t>
            </a:r>
            <a:r>
              <a:rPr lang="zh-CN" altLang="en-US" sz="2400" dirty="0">
                <a:latin typeface="Times New Roman" panose="02020603050405020304" pitchFamily="18" charset="0"/>
                <a:ea typeface="华康俪金黑W8(P)" panose="020B0800000000000000" pitchFamily="34" charset="-122"/>
              </a:rPr>
              <a:t>插入后结点 </a:t>
            </a:r>
            <a:r>
              <a:rPr lang="en-US" altLang="zh-CN" sz="2400" dirty="0">
                <a:latin typeface="Times New Roman" panose="02020603050405020304" pitchFamily="18" charset="0"/>
                <a:ea typeface="华康俪金黑W8(P)" panose="020B0800000000000000" pitchFamily="34" charset="-122"/>
              </a:rPr>
              <a:t>n=m</a:t>
            </a:r>
          </a:p>
        </p:txBody>
      </p:sp>
      <p:sp>
        <p:nvSpPr>
          <p:cNvPr id="19" name="Rectangle 92">
            <a:extLst>
              <a:ext uri="{FF2B5EF4-FFF2-40B4-BE49-F238E27FC236}">
                <a16:creationId xmlns:a16="http://schemas.microsoft.com/office/drawing/2014/main" id="{3946C7A0-CC1F-441E-A931-EC59FA05D086}"/>
              </a:ext>
            </a:extLst>
          </p:cNvPr>
          <p:cNvSpPr>
            <a:spLocks noChangeArrowheads="1"/>
          </p:cNvSpPr>
          <p:nvPr/>
        </p:nvSpPr>
        <p:spPr bwMode="auto">
          <a:xfrm>
            <a:off x="6044115" y="1117601"/>
            <a:ext cx="6147886" cy="1790700"/>
          </a:xfrm>
          <a:prstGeom prst="rect">
            <a:avLst/>
          </a:prstGeom>
          <a:solidFill>
            <a:srgbClr val="FFFF00"/>
          </a:solidFill>
          <a:ln w="9525">
            <a:solidFill>
              <a:srgbClr val="0000FF"/>
            </a:solidFill>
            <a:miter lim="800000"/>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FontTx/>
              <a:buNone/>
            </a:pPr>
            <a:r>
              <a:rPr lang="zh-CN" altLang="en-US" sz="2400" dirty="0">
                <a:solidFill>
                  <a:srgbClr val="FF0000"/>
                </a:solidFill>
                <a:latin typeface="Times New Roman" panose="02020603050405020304" pitchFamily="18" charset="0"/>
                <a:ea typeface="华康俪金黑W8(P)" panose="020B0800000000000000" pitchFamily="34" charset="-122"/>
              </a:rPr>
              <a:t>方法：</a:t>
            </a:r>
            <a:r>
              <a:rPr lang="zh-CN" altLang="en-US" sz="2400" dirty="0">
                <a:solidFill>
                  <a:srgbClr val="0000FF"/>
                </a:solidFill>
                <a:latin typeface="Times New Roman" panose="02020603050405020304" pitchFamily="18" charset="0"/>
                <a:ea typeface="华康俪金黑W8(P)" panose="020B0800000000000000" pitchFamily="34" charset="-122"/>
              </a:rPr>
              <a:t>结点分裂</a:t>
            </a:r>
            <a:r>
              <a:rPr lang="en-US" altLang="zh-CN" sz="2400" dirty="0">
                <a:latin typeface="Times New Roman" panose="02020603050405020304" pitchFamily="18" charset="0"/>
                <a:ea typeface="华康俪金黑W8(P)" panose="020B0800000000000000" pitchFamily="34" charset="-122"/>
              </a:rPr>
              <a:t>, </a:t>
            </a:r>
            <a:r>
              <a:rPr lang="zh-CN" altLang="en-US" sz="2400" dirty="0">
                <a:latin typeface="Times New Roman" panose="02020603050405020304" pitchFamily="18" charset="0"/>
                <a:ea typeface="华康俪金黑W8(P)" panose="020B0800000000000000" pitchFamily="34" charset="-122"/>
              </a:rPr>
              <a:t>令 </a:t>
            </a:r>
            <a:r>
              <a:rPr lang="en-US" altLang="zh-CN" sz="2400" dirty="0">
                <a:latin typeface="Times New Roman" panose="02020603050405020304" pitchFamily="18" charset="0"/>
                <a:ea typeface="华康俪金黑W8(P)" panose="020B0800000000000000" pitchFamily="34" charset="-122"/>
              </a:rPr>
              <a:t>s = </a:t>
            </a: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a:t>
            </a:r>
            <a:r>
              <a:rPr lang="en-US" altLang="zh-CN" sz="2400" dirty="0">
                <a:latin typeface="Times New Roman" panose="02020603050405020304" pitchFamily="18" charset="0"/>
                <a:ea typeface="华康俪金黑W8(P)" panose="020B0800000000000000" pitchFamily="34" charset="-122"/>
              </a:rPr>
              <a:t>m/2</a:t>
            </a: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a:t>
            </a:r>
            <a:r>
              <a:rPr lang="en-US" altLang="zh-CN" sz="2400" dirty="0">
                <a:latin typeface="Times New Roman" panose="02020603050405020304" pitchFamily="18" charset="0"/>
                <a:ea typeface="华康俪金黑W8(P)" panose="020B0800000000000000" pitchFamily="34" charset="-122"/>
              </a:rPr>
              <a:t>, </a:t>
            </a:r>
            <a:endParaRPr lang="zh-CN" altLang="en-US" sz="2400" dirty="0">
              <a:latin typeface="Times New Roman" panose="02020603050405020304" pitchFamily="18" charset="0"/>
              <a:ea typeface="华康俪金黑W8(P)" panose="020B0800000000000000" pitchFamily="34" charset="-122"/>
            </a:endParaRPr>
          </a:p>
          <a:p>
            <a:pPr>
              <a:lnSpc>
                <a:spcPct val="100000"/>
              </a:lnSpc>
              <a:spcBef>
                <a:spcPct val="20000"/>
              </a:spcBef>
              <a:buFontTx/>
              <a:buNone/>
            </a:pPr>
            <a:r>
              <a:rPr lang="zh-CN" altLang="en-US" sz="2400" dirty="0">
                <a:latin typeface="Times New Roman" panose="02020603050405020304" pitchFamily="18" charset="0"/>
                <a:ea typeface="华康俪金黑W8(P)" panose="020B0800000000000000" pitchFamily="34" charset="-122"/>
              </a:rPr>
              <a:t>结点中保留：</a:t>
            </a:r>
            <a:r>
              <a:rPr lang="zh-CN" altLang="en-US" sz="2400" dirty="0">
                <a:solidFill>
                  <a:srgbClr val="A50021"/>
                </a:solidFill>
                <a:latin typeface="Times New Roman" panose="02020603050405020304" pitchFamily="18" charset="0"/>
                <a:ea typeface="华康俪金黑W8(P)" panose="020B0800000000000000" pitchFamily="34" charset="-122"/>
              </a:rPr>
              <a:t>（</a:t>
            </a:r>
            <a:r>
              <a:rPr lang="en-US" altLang="zh-CN" sz="2400" dirty="0">
                <a:solidFill>
                  <a:srgbClr val="A50021"/>
                </a:solidFill>
                <a:latin typeface="Times New Roman" panose="02020603050405020304" pitchFamily="18" charset="0"/>
                <a:ea typeface="华康俪金黑W8(P)" panose="020B0800000000000000" pitchFamily="34" charset="-122"/>
              </a:rPr>
              <a:t>A0, K1, ……  , </a:t>
            </a:r>
            <a:r>
              <a:rPr lang="zh-CN" altLang="en-US" sz="2400" dirty="0">
                <a:solidFill>
                  <a:srgbClr val="A50021"/>
                </a:solidFill>
                <a:latin typeface="Times New Roman" panose="02020603050405020304" pitchFamily="18" charset="0"/>
                <a:ea typeface="华康俪金黑W8(P)" panose="020B0800000000000000" pitchFamily="34" charset="-122"/>
              </a:rPr>
              <a:t> </a:t>
            </a:r>
            <a:r>
              <a:rPr lang="en-US" altLang="zh-CN" sz="2400" dirty="0">
                <a:solidFill>
                  <a:srgbClr val="A50021"/>
                </a:solidFill>
                <a:latin typeface="Times New Roman" panose="02020603050405020304" pitchFamily="18" charset="0"/>
                <a:ea typeface="华康俪金黑W8(P)" panose="020B0800000000000000" pitchFamily="34" charset="-122"/>
              </a:rPr>
              <a:t>Ks-1, As-1</a:t>
            </a:r>
            <a:r>
              <a:rPr lang="zh-CN" altLang="en-US" sz="2400" dirty="0">
                <a:solidFill>
                  <a:srgbClr val="A50021"/>
                </a:solidFill>
                <a:latin typeface="Times New Roman" panose="02020603050405020304" pitchFamily="18" charset="0"/>
                <a:ea typeface="华康俪金黑W8(P)" panose="020B0800000000000000" pitchFamily="34" charset="-122"/>
              </a:rPr>
              <a:t>）；</a:t>
            </a:r>
            <a:endParaRPr lang="zh-CN" altLang="en-US" sz="2400" dirty="0">
              <a:latin typeface="Times New Roman" panose="02020603050405020304" pitchFamily="18" charset="0"/>
              <a:ea typeface="华康俪金黑W8(P)" panose="020B0800000000000000" pitchFamily="34" charset="-122"/>
            </a:endParaRPr>
          </a:p>
          <a:p>
            <a:pPr>
              <a:lnSpc>
                <a:spcPct val="100000"/>
              </a:lnSpc>
              <a:spcBef>
                <a:spcPct val="20000"/>
              </a:spcBef>
              <a:buFontTx/>
              <a:buNone/>
            </a:pPr>
            <a:r>
              <a:rPr lang="zh-CN" altLang="en-US" sz="2400" dirty="0">
                <a:latin typeface="Times New Roman" panose="02020603050405020304" pitchFamily="18" charset="0"/>
                <a:ea typeface="华康俪金黑W8(P)" panose="020B0800000000000000" pitchFamily="34" charset="-122"/>
              </a:rPr>
              <a:t>建新结点：</a:t>
            </a:r>
            <a:r>
              <a:rPr lang="zh-CN" altLang="en-US" sz="2400" dirty="0">
                <a:solidFill>
                  <a:srgbClr val="A50021"/>
                </a:solidFill>
                <a:latin typeface="Times New Roman" panose="02020603050405020304" pitchFamily="18" charset="0"/>
                <a:ea typeface="华康俪金黑W8(P)" panose="020B0800000000000000" pitchFamily="34" charset="-122"/>
              </a:rPr>
              <a:t>（</a:t>
            </a:r>
            <a:r>
              <a:rPr lang="en-US" altLang="zh-CN" sz="2400" dirty="0">
                <a:solidFill>
                  <a:srgbClr val="A50021"/>
                </a:solidFill>
                <a:latin typeface="Times New Roman" panose="02020603050405020304" pitchFamily="18" charset="0"/>
                <a:ea typeface="华康俪金黑W8(P)" panose="020B0800000000000000" pitchFamily="34" charset="-122"/>
              </a:rPr>
              <a:t>As, Ks+1, ……  , </a:t>
            </a:r>
            <a:r>
              <a:rPr lang="en-US" altLang="zh-CN" sz="2400" dirty="0" err="1">
                <a:solidFill>
                  <a:srgbClr val="A50021"/>
                </a:solidFill>
                <a:latin typeface="Times New Roman" panose="02020603050405020304" pitchFamily="18" charset="0"/>
                <a:ea typeface="华康俪金黑W8(P)" panose="020B0800000000000000" pitchFamily="34" charset="-122"/>
              </a:rPr>
              <a:t>Kn</a:t>
            </a:r>
            <a:r>
              <a:rPr lang="en-US" altLang="zh-CN" sz="2400" dirty="0">
                <a:solidFill>
                  <a:srgbClr val="A50021"/>
                </a:solidFill>
                <a:latin typeface="Times New Roman" panose="02020603050405020304" pitchFamily="18" charset="0"/>
                <a:ea typeface="华康俪金黑W8(P)" panose="020B0800000000000000" pitchFamily="34" charset="-122"/>
              </a:rPr>
              <a:t>, An</a:t>
            </a:r>
            <a:r>
              <a:rPr lang="zh-CN" altLang="en-US" sz="2400" dirty="0">
                <a:solidFill>
                  <a:srgbClr val="A50021"/>
                </a:solidFill>
                <a:latin typeface="Times New Roman" panose="02020603050405020304" pitchFamily="18" charset="0"/>
                <a:ea typeface="华康俪金黑W8(P)" panose="020B0800000000000000" pitchFamily="34" charset="-122"/>
              </a:rPr>
              <a:t>）；</a:t>
            </a:r>
          </a:p>
          <a:p>
            <a:pPr>
              <a:lnSpc>
                <a:spcPct val="100000"/>
              </a:lnSpc>
              <a:spcBef>
                <a:spcPct val="20000"/>
              </a:spcBef>
              <a:buFontTx/>
              <a:buNone/>
            </a:pPr>
            <a:r>
              <a:rPr lang="zh-CN" altLang="en-US" sz="2400" dirty="0">
                <a:solidFill>
                  <a:srgbClr val="0000FF"/>
                </a:solidFill>
                <a:latin typeface="Times New Roman" panose="02020603050405020304" pitchFamily="18" charset="0"/>
                <a:ea typeface="华康俪金黑W8(P)" panose="020B0800000000000000" pitchFamily="34" charset="-122"/>
              </a:rPr>
              <a:t>将（</a:t>
            </a:r>
            <a:r>
              <a:rPr lang="en-US" altLang="zh-CN" sz="2400" dirty="0">
                <a:solidFill>
                  <a:srgbClr val="0000FF"/>
                </a:solidFill>
                <a:latin typeface="Times New Roman" panose="02020603050405020304" pitchFamily="18" charset="0"/>
                <a:ea typeface="华康俪金黑W8(P)" panose="020B0800000000000000" pitchFamily="34" charset="-122"/>
              </a:rPr>
              <a:t>Ks, p</a:t>
            </a:r>
            <a:r>
              <a:rPr lang="zh-CN" altLang="en-US" sz="2400" dirty="0">
                <a:solidFill>
                  <a:srgbClr val="0000FF"/>
                </a:solidFill>
                <a:latin typeface="Times New Roman" panose="02020603050405020304" pitchFamily="18" charset="0"/>
                <a:ea typeface="华康俪金黑W8(P)" panose="020B0800000000000000" pitchFamily="34" charset="-122"/>
              </a:rPr>
              <a:t>）插入双亲结点</a:t>
            </a:r>
            <a:r>
              <a:rPr lang="zh-CN" altLang="en-US" sz="2400" dirty="0">
                <a:latin typeface="Times New Roman" panose="02020603050405020304" pitchFamily="18" charset="0"/>
                <a:ea typeface="华康俪金黑W8(P)" panose="020B0800000000000000" pitchFamily="34"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1708"/>
                                        </p:tgtEl>
                                        <p:attrNameLst>
                                          <p:attrName>style.visibility</p:attrName>
                                        </p:attrNameLst>
                                      </p:cBhvr>
                                      <p:to>
                                        <p:strVal val="visible"/>
                                      </p:to>
                                    </p:set>
                                    <p:animEffect transition="in" filter="wipe(left)">
                                      <p:cBhvr>
                                        <p:cTn id="7" dur="500"/>
                                        <p:tgtEl>
                                          <p:spTgt spid="1181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81709"/>
                                        </p:tgtEl>
                                        <p:attrNameLst>
                                          <p:attrName>style.visibility</p:attrName>
                                        </p:attrNameLst>
                                      </p:cBhvr>
                                      <p:to>
                                        <p:strVal val="visible"/>
                                      </p:to>
                                    </p:set>
                                    <p:animEffect transition="in" filter="wipe(left)">
                                      <p:cBhvr>
                                        <p:cTn id="12" dur="300"/>
                                        <p:tgtEl>
                                          <p:spTgt spid="11817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par>
                                <p:cTn id="18" presetID="16" presetClass="entr" presetSubtype="2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Horizontal)">
                                      <p:cBhvr>
                                        <p:cTn id="20" dur="500"/>
                                        <p:tgtEl>
                                          <p:spTgt spid="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81710"/>
                                        </p:tgtEl>
                                        <p:attrNameLst>
                                          <p:attrName>style.visibility</p:attrName>
                                        </p:attrNameLst>
                                      </p:cBhvr>
                                      <p:to>
                                        <p:strVal val="visible"/>
                                      </p:to>
                                    </p:set>
                                    <p:animEffect transition="in" filter="wipe(left)">
                                      <p:cBhvr>
                                        <p:cTn id="25" dur="500"/>
                                        <p:tgtEl>
                                          <p:spTgt spid="11817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81711"/>
                                        </p:tgtEl>
                                        <p:attrNameLst>
                                          <p:attrName>style.visibility</p:attrName>
                                        </p:attrNameLst>
                                      </p:cBhvr>
                                      <p:to>
                                        <p:strVal val="visible"/>
                                      </p:to>
                                    </p:set>
                                    <p:animEffect transition="in" filter="wipe(left)">
                                      <p:cBhvr>
                                        <p:cTn id="30" dur="500"/>
                                        <p:tgtEl>
                                          <p:spTgt spid="11817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wd">
                                    <p:tmPct val="100000"/>
                                  </p:iterate>
                                  <p:childTnLst>
                                    <p:set>
                                      <p:cBhvr>
                                        <p:cTn id="34" dur="1" fill="hold">
                                          <p:stCondLst>
                                            <p:cond delay="0"/>
                                          </p:stCondLst>
                                        </p:cTn>
                                        <p:tgtEl>
                                          <p:spTgt spid="1181712"/>
                                        </p:tgtEl>
                                        <p:attrNameLst>
                                          <p:attrName>style.visibility</p:attrName>
                                        </p:attrNameLst>
                                      </p:cBhvr>
                                      <p:to>
                                        <p:strVal val="visible"/>
                                      </p:to>
                                    </p:set>
                                    <p:animEffect transition="in" filter="wipe(left)">
                                      <p:cBhvr>
                                        <p:cTn id="35" dur="300"/>
                                        <p:tgtEl>
                                          <p:spTgt spid="11817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181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08" grpId="0" autoUpdateAnimBg="0"/>
      <p:bldP spid="1181709" grpId="0" animBg="1" autoUpdateAnimBg="0"/>
      <p:bldP spid="1181710" grpId="0" animBg="1" autoUpdateAnimBg="0"/>
      <p:bldP spid="1181711" grpId="0" animBg="1" autoUpdateAnimBg="0"/>
      <p:bldP spid="1181712" grpId="0" animBg="1" autoUpdateAnimBg="0"/>
      <p:bldP spid="18" grpId="0" animBg="1"/>
      <p:bldP spid="19"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3">
            <a:extLst>
              <a:ext uri="{FF2B5EF4-FFF2-40B4-BE49-F238E27FC236}">
                <a16:creationId xmlns:a16="http://schemas.microsoft.com/office/drawing/2014/main" id="{8577D600-43EE-4BB8-AA1C-8C82C4A776EB}"/>
              </a:ext>
            </a:extLst>
          </p:cNvPr>
          <p:cNvSpPr>
            <a:spLocks noGrp="1" noChangeArrowheads="1"/>
          </p:cNvSpPr>
          <p:nvPr>
            <p:ph type="title"/>
          </p:nvPr>
        </p:nvSpPr>
        <p:spPr>
          <a:xfrm>
            <a:off x="225425" y="-18573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5715" name="Rectangle 2">
            <a:extLst>
              <a:ext uri="{FF2B5EF4-FFF2-40B4-BE49-F238E27FC236}">
                <a16:creationId xmlns:a16="http://schemas.microsoft.com/office/drawing/2014/main" id="{579E74CB-1D44-4A93-AC9D-B9CB48B6DC1A}"/>
              </a:ext>
            </a:extLst>
          </p:cNvPr>
          <p:cNvSpPr>
            <a:spLocks noGrp="1" noChangeArrowheads="1"/>
          </p:cNvSpPr>
          <p:nvPr>
            <p:ph idx="1"/>
          </p:nvPr>
        </p:nvSpPr>
        <p:spPr>
          <a:xfrm>
            <a:off x="706438" y="1311275"/>
            <a:ext cx="10515600" cy="4351338"/>
          </a:xfrm>
        </p:spPr>
        <p:txBody>
          <a:bodyPr/>
          <a:lstStyle/>
          <a:p>
            <a:pPr eaLnBrk="1" hangingPunct="1">
              <a:spcBef>
                <a:spcPct val="0"/>
              </a:spcBef>
            </a:pPr>
            <a:r>
              <a:rPr lang="en-US" altLang="zh-CN" dirty="0"/>
              <a:t>B</a:t>
            </a:r>
            <a:r>
              <a:rPr lang="zh-CN" altLang="en-US" dirty="0"/>
              <a:t>树的插入过程</a:t>
            </a:r>
          </a:p>
          <a:p>
            <a:pPr eaLnBrk="1" hangingPunct="1">
              <a:spcBef>
                <a:spcPct val="0"/>
              </a:spcBef>
              <a:buFont typeface="Wingdings" panose="05000000000000000000" pitchFamily="2" charset="2"/>
              <a:buNone/>
            </a:pPr>
            <a:r>
              <a:rPr lang="zh-CN" altLang="en-US" dirty="0"/>
              <a:t>		例如：</a:t>
            </a:r>
            <a:r>
              <a:rPr lang="en-US" altLang="zh-CN" dirty="0"/>
              <a:t>m=3</a:t>
            </a:r>
            <a:r>
              <a:rPr lang="zh-CN" altLang="en-US" dirty="0"/>
              <a:t>的</a:t>
            </a:r>
            <a:r>
              <a:rPr lang="en-US" altLang="zh-CN" dirty="0"/>
              <a:t>B</a:t>
            </a:r>
            <a:r>
              <a:rPr lang="zh-CN" altLang="en-US" dirty="0"/>
              <a:t>树。</a:t>
            </a:r>
          </a:p>
        </p:txBody>
      </p:sp>
      <p:grpSp>
        <p:nvGrpSpPr>
          <p:cNvPr id="115716" name="Group 4">
            <a:extLst>
              <a:ext uri="{FF2B5EF4-FFF2-40B4-BE49-F238E27FC236}">
                <a16:creationId xmlns:a16="http://schemas.microsoft.com/office/drawing/2014/main" id="{8B01D318-10A7-475E-872B-09103241DB14}"/>
              </a:ext>
            </a:extLst>
          </p:cNvPr>
          <p:cNvGrpSpPr>
            <a:grpSpLocks/>
          </p:cNvGrpSpPr>
          <p:nvPr/>
        </p:nvGrpSpPr>
        <p:grpSpPr bwMode="auto">
          <a:xfrm>
            <a:off x="1755775" y="2605088"/>
            <a:ext cx="8416925" cy="3463925"/>
            <a:chOff x="278" y="1795"/>
            <a:chExt cx="5302" cy="2182"/>
          </a:xfrm>
        </p:grpSpPr>
        <p:sp>
          <p:nvSpPr>
            <p:cNvPr id="115722" name="Oval 5">
              <a:extLst>
                <a:ext uri="{FF2B5EF4-FFF2-40B4-BE49-F238E27FC236}">
                  <a16:creationId xmlns:a16="http://schemas.microsoft.com/office/drawing/2014/main" id="{ECE73DF8-D2AB-4109-8971-2470DAC6879F}"/>
                </a:ext>
              </a:extLst>
            </p:cNvPr>
            <p:cNvSpPr>
              <a:spLocks noChangeArrowheads="1"/>
            </p:cNvSpPr>
            <p:nvPr/>
          </p:nvSpPr>
          <p:spPr bwMode="auto">
            <a:xfrm>
              <a:off x="1689" y="2125"/>
              <a:ext cx="2208" cy="432"/>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50    </a:t>
              </a:r>
              <a:r>
                <a:rPr lang="en-US" altLang="zh-CN" sz="3600" dirty="0">
                  <a:solidFill>
                    <a:srgbClr val="FF0000"/>
                  </a:solidFill>
                  <a:latin typeface="Times New Roman" panose="02020603050405020304" pitchFamily="18" charset="0"/>
                  <a:ea typeface="华康俪金黑W8(P)" panose="020B0800000000000000" pitchFamily="34" charset="-122"/>
                </a:rPr>
                <a:t>80</a:t>
              </a:r>
              <a:endParaRPr lang="en-US" altLang="zh-CN" sz="2400" b="0" dirty="0">
                <a:latin typeface="Times New Roman" panose="02020603050405020304" pitchFamily="18" charset="0"/>
                <a:ea typeface="华康俪金黑W8(P)" panose="020B0800000000000000" pitchFamily="34" charset="-122"/>
              </a:endParaRPr>
            </a:p>
          </p:txBody>
        </p:sp>
        <p:sp>
          <p:nvSpPr>
            <p:cNvPr id="115723" name="Text Box 6">
              <a:extLst>
                <a:ext uri="{FF2B5EF4-FFF2-40B4-BE49-F238E27FC236}">
                  <a16:creationId xmlns:a16="http://schemas.microsoft.com/office/drawing/2014/main" id="{EF1D8D4A-8071-4E8F-919B-D877FF238A6D}"/>
                </a:ext>
              </a:extLst>
            </p:cNvPr>
            <p:cNvSpPr txBox="1">
              <a:spLocks noChangeArrowheads="1"/>
            </p:cNvSpPr>
            <p:nvPr/>
          </p:nvSpPr>
          <p:spPr bwMode="auto">
            <a:xfrm>
              <a:off x="278" y="3570"/>
              <a:ext cx="260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b="0" dirty="0">
                  <a:solidFill>
                    <a:srgbClr val="0070C0"/>
                  </a:solidFill>
                  <a:latin typeface="华康俪金黑W8(P)" panose="020B0800000000000000" pitchFamily="34" charset="-122"/>
                  <a:ea typeface="华康俪金黑W8(P)" panose="020B0800000000000000" pitchFamily="34" charset="-122"/>
                </a:rPr>
                <a:t>插入关键字 </a:t>
              </a:r>
              <a:r>
                <a:rPr lang="en-US" altLang="zh-CN" sz="3600" b="0" dirty="0">
                  <a:solidFill>
                    <a:srgbClr val="0070C0"/>
                  </a:solidFill>
                  <a:latin typeface="华康俪金黑W8(P)" panose="020B0800000000000000" pitchFamily="34" charset="-122"/>
                  <a:ea typeface="华康俪金黑W8(P)" panose="020B0800000000000000" pitchFamily="34" charset="-122"/>
                </a:rPr>
                <a:t>= </a:t>
              </a:r>
              <a:r>
                <a:rPr lang="en-US" altLang="zh-CN" sz="3600" dirty="0">
                  <a:solidFill>
                    <a:srgbClr val="0070C0"/>
                  </a:solidFill>
                  <a:latin typeface="华康俪金黑W8(P)" panose="020B0800000000000000" pitchFamily="34" charset="-122"/>
                  <a:ea typeface="华康俪金黑W8(P)" panose="020B0800000000000000" pitchFamily="34" charset="-122"/>
                </a:rPr>
                <a:t>60</a:t>
              </a:r>
              <a:r>
                <a:rPr lang="zh-CN" altLang="en-US" sz="3600" b="0" dirty="0">
                  <a:solidFill>
                    <a:srgbClr val="0070C0"/>
                  </a:solidFill>
                  <a:latin typeface="华康俪金黑W8(P)" panose="020B0800000000000000" pitchFamily="34" charset="-122"/>
                  <a:ea typeface="华康俪金黑W8(P)" panose="020B0800000000000000" pitchFamily="34" charset="-122"/>
                </a:rPr>
                <a:t>，</a:t>
              </a:r>
            </a:p>
          </p:txBody>
        </p:sp>
        <p:sp>
          <p:nvSpPr>
            <p:cNvPr id="115724" name="Freeform 7">
              <a:extLst>
                <a:ext uri="{FF2B5EF4-FFF2-40B4-BE49-F238E27FC236}">
                  <a16:creationId xmlns:a16="http://schemas.microsoft.com/office/drawing/2014/main" id="{096A47F5-3ECF-4716-BA20-05D771D6B937}"/>
                </a:ext>
              </a:extLst>
            </p:cNvPr>
            <p:cNvSpPr>
              <a:spLocks/>
            </p:cNvSpPr>
            <p:nvPr/>
          </p:nvSpPr>
          <p:spPr bwMode="auto">
            <a:xfrm>
              <a:off x="1487" y="1795"/>
              <a:ext cx="672" cy="384"/>
            </a:xfrm>
            <a:custGeom>
              <a:avLst/>
              <a:gdLst>
                <a:gd name="T0" fmla="*/ 0 w 672"/>
                <a:gd name="T1" fmla="*/ 0 h 384"/>
                <a:gd name="T2" fmla="*/ 384 w 672"/>
                <a:gd name="T3" fmla="*/ 96 h 384"/>
                <a:gd name="T4" fmla="*/ 144 w 672"/>
                <a:gd name="T5" fmla="*/ 144 h 384"/>
                <a:gd name="T6" fmla="*/ 672 w 672"/>
                <a:gd name="T7" fmla="*/ 38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chemeClr val="tx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5725" name="Oval 8">
              <a:extLst>
                <a:ext uri="{FF2B5EF4-FFF2-40B4-BE49-F238E27FC236}">
                  <a16:creationId xmlns:a16="http://schemas.microsoft.com/office/drawing/2014/main" id="{18689784-7446-4250-9CB8-B67E37E0169C}"/>
                </a:ext>
              </a:extLst>
            </p:cNvPr>
            <p:cNvSpPr>
              <a:spLocks noChangeArrowheads="1"/>
            </p:cNvSpPr>
            <p:nvPr/>
          </p:nvSpPr>
          <p:spPr bwMode="auto">
            <a:xfrm>
              <a:off x="527" y="3043"/>
              <a:ext cx="1451" cy="336"/>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dirty="0">
                  <a:solidFill>
                    <a:srgbClr val="A50021"/>
                  </a:solidFill>
                  <a:latin typeface="Times New Roman" panose="02020603050405020304" pitchFamily="18" charset="0"/>
                  <a:ea typeface="华康俪金黑W8(P)" panose="020B0800000000000000" pitchFamily="34" charset="-122"/>
                </a:rPr>
                <a:t>20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A50021"/>
                  </a:solidFill>
                  <a:latin typeface="Times New Roman" panose="02020603050405020304" pitchFamily="18" charset="0"/>
                  <a:ea typeface="华康俪金黑W8(P)" panose="020B0800000000000000" pitchFamily="34" charset="-122"/>
                </a:rPr>
                <a:t> 40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5726" name="Line 9">
              <a:extLst>
                <a:ext uri="{FF2B5EF4-FFF2-40B4-BE49-F238E27FC236}">
                  <a16:creationId xmlns:a16="http://schemas.microsoft.com/office/drawing/2014/main" id="{387111C0-1136-41EC-A7D1-384769F3BCCF}"/>
                </a:ext>
              </a:extLst>
            </p:cNvPr>
            <p:cNvSpPr>
              <a:spLocks noChangeShapeType="1"/>
            </p:cNvSpPr>
            <p:nvPr/>
          </p:nvSpPr>
          <p:spPr bwMode="auto">
            <a:xfrm flipH="1">
              <a:off x="1151" y="2371"/>
              <a:ext cx="768" cy="672"/>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5727" name="Line 10">
              <a:extLst>
                <a:ext uri="{FF2B5EF4-FFF2-40B4-BE49-F238E27FC236}">
                  <a16:creationId xmlns:a16="http://schemas.microsoft.com/office/drawing/2014/main" id="{E28A46D0-7450-415A-B9A1-FDC9C5324DC7}"/>
                </a:ext>
              </a:extLst>
            </p:cNvPr>
            <p:cNvSpPr>
              <a:spLocks noChangeShapeType="1"/>
            </p:cNvSpPr>
            <p:nvPr/>
          </p:nvSpPr>
          <p:spPr bwMode="auto">
            <a:xfrm>
              <a:off x="2735" y="2371"/>
              <a:ext cx="816" cy="672"/>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5728" name="Rectangle 11">
              <a:extLst>
                <a:ext uri="{FF2B5EF4-FFF2-40B4-BE49-F238E27FC236}">
                  <a16:creationId xmlns:a16="http://schemas.microsoft.com/office/drawing/2014/main" id="{F2C1BFFB-18D8-46ED-8255-B833388D8870}"/>
                </a:ext>
              </a:extLst>
            </p:cNvPr>
            <p:cNvSpPr>
              <a:spLocks noChangeArrowheads="1"/>
            </p:cNvSpPr>
            <p:nvPr/>
          </p:nvSpPr>
          <p:spPr bwMode="auto">
            <a:xfrm>
              <a:off x="2568" y="3570"/>
              <a:ext cx="76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3600" dirty="0">
                  <a:solidFill>
                    <a:srgbClr val="0070C0"/>
                  </a:solidFill>
                  <a:latin typeface="华康俪金黑W8(P)" panose="020B0800000000000000" pitchFamily="34" charset="-122"/>
                  <a:ea typeface="华康俪金黑W8(P)" panose="020B0800000000000000" pitchFamily="34" charset="-122"/>
                </a:rPr>
                <a:t>90</a:t>
              </a:r>
              <a:r>
                <a:rPr lang="zh-CN" altLang="en-US" sz="3600" dirty="0">
                  <a:solidFill>
                    <a:srgbClr val="0070C0"/>
                  </a:solidFill>
                  <a:latin typeface="华康俪金黑W8(P)" panose="020B0800000000000000" pitchFamily="34" charset="-122"/>
                  <a:ea typeface="华康俪金黑W8(P)" panose="020B0800000000000000" pitchFamily="34" charset="-122"/>
                </a:rPr>
                <a:t>，</a:t>
              </a:r>
              <a:endParaRPr lang="zh-CN" altLang="en-US" sz="3600" b="0" dirty="0">
                <a:solidFill>
                  <a:srgbClr val="0070C0"/>
                </a:solidFill>
                <a:latin typeface="华康俪金黑W8(P)" panose="020B0800000000000000" pitchFamily="34" charset="-122"/>
                <a:ea typeface="华康俪金黑W8(P)" panose="020B0800000000000000" pitchFamily="34" charset="-122"/>
              </a:endParaRPr>
            </a:p>
          </p:txBody>
        </p:sp>
        <p:sp>
          <p:nvSpPr>
            <p:cNvPr id="115729" name="Oval 12">
              <a:extLst>
                <a:ext uri="{FF2B5EF4-FFF2-40B4-BE49-F238E27FC236}">
                  <a16:creationId xmlns:a16="http://schemas.microsoft.com/office/drawing/2014/main" id="{38F685F1-30CD-4D30-9497-1BB1F9BA20B6}"/>
                </a:ext>
              </a:extLst>
            </p:cNvPr>
            <p:cNvSpPr>
              <a:spLocks noChangeArrowheads="1"/>
            </p:cNvSpPr>
            <p:nvPr/>
          </p:nvSpPr>
          <p:spPr bwMode="auto">
            <a:xfrm>
              <a:off x="4524" y="3010"/>
              <a:ext cx="1056" cy="336"/>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0070C0"/>
                  </a:solidFill>
                  <a:latin typeface="Times New Roman" panose="02020603050405020304" pitchFamily="18" charset="0"/>
                  <a:ea typeface="华康俪金黑W8(P)" panose="020B0800000000000000" pitchFamily="34" charset="-122"/>
                  <a:sym typeface="Symbol" panose="05050102010706020507" pitchFamily="18" charset="2"/>
                </a:rPr>
                <a:t>90</a:t>
              </a:r>
              <a:r>
                <a:rPr lang="en-US" altLang="zh-CN" sz="3600" dirty="0">
                  <a:solidFill>
                    <a:srgbClr val="0070C0"/>
                  </a:solidFill>
                  <a:latin typeface="Times New Roman" panose="02020603050405020304" pitchFamily="18" charset="0"/>
                  <a:ea typeface="华康俪金黑W8(P)" panose="020B0800000000000000" pitchFamily="34" charset="-122"/>
                </a:rPr>
                <a:t> </a:t>
              </a:r>
            </a:p>
          </p:txBody>
        </p:sp>
        <p:sp>
          <p:nvSpPr>
            <p:cNvPr id="115730" name="Oval 13">
              <a:extLst>
                <a:ext uri="{FF2B5EF4-FFF2-40B4-BE49-F238E27FC236}">
                  <a16:creationId xmlns:a16="http://schemas.microsoft.com/office/drawing/2014/main" id="{A8F72599-12D3-42C7-9AC9-734D7FD27735}"/>
                </a:ext>
              </a:extLst>
            </p:cNvPr>
            <p:cNvSpPr>
              <a:spLocks noChangeArrowheads="1"/>
            </p:cNvSpPr>
            <p:nvPr/>
          </p:nvSpPr>
          <p:spPr bwMode="auto">
            <a:xfrm>
              <a:off x="2923" y="3039"/>
              <a:ext cx="1488" cy="336"/>
            </a:xfrm>
            <a:prstGeom prst="ellipse">
              <a:avLst/>
            </a:prstGeom>
            <a:solidFill>
              <a:srgbClr val="FFFFCC"/>
            </a:solidFill>
            <a:ln w="19050">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chemeClr val="folHlink"/>
                  </a:solidFill>
                  <a:latin typeface="Times New Roman" panose="02020603050405020304" pitchFamily="18" charset="0"/>
                  <a:ea typeface="华康俪金黑W8(P)" panose="020B0800000000000000" pitchFamily="34" charset="-122"/>
                </a:rPr>
                <a:t>60</a:t>
              </a:r>
              <a:r>
                <a:rPr lang="en-US" altLang="zh-CN"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5731" name="Line 14">
              <a:extLst>
                <a:ext uri="{FF2B5EF4-FFF2-40B4-BE49-F238E27FC236}">
                  <a16:creationId xmlns:a16="http://schemas.microsoft.com/office/drawing/2014/main" id="{A2145AB0-CAD9-41FF-8A07-6ED8CB3F574C}"/>
                </a:ext>
              </a:extLst>
            </p:cNvPr>
            <p:cNvSpPr>
              <a:spLocks noChangeShapeType="1"/>
            </p:cNvSpPr>
            <p:nvPr/>
          </p:nvSpPr>
          <p:spPr bwMode="auto">
            <a:xfrm>
              <a:off x="3504" y="2358"/>
              <a:ext cx="1446" cy="652"/>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182735" name="Rectangle 15">
            <a:extLst>
              <a:ext uri="{FF2B5EF4-FFF2-40B4-BE49-F238E27FC236}">
                <a16:creationId xmlns:a16="http://schemas.microsoft.com/office/drawing/2014/main" id="{1BDC2455-1B8E-41C6-B6A9-EA500B2A3A81}"/>
              </a:ext>
            </a:extLst>
          </p:cNvPr>
          <p:cNvSpPr>
            <a:spLocks noChangeArrowheads="1"/>
          </p:cNvSpPr>
          <p:nvPr/>
        </p:nvSpPr>
        <p:spPr bwMode="auto">
          <a:xfrm>
            <a:off x="6318250" y="5422900"/>
            <a:ext cx="12176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3600" dirty="0">
                <a:solidFill>
                  <a:srgbClr val="FF0000"/>
                </a:solidFill>
                <a:latin typeface="华康俪金黑W8(P)" panose="020B0800000000000000" pitchFamily="34" charset="-122"/>
                <a:ea typeface="华康俪金黑W8(P)" panose="020B0800000000000000" pitchFamily="34" charset="-122"/>
              </a:rPr>
              <a:t>30</a:t>
            </a:r>
            <a:r>
              <a:rPr lang="zh-CN" altLang="en-US" sz="3600" dirty="0">
                <a:solidFill>
                  <a:srgbClr val="FF0000"/>
                </a:solidFill>
                <a:latin typeface="华康俪金黑W8(P)" panose="020B0800000000000000" pitchFamily="34" charset="-122"/>
                <a:ea typeface="华康俪金黑W8(P)" panose="020B0800000000000000" pitchFamily="34" charset="-122"/>
              </a:rPr>
              <a:t>，</a:t>
            </a:r>
            <a:endParaRPr lang="zh-CN" altLang="en-US" sz="3600" b="0" dirty="0">
              <a:solidFill>
                <a:srgbClr val="FF0000"/>
              </a:solidFill>
              <a:latin typeface="华康俪金黑W8(P)" panose="020B0800000000000000" pitchFamily="34" charset="-122"/>
              <a:ea typeface="华康俪金黑W8(P)" panose="020B0800000000000000" pitchFamily="34" charset="-122"/>
            </a:endParaRPr>
          </a:p>
        </p:txBody>
      </p:sp>
      <p:sp>
        <p:nvSpPr>
          <p:cNvPr id="1182737" name="Oval 17">
            <a:extLst>
              <a:ext uri="{FF2B5EF4-FFF2-40B4-BE49-F238E27FC236}">
                <a16:creationId xmlns:a16="http://schemas.microsoft.com/office/drawing/2014/main" id="{01D2FDBF-FC24-4B83-806F-6687F21F80C8}"/>
              </a:ext>
            </a:extLst>
          </p:cNvPr>
          <p:cNvSpPr>
            <a:spLocks noChangeArrowheads="1"/>
          </p:cNvSpPr>
          <p:nvPr/>
        </p:nvSpPr>
        <p:spPr bwMode="auto">
          <a:xfrm>
            <a:off x="2151063" y="4579938"/>
            <a:ext cx="2295525"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3200"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sz="3200" dirty="0">
                <a:solidFill>
                  <a:srgbClr val="A50021"/>
                </a:solidFill>
                <a:latin typeface="Times New Roman" panose="02020603050405020304" pitchFamily="18" charset="0"/>
                <a:ea typeface="华康俪金黑W8(P)" panose="020B0800000000000000" pitchFamily="34" charset="-122"/>
              </a:rPr>
              <a:t>20</a:t>
            </a:r>
            <a:r>
              <a:rPr lang="en-US" altLang="zh-CN" sz="3200"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30 40</a:t>
            </a:r>
          </a:p>
        </p:txBody>
      </p:sp>
      <p:sp>
        <p:nvSpPr>
          <p:cNvPr id="1182738" name="Oval 18">
            <a:extLst>
              <a:ext uri="{FF2B5EF4-FFF2-40B4-BE49-F238E27FC236}">
                <a16:creationId xmlns:a16="http://schemas.microsoft.com/office/drawing/2014/main" id="{F44F045E-FB0B-45BA-8E3B-F199510F0125}"/>
              </a:ext>
            </a:extLst>
          </p:cNvPr>
          <p:cNvSpPr>
            <a:spLocks noChangeArrowheads="1"/>
          </p:cNvSpPr>
          <p:nvPr/>
        </p:nvSpPr>
        <p:spPr bwMode="auto">
          <a:xfrm>
            <a:off x="4002088" y="3128963"/>
            <a:ext cx="3505200" cy="6858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50    80</a:t>
            </a:r>
            <a:endParaRPr lang="en-US" altLang="zh-CN" sz="2400" b="0" dirty="0">
              <a:latin typeface="Times New Roman" panose="02020603050405020304" pitchFamily="18" charset="0"/>
              <a:ea typeface="华康俪金黑W8(P)" panose="020B0800000000000000" pitchFamily="34" charset="-122"/>
            </a:endParaRPr>
          </a:p>
        </p:txBody>
      </p:sp>
      <p:sp>
        <p:nvSpPr>
          <p:cNvPr id="21" name="Rectangle 48">
            <a:extLst>
              <a:ext uri="{FF2B5EF4-FFF2-40B4-BE49-F238E27FC236}">
                <a16:creationId xmlns:a16="http://schemas.microsoft.com/office/drawing/2014/main" id="{6421D066-3908-4016-A82B-CA64796025C8}"/>
              </a:ext>
            </a:extLst>
          </p:cNvPr>
          <p:cNvSpPr>
            <a:spLocks noChangeArrowheads="1"/>
          </p:cNvSpPr>
          <p:nvPr/>
        </p:nvSpPr>
        <p:spPr bwMode="auto">
          <a:xfrm>
            <a:off x="5845041" y="592137"/>
            <a:ext cx="6346959" cy="461963"/>
          </a:xfrm>
          <a:prstGeom prst="rect">
            <a:avLst/>
          </a:prstGeom>
          <a:solidFill>
            <a:srgbClr val="FFFF00"/>
          </a:solidFill>
          <a:ln w="9525" algn="ctr">
            <a:solidFill>
              <a:srgbClr val="0000FF"/>
            </a:solidFill>
            <a:miter lim="800000"/>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FontTx/>
              <a:buNone/>
            </a:pPr>
            <a:r>
              <a:rPr kumimoji="0" lang="zh-CN" altLang="en-US" sz="2400" dirty="0">
                <a:solidFill>
                  <a:srgbClr val="FF0000"/>
                </a:solidFill>
                <a:latin typeface="Times New Roman" panose="02020603050405020304" pitchFamily="18" charset="0"/>
                <a:ea typeface="华康俪金黑W8(P)" panose="020B0800000000000000" pitchFamily="34" charset="-122"/>
              </a:rPr>
              <a:t>情况</a:t>
            </a:r>
            <a:r>
              <a:rPr kumimoji="0" lang="en-US" altLang="zh-CN" sz="2400" dirty="0">
                <a:solidFill>
                  <a:srgbClr val="FF0000"/>
                </a:solidFill>
                <a:latin typeface="Times New Roman" panose="02020603050405020304" pitchFamily="18" charset="0"/>
                <a:ea typeface="华康俪金黑W8(P)" panose="020B0800000000000000" pitchFamily="34" charset="-122"/>
              </a:rPr>
              <a:t>2——</a:t>
            </a:r>
            <a:r>
              <a:rPr lang="zh-CN" altLang="en-US" sz="2400" dirty="0">
                <a:solidFill>
                  <a:srgbClr val="FF0000"/>
                </a:solidFill>
                <a:latin typeface="Times New Roman" panose="02020603050405020304" pitchFamily="18" charset="0"/>
                <a:ea typeface="华康俪金黑W8(P)" panose="020B0800000000000000" pitchFamily="34" charset="-122"/>
              </a:rPr>
              <a:t>特点：</a:t>
            </a:r>
            <a:r>
              <a:rPr lang="zh-CN" altLang="en-US" sz="2400" dirty="0">
                <a:latin typeface="Times New Roman" panose="02020603050405020304" pitchFamily="18" charset="0"/>
                <a:ea typeface="华康俪金黑W8(P)" panose="020B0800000000000000" pitchFamily="34" charset="-122"/>
              </a:rPr>
              <a:t>插入后结点 </a:t>
            </a:r>
            <a:r>
              <a:rPr lang="en-US" altLang="zh-CN" sz="2400" dirty="0">
                <a:latin typeface="Times New Roman" panose="02020603050405020304" pitchFamily="18" charset="0"/>
                <a:ea typeface="华康俪金黑W8(P)" panose="020B0800000000000000" pitchFamily="34" charset="-122"/>
              </a:rPr>
              <a:t>n=m</a:t>
            </a:r>
          </a:p>
        </p:txBody>
      </p:sp>
      <p:sp>
        <p:nvSpPr>
          <p:cNvPr id="22" name="Rectangle 92">
            <a:extLst>
              <a:ext uri="{FF2B5EF4-FFF2-40B4-BE49-F238E27FC236}">
                <a16:creationId xmlns:a16="http://schemas.microsoft.com/office/drawing/2014/main" id="{FF5A2A0C-1A83-4759-A011-0DC77CEEF647}"/>
              </a:ext>
            </a:extLst>
          </p:cNvPr>
          <p:cNvSpPr>
            <a:spLocks noChangeArrowheads="1"/>
          </p:cNvSpPr>
          <p:nvPr/>
        </p:nvSpPr>
        <p:spPr bwMode="auto">
          <a:xfrm>
            <a:off x="5845041" y="1076326"/>
            <a:ext cx="6346959" cy="1790700"/>
          </a:xfrm>
          <a:prstGeom prst="rect">
            <a:avLst/>
          </a:prstGeom>
          <a:solidFill>
            <a:srgbClr val="FFFF00"/>
          </a:solidFill>
          <a:ln w="9525">
            <a:solidFill>
              <a:srgbClr val="0000FF"/>
            </a:solidFill>
            <a:miter lim="800000"/>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20000"/>
              </a:spcBef>
              <a:buFontTx/>
              <a:buNone/>
            </a:pPr>
            <a:r>
              <a:rPr lang="zh-CN" altLang="en-US" sz="2400" dirty="0">
                <a:solidFill>
                  <a:srgbClr val="FF0000"/>
                </a:solidFill>
                <a:latin typeface="Times New Roman" panose="02020603050405020304" pitchFamily="18" charset="0"/>
                <a:ea typeface="华康俪金黑W8(P)" panose="020B0800000000000000" pitchFamily="34" charset="-122"/>
              </a:rPr>
              <a:t>方法：</a:t>
            </a:r>
            <a:r>
              <a:rPr lang="zh-CN" altLang="en-US" sz="2400" dirty="0">
                <a:solidFill>
                  <a:srgbClr val="0000FF"/>
                </a:solidFill>
                <a:latin typeface="Times New Roman" panose="02020603050405020304" pitchFamily="18" charset="0"/>
                <a:ea typeface="华康俪金黑W8(P)" panose="020B0800000000000000" pitchFamily="34" charset="-122"/>
              </a:rPr>
              <a:t>结点分裂</a:t>
            </a:r>
            <a:r>
              <a:rPr lang="en-US" altLang="zh-CN" sz="2400" dirty="0">
                <a:latin typeface="Times New Roman" panose="02020603050405020304" pitchFamily="18" charset="0"/>
                <a:ea typeface="华康俪金黑W8(P)" panose="020B0800000000000000" pitchFamily="34" charset="-122"/>
              </a:rPr>
              <a:t>, </a:t>
            </a:r>
            <a:r>
              <a:rPr lang="zh-CN" altLang="en-US" sz="2400" dirty="0">
                <a:latin typeface="Times New Roman" panose="02020603050405020304" pitchFamily="18" charset="0"/>
                <a:ea typeface="华康俪金黑W8(P)" panose="020B0800000000000000" pitchFamily="34" charset="-122"/>
              </a:rPr>
              <a:t>令 </a:t>
            </a:r>
            <a:r>
              <a:rPr lang="en-US" altLang="zh-CN" sz="2400" dirty="0">
                <a:latin typeface="Times New Roman" panose="02020603050405020304" pitchFamily="18" charset="0"/>
                <a:ea typeface="华康俪金黑W8(P)" panose="020B0800000000000000" pitchFamily="34" charset="-122"/>
              </a:rPr>
              <a:t>s = </a:t>
            </a: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a:t>
            </a:r>
            <a:r>
              <a:rPr lang="en-US" altLang="zh-CN" sz="2400" dirty="0">
                <a:latin typeface="Times New Roman" panose="02020603050405020304" pitchFamily="18" charset="0"/>
                <a:ea typeface="华康俪金黑W8(P)" panose="020B0800000000000000" pitchFamily="34" charset="-122"/>
              </a:rPr>
              <a:t>m/2</a:t>
            </a:r>
            <a:r>
              <a:rPr lang="en-US" altLang="zh-CN" sz="2400" dirty="0">
                <a:latin typeface="Times New Roman" panose="02020603050405020304" pitchFamily="18" charset="0"/>
                <a:ea typeface="华康俪金黑W8(P)" panose="020B0800000000000000" pitchFamily="34" charset="-122"/>
                <a:sym typeface="Symbol" panose="05050102010706020507" pitchFamily="18" charset="2"/>
              </a:rPr>
              <a:t></a:t>
            </a:r>
            <a:r>
              <a:rPr lang="en-US" altLang="zh-CN" sz="2400" dirty="0">
                <a:latin typeface="Times New Roman" panose="02020603050405020304" pitchFamily="18" charset="0"/>
                <a:ea typeface="华康俪金黑W8(P)" panose="020B0800000000000000" pitchFamily="34" charset="-122"/>
              </a:rPr>
              <a:t>, </a:t>
            </a:r>
            <a:endParaRPr lang="zh-CN" altLang="en-US" sz="2400" dirty="0">
              <a:latin typeface="Times New Roman" panose="02020603050405020304" pitchFamily="18" charset="0"/>
              <a:ea typeface="华康俪金黑W8(P)" panose="020B0800000000000000" pitchFamily="34" charset="-122"/>
            </a:endParaRPr>
          </a:p>
          <a:p>
            <a:pPr>
              <a:lnSpc>
                <a:spcPct val="100000"/>
              </a:lnSpc>
              <a:spcBef>
                <a:spcPct val="20000"/>
              </a:spcBef>
              <a:buFontTx/>
              <a:buNone/>
            </a:pPr>
            <a:r>
              <a:rPr lang="zh-CN" altLang="en-US" sz="2400" dirty="0">
                <a:latin typeface="Times New Roman" panose="02020603050405020304" pitchFamily="18" charset="0"/>
                <a:ea typeface="华康俪金黑W8(P)" panose="020B0800000000000000" pitchFamily="34" charset="-122"/>
              </a:rPr>
              <a:t>结点中保留：</a:t>
            </a:r>
            <a:r>
              <a:rPr lang="zh-CN" altLang="en-US" sz="2400" dirty="0">
                <a:solidFill>
                  <a:srgbClr val="A50021"/>
                </a:solidFill>
                <a:latin typeface="Times New Roman" panose="02020603050405020304" pitchFamily="18" charset="0"/>
                <a:ea typeface="华康俪金黑W8(P)" panose="020B0800000000000000" pitchFamily="34" charset="-122"/>
              </a:rPr>
              <a:t>（</a:t>
            </a:r>
            <a:r>
              <a:rPr lang="en-US" altLang="zh-CN" sz="2400" dirty="0">
                <a:solidFill>
                  <a:srgbClr val="A50021"/>
                </a:solidFill>
                <a:latin typeface="Times New Roman" panose="02020603050405020304" pitchFamily="18" charset="0"/>
                <a:ea typeface="华康俪金黑W8(P)" panose="020B0800000000000000" pitchFamily="34" charset="-122"/>
              </a:rPr>
              <a:t>A0, K1, ……  , </a:t>
            </a:r>
            <a:r>
              <a:rPr lang="zh-CN" altLang="en-US" sz="2400" dirty="0">
                <a:solidFill>
                  <a:srgbClr val="A50021"/>
                </a:solidFill>
                <a:latin typeface="Times New Roman" panose="02020603050405020304" pitchFamily="18" charset="0"/>
                <a:ea typeface="华康俪金黑W8(P)" panose="020B0800000000000000" pitchFamily="34" charset="-122"/>
              </a:rPr>
              <a:t> </a:t>
            </a:r>
            <a:r>
              <a:rPr lang="en-US" altLang="zh-CN" sz="2400" dirty="0">
                <a:solidFill>
                  <a:srgbClr val="A50021"/>
                </a:solidFill>
                <a:latin typeface="Times New Roman" panose="02020603050405020304" pitchFamily="18" charset="0"/>
                <a:ea typeface="华康俪金黑W8(P)" panose="020B0800000000000000" pitchFamily="34" charset="-122"/>
              </a:rPr>
              <a:t>Ks-1, As-1</a:t>
            </a:r>
            <a:r>
              <a:rPr lang="zh-CN" altLang="en-US" sz="2400" dirty="0">
                <a:solidFill>
                  <a:srgbClr val="A50021"/>
                </a:solidFill>
                <a:latin typeface="Times New Roman" panose="02020603050405020304" pitchFamily="18" charset="0"/>
                <a:ea typeface="华康俪金黑W8(P)" panose="020B0800000000000000" pitchFamily="34" charset="-122"/>
              </a:rPr>
              <a:t>）；</a:t>
            </a:r>
            <a:endParaRPr lang="zh-CN" altLang="en-US" sz="2400" dirty="0">
              <a:latin typeface="Times New Roman" panose="02020603050405020304" pitchFamily="18" charset="0"/>
              <a:ea typeface="华康俪金黑W8(P)" panose="020B0800000000000000" pitchFamily="34" charset="-122"/>
            </a:endParaRPr>
          </a:p>
          <a:p>
            <a:pPr>
              <a:lnSpc>
                <a:spcPct val="100000"/>
              </a:lnSpc>
              <a:spcBef>
                <a:spcPct val="20000"/>
              </a:spcBef>
              <a:buFontTx/>
              <a:buNone/>
            </a:pPr>
            <a:r>
              <a:rPr lang="zh-CN" altLang="en-US" sz="2400" dirty="0">
                <a:latin typeface="Times New Roman" panose="02020603050405020304" pitchFamily="18" charset="0"/>
                <a:ea typeface="华康俪金黑W8(P)" panose="020B0800000000000000" pitchFamily="34" charset="-122"/>
              </a:rPr>
              <a:t>建新结点：</a:t>
            </a:r>
            <a:r>
              <a:rPr lang="zh-CN" altLang="en-US" sz="2400" dirty="0">
                <a:solidFill>
                  <a:srgbClr val="A50021"/>
                </a:solidFill>
                <a:latin typeface="Times New Roman" panose="02020603050405020304" pitchFamily="18" charset="0"/>
                <a:ea typeface="华康俪金黑W8(P)" panose="020B0800000000000000" pitchFamily="34" charset="-122"/>
              </a:rPr>
              <a:t>（</a:t>
            </a:r>
            <a:r>
              <a:rPr lang="en-US" altLang="zh-CN" sz="2400" dirty="0">
                <a:solidFill>
                  <a:srgbClr val="A50021"/>
                </a:solidFill>
                <a:latin typeface="Times New Roman" panose="02020603050405020304" pitchFamily="18" charset="0"/>
                <a:ea typeface="华康俪金黑W8(P)" panose="020B0800000000000000" pitchFamily="34" charset="-122"/>
              </a:rPr>
              <a:t>As, Ks+1, ……  , </a:t>
            </a:r>
            <a:r>
              <a:rPr lang="en-US" altLang="zh-CN" sz="2400" dirty="0" err="1">
                <a:solidFill>
                  <a:srgbClr val="A50021"/>
                </a:solidFill>
                <a:latin typeface="Times New Roman" panose="02020603050405020304" pitchFamily="18" charset="0"/>
                <a:ea typeface="华康俪金黑W8(P)" panose="020B0800000000000000" pitchFamily="34" charset="-122"/>
              </a:rPr>
              <a:t>Kn</a:t>
            </a:r>
            <a:r>
              <a:rPr lang="en-US" altLang="zh-CN" sz="2400" dirty="0">
                <a:solidFill>
                  <a:srgbClr val="A50021"/>
                </a:solidFill>
                <a:latin typeface="Times New Roman" panose="02020603050405020304" pitchFamily="18" charset="0"/>
                <a:ea typeface="华康俪金黑W8(P)" panose="020B0800000000000000" pitchFamily="34" charset="-122"/>
              </a:rPr>
              <a:t>, An</a:t>
            </a:r>
            <a:r>
              <a:rPr lang="zh-CN" altLang="en-US" sz="2400" dirty="0">
                <a:solidFill>
                  <a:srgbClr val="A50021"/>
                </a:solidFill>
                <a:latin typeface="Times New Roman" panose="02020603050405020304" pitchFamily="18" charset="0"/>
                <a:ea typeface="华康俪金黑W8(P)" panose="020B0800000000000000" pitchFamily="34" charset="-122"/>
              </a:rPr>
              <a:t>）；</a:t>
            </a:r>
          </a:p>
          <a:p>
            <a:pPr>
              <a:lnSpc>
                <a:spcPct val="100000"/>
              </a:lnSpc>
              <a:spcBef>
                <a:spcPct val="20000"/>
              </a:spcBef>
              <a:buFontTx/>
              <a:buNone/>
            </a:pPr>
            <a:r>
              <a:rPr lang="zh-CN" altLang="en-US" sz="2400" dirty="0">
                <a:solidFill>
                  <a:srgbClr val="0000FF"/>
                </a:solidFill>
                <a:latin typeface="Times New Roman" panose="02020603050405020304" pitchFamily="18" charset="0"/>
                <a:ea typeface="华康俪金黑W8(P)" panose="020B0800000000000000" pitchFamily="34" charset="-122"/>
              </a:rPr>
              <a:t>将（</a:t>
            </a:r>
            <a:r>
              <a:rPr lang="en-US" altLang="zh-CN" sz="2400" dirty="0">
                <a:solidFill>
                  <a:srgbClr val="0000FF"/>
                </a:solidFill>
                <a:latin typeface="Times New Roman" panose="02020603050405020304" pitchFamily="18" charset="0"/>
                <a:ea typeface="华康俪金黑W8(P)" panose="020B0800000000000000" pitchFamily="34" charset="-122"/>
              </a:rPr>
              <a:t>Ks, p</a:t>
            </a:r>
            <a:r>
              <a:rPr lang="zh-CN" altLang="en-US" sz="2400" dirty="0">
                <a:solidFill>
                  <a:srgbClr val="0000FF"/>
                </a:solidFill>
                <a:latin typeface="Times New Roman" panose="02020603050405020304" pitchFamily="18" charset="0"/>
                <a:ea typeface="华康俪金黑W8(P)" panose="020B0800000000000000" pitchFamily="34" charset="-122"/>
              </a:rPr>
              <a:t>）插入双亲结点</a:t>
            </a:r>
            <a:r>
              <a:rPr lang="zh-CN" altLang="en-US" sz="2400" dirty="0">
                <a:latin typeface="Times New Roman" panose="02020603050405020304" pitchFamily="18" charset="0"/>
                <a:ea typeface="华康俪金黑W8(P)" panose="020B0800000000000000" pitchFamily="34"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2735"/>
                                        </p:tgtEl>
                                        <p:attrNameLst>
                                          <p:attrName>style.visibility</p:attrName>
                                        </p:attrNameLst>
                                      </p:cBhvr>
                                      <p:to>
                                        <p:strVal val="visible"/>
                                      </p:to>
                                    </p:set>
                                    <p:animEffect transition="in" filter="wipe(left)">
                                      <p:cBhvr>
                                        <p:cTn id="7" dur="500"/>
                                        <p:tgtEl>
                                          <p:spTgt spid="11827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2737"/>
                                        </p:tgtEl>
                                        <p:attrNameLst>
                                          <p:attrName>style.visibility</p:attrName>
                                        </p:attrNameLst>
                                      </p:cBhvr>
                                      <p:to>
                                        <p:strVal val="visible"/>
                                      </p:to>
                                    </p:set>
                                    <p:animEffect transition="in" filter="wipe(left)">
                                      <p:cBhvr>
                                        <p:cTn id="12" dur="500"/>
                                        <p:tgtEl>
                                          <p:spTgt spid="11827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82738"/>
                                        </p:tgtEl>
                                        <p:attrNameLst>
                                          <p:attrName>style.visibility</p:attrName>
                                        </p:attrNameLst>
                                      </p:cBhvr>
                                      <p:to>
                                        <p:strVal val="visible"/>
                                      </p:to>
                                    </p:set>
                                    <p:animEffect transition="in" filter="wipe(left)">
                                      <p:cBhvr>
                                        <p:cTn id="17" dur="300"/>
                                        <p:tgtEl>
                                          <p:spTgt spid="11827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16" presetClass="entr" presetSubtype="26"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Horizontal)">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35" grpId="0" autoUpdateAnimBg="0"/>
      <p:bldP spid="1182737" grpId="0" animBg="1" autoUpdateAnimBg="0"/>
      <p:bldP spid="1182738" grpId="0" animBg="1" autoUpdateAnimBg="0"/>
      <p:bldP spid="21" grpId="0" animBg="1"/>
      <p:bldP spid="22"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3">
            <a:extLst>
              <a:ext uri="{FF2B5EF4-FFF2-40B4-BE49-F238E27FC236}">
                <a16:creationId xmlns:a16="http://schemas.microsoft.com/office/drawing/2014/main" id="{4CD813E6-DACC-479F-BD50-67B5BE83BF85}"/>
              </a:ext>
            </a:extLst>
          </p:cNvPr>
          <p:cNvSpPr>
            <a:spLocks noGrp="1" noChangeArrowheads="1"/>
          </p:cNvSpPr>
          <p:nvPr>
            <p:ph type="title"/>
          </p:nvPr>
        </p:nvSpPr>
        <p:spPr>
          <a:xfrm>
            <a:off x="225425" y="-185738"/>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6739" name="Rectangle 2">
            <a:extLst>
              <a:ext uri="{FF2B5EF4-FFF2-40B4-BE49-F238E27FC236}">
                <a16:creationId xmlns:a16="http://schemas.microsoft.com/office/drawing/2014/main" id="{42844861-A2AA-43B1-9C4B-CBD0671E4052}"/>
              </a:ext>
            </a:extLst>
          </p:cNvPr>
          <p:cNvSpPr>
            <a:spLocks noGrp="1" noChangeArrowheads="1"/>
          </p:cNvSpPr>
          <p:nvPr>
            <p:ph idx="1"/>
          </p:nvPr>
        </p:nvSpPr>
        <p:spPr>
          <a:xfrm>
            <a:off x="706438" y="1311275"/>
            <a:ext cx="10515600" cy="4351338"/>
          </a:xfrm>
        </p:spPr>
        <p:txBody>
          <a:bodyPr/>
          <a:lstStyle/>
          <a:p>
            <a:pPr eaLnBrk="1" hangingPunct="1">
              <a:spcBef>
                <a:spcPct val="0"/>
              </a:spcBef>
            </a:pPr>
            <a:r>
              <a:rPr lang="en-US" altLang="zh-CN" dirty="0"/>
              <a:t>B</a:t>
            </a:r>
            <a:r>
              <a:rPr lang="zh-CN" altLang="en-US" dirty="0"/>
              <a:t>树的插入过程</a:t>
            </a:r>
          </a:p>
          <a:p>
            <a:pPr eaLnBrk="1" hangingPunct="1">
              <a:spcBef>
                <a:spcPct val="0"/>
              </a:spcBef>
              <a:buFont typeface="Wingdings" panose="05000000000000000000" pitchFamily="2" charset="2"/>
              <a:buNone/>
            </a:pPr>
            <a:r>
              <a:rPr lang="zh-CN" altLang="en-US" dirty="0"/>
              <a:t>		例如：</a:t>
            </a:r>
            <a:r>
              <a:rPr lang="en-US" altLang="zh-CN" dirty="0"/>
              <a:t>m=3</a:t>
            </a:r>
            <a:r>
              <a:rPr lang="zh-CN" altLang="en-US" dirty="0"/>
              <a:t>的</a:t>
            </a:r>
            <a:r>
              <a:rPr lang="en-US" altLang="zh-CN" dirty="0"/>
              <a:t>B</a:t>
            </a:r>
            <a:r>
              <a:rPr lang="zh-CN" altLang="en-US" dirty="0"/>
              <a:t>树。</a:t>
            </a:r>
          </a:p>
        </p:txBody>
      </p:sp>
      <p:grpSp>
        <p:nvGrpSpPr>
          <p:cNvPr id="116740" name="Group 4">
            <a:extLst>
              <a:ext uri="{FF2B5EF4-FFF2-40B4-BE49-F238E27FC236}">
                <a16:creationId xmlns:a16="http://schemas.microsoft.com/office/drawing/2014/main" id="{13234D0A-188A-4C39-BAAC-257DFDFAE3C1}"/>
              </a:ext>
            </a:extLst>
          </p:cNvPr>
          <p:cNvGrpSpPr>
            <a:grpSpLocks/>
          </p:cNvGrpSpPr>
          <p:nvPr/>
        </p:nvGrpSpPr>
        <p:grpSpPr bwMode="auto">
          <a:xfrm>
            <a:off x="1755775" y="2605088"/>
            <a:ext cx="8416925" cy="3463925"/>
            <a:chOff x="278" y="1795"/>
            <a:chExt cx="5302" cy="2182"/>
          </a:xfrm>
        </p:grpSpPr>
        <p:sp>
          <p:nvSpPr>
            <p:cNvPr id="116747" name="Oval 5">
              <a:extLst>
                <a:ext uri="{FF2B5EF4-FFF2-40B4-BE49-F238E27FC236}">
                  <a16:creationId xmlns:a16="http://schemas.microsoft.com/office/drawing/2014/main" id="{C297A62C-CC5A-40B2-84FA-1D071FDCEE57}"/>
                </a:ext>
              </a:extLst>
            </p:cNvPr>
            <p:cNvSpPr>
              <a:spLocks noChangeArrowheads="1"/>
            </p:cNvSpPr>
            <p:nvPr/>
          </p:nvSpPr>
          <p:spPr bwMode="auto">
            <a:xfrm>
              <a:off x="1689" y="2125"/>
              <a:ext cx="2208" cy="432"/>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50    </a:t>
              </a:r>
              <a:r>
                <a:rPr lang="en-US" altLang="zh-CN" sz="3600" dirty="0">
                  <a:solidFill>
                    <a:srgbClr val="FF0000"/>
                  </a:solidFill>
                  <a:latin typeface="Times New Roman" panose="02020603050405020304" pitchFamily="18" charset="0"/>
                  <a:ea typeface="华康俪金黑W8(P)" panose="020B0800000000000000" pitchFamily="34" charset="-122"/>
                </a:rPr>
                <a:t>80</a:t>
              </a:r>
              <a:endParaRPr lang="en-US" altLang="zh-CN" sz="2400" b="0" dirty="0">
                <a:latin typeface="Times New Roman" panose="02020603050405020304" pitchFamily="18" charset="0"/>
                <a:ea typeface="华康俪金黑W8(P)" panose="020B0800000000000000" pitchFamily="34" charset="-122"/>
              </a:endParaRPr>
            </a:p>
          </p:txBody>
        </p:sp>
        <p:sp>
          <p:nvSpPr>
            <p:cNvPr id="116748" name="Text Box 6">
              <a:extLst>
                <a:ext uri="{FF2B5EF4-FFF2-40B4-BE49-F238E27FC236}">
                  <a16:creationId xmlns:a16="http://schemas.microsoft.com/office/drawing/2014/main" id="{B60B3DD8-CB7A-453C-9C97-28ABCD9DE641}"/>
                </a:ext>
              </a:extLst>
            </p:cNvPr>
            <p:cNvSpPr txBox="1">
              <a:spLocks noChangeArrowheads="1"/>
            </p:cNvSpPr>
            <p:nvPr/>
          </p:nvSpPr>
          <p:spPr bwMode="auto">
            <a:xfrm>
              <a:off x="278" y="3570"/>
              <a:ext cx="260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b="0" dirty="0">
                  <a:solidFill>
                    <a:srgbClr val="0070C0"/>
                  </a:solidFill>
                  <a:latin typeface="华康俪金黑W8(P)" panose="020B0800000000000000" pitchFamily="34" charset="-122"/>
                  <a:ea typeface="华康俪金黑W8(P)" panose="020B0800000000000000" pitchFamily="34" charset="-122"/>
                </a:rPr>
                <a:t>插入关键字 </a:t>
              </a:r>
              <a:r>
                <a:rPr lang="en-US" altLang="zh-CN" sz="3600" b="0" dirty="0">
                  <a:solidFill>
                    <a:srgbClr val="0070C0"/>
                  </a:solidFill>
                  <a:latin typeface="华康俪金黑W8(P)" panose="020B0800000000000000" pitchFamily="34" charset="-122"/>
                  <a:ea typeface="华康俪金黑W8(P)" panose="020B0800000000000000" pitchFamily="34" charset="-122"/>
                </a:rPr>
                <a:t>= </a:t>
              </a:r>
              <a:r>
                <a:rPr lang="en-US" altLang="zh-CN" sz="3600" dirty="0">
                  <a:solidFill>
                    <a:srgbClr val="0070C0"/>
                  </a:solidFill>
                  <a:latin typeface="华康俪金黑W8(P)" panose="020B0800000000000000" pitchFamily="34" charset="-122"/>
                  <a:ea typeface="华康俪金黑W8(P)" panose="020B0800000000000000" pitchFamily="34" charset="-122"/>
                </a:rPr>
                <a:t>60</a:t>
              </a:r>
              <a:r>
                <a:rPr lang="zh-CN" altLang="en-US" sz="3600" b="0" dirty="0">
                  <a:solidFill>
                    <a:srgbClr val="0070C0"/>
                  </a:solidFill>
                  <a:latin typeface="华康俪金黑W8(P)" panose="020B0800000000000000" pitchFamily="34" charset="-122"/>
                  <a:ea typeface="华康俪金黑W8(P)" panose="020B0800000000000000" pitchFamily="34" charset="-122"/>
                </a:rPr>
                <a:t>，</a:t>
              </a:r>
            </a:p>
          </p:txBody>
        </p:sp>
        <p:sp>
          <p:nvSpPr>
            <p:cNvPr id="116749" name="Freeform 7">
              <a:extLst>
                <a:ext uri="{FF2B5EF4-FFF2-40B4-BE49-F238E27FC236}">
                  <a16:creationId xmlns:a16="http://schemas.microsoft.com/office/drawing/2014/main" id="{4814CE63-ADF1-4B21-B0D9-0B5C5FDBB385}"/>
                </a:ext>
              </a:extLst>
            </p:cNvPr>
            <p:cNvSpPr>
              <a:spLocks/>
            </p:cNvSpPr>
            <p:nvPr/>
          </p:nvSpPr>
          <p:spPr bwMode="auto">
            <a:xfrm>
              <a:off x="1487" y="1795"/>
              <a:ext cx="672" cy="384"/>
            </a:xfrm>
            <a:custGeom>
              <a:avLst/>
              <a:gdLst>
                <a:gd name="T0" fmla="*/ 0 w 672"/>
                <a:gd name="T1" fmla="*/ 0 h 384"/>
                <a:gd name="T2" fmla="*/ 384 w 672"/>
                <a:gd name="T3" fmla="*/ 96 h 384"/>
                <a:gd name="T4" fmla="*/ 144 w 672"/>
                <a:gd name="T5" fmla="*/ 144 h 384"/>
                <a:gd name="T6" fmla="*/ 672 w 672"/>
                <a:gd name="T7" fmla="*/ 38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chemeClr val="tx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6750" name="Oval 8">
              <a:extLst>
                <a:ext uri="{FF2B5EF4-FFF2-40B4-BE49-F238E27FC236}">
                  <a16:creationId xmlns:a16="http://schemas.microsoft.com/office/drawing/2014/main" id="{AB765F08-8FFD-4941-A828-4D4899093004}"/>
                </a:ext>
              </a:extLst>
            </p:cNvPr>
            <p:cNvSpPr>
              <a:spLocks noChangeArrowheads="1"/>
            </p:cNvSpPr>
            <p:nvPr/>
          </p:nvSpPr>
          <p:spPr bwMode="auto">
            <a:xfrm>
              <a:off x="527" y="3043"/>
              <a:ext cx="1451" cy="336"/>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dirty="0">
                  <a:solidFill>
                    <a:srgbClr val="A50021"/>
                  </a:solidFill>
                  <a:latin typeface="Times New Roman" panose="02020603050405020304" pitchFamily="18" charset="0"/>
                  <a:ea typeface="华康俪金黑W8(P)" panose="020B0800000000000000" pitchFamily="34" charset="-122"/>
                </a:rPr>
                <a:t>20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A50021"/>
                  </a:solidFill>
                  <a:latin typeface="Times New Roman" panose="02020603050405020304" pitchFamily="18" charset="0"/>
                  <a:ea typeface="华康俪金黑W8(P)" panose="020B0800000000000000" pitchFamily="34" charset="-122"/>
                </a:rPr>
                <a:t> 40 </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6751" name="Line 9">
              <a:extLst>
                <a:ext uri="{FF2B5EF4-FFF2-40B4-BE49-F238E27FC236}">
                  <a16:creationId xmlns:a16="http://schemas.microsoft.com/office/drawing/2014/main" id="{3308A8E0-707D-4BF7-AFD0-0A753AA2F6B8}"/>
                </a:ext>
              </a:extLst>
            </p:cNvPr>
            <p:cNvSpPr>
              <a:spLocks noChangeShapeType="1"/>
            </p:cNvSpPr>
            <p:nvPr/>
          </p:nvSpPr>
          <p:spPr bwMode="auto">
            <a:xfrm flipH="1">
              <a:off x="1151" y="2371"/>
              <a:ext cx="768" cy="672"/>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6752" name="Line 10">
              <a:extLst>
                <a:ext uri="{FF2B5EF4-FFF2-40B4-BE49-F238E27FC236}">
                  <a16:creationId xmlns:a16="http://schemas.microsoft.com/office/drawing/2014/main" id="{181973AE-BF3D-4CA9-81A5-3EC4CFB6D899}"/>
                </a:ext>
              </a:extLst>
            </p:cNvPr>
            <p:cNvSpPr>
              <a:spLocks noChangeShapeType="1"/>
            </p:cNvSpPr>
            <p:nvPr/>
          </p:nvSpPr>
          <p:spPr bwMode="auto">
            <a:xfrm>
              <a:off x="2735" y="2371"/>
              <a:ext cx="816" cy="672"/>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6753" name="Rectangle 11">
              <a:extLst>
                <a:ext uri="{FF2B5EF4-FFF2-40B4-BE49-F238E27FC236}">
                  <a16:creationId xmlns:a16="http://schemas.microsoft.com/office/drawing/2014/main" id="{9A275A7D-1E7F-48F6-9F61-15226C2822F6}"/>
                </a:ext>
              </a:extLst>
            </p:cNvPr>
            <p:cNvSpPr>
              <a:spLocks noChangeArrowheads="1"/>
            </p:cNvSpPr>
            <p:nvPr/>
          </p:nvSpPr>
          <p:spPr bwMode="auto">
            <a:xfrm>
              <a:off x="2568" y="3570"/>
              <a:ext cx="76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3600" dirty="0">
                  <a:solidFill>
                    <a:srgbClr val="0070C0"/>
                  </a:solidFill>
                  <a:latin typeface="华康俪金黑W8(P)" panose="020B0800000000000000" pitchFamily="34" charset="-122"/>
                  <a:ea typeface="华康俪金黑W8(P)" panose="020B0800000000000000" pitchFamily="34" charset="-122"/>
                </a:rPr>
                <a:t>90</a:t>
              </a:r>
              <a:r>
                <a:rPr lang="zh-CN" altLang="en-US" sz="3600" dirty="0">
                  <a:solidFill>
                    <a:srgbClr val="0070C0"/>
                  </a:solidFill>
                  <a:latin typeface="华康俪金黑W8(P)" panose="020B0800000000000000" pitchFamily="34" charset="-122"/>
                  <a:ea typeface="华康俪金黑W8(P)" panose="020B0800000000000000" pitchFamily="34" charset="-122"/>
                </a:rPr>
                <a:t>，</a:t>
              </a:r>
              <a:endParaRPr lang="zh-CN" altLang="en-US" sz="3600" b="0" dirty="0">
                <a:solidFill>
                  <a:srgbClr val="0070C0"/>
                </a:solidFill>
                <a:latin typeface="华康俪金黑W8(P)" panose="020B0800000000000000" pitchFamily="34" charset="-122"/>
                <a:ea typeface="华康俪金黑W8(P)" panose="020B0800000000000000" pitchFamily="34" charset="-122"/>
              </a:endParaRPr>
            </a:p>
          </p:txBody>
        </p:sp>
        <p:sp>
          <p:nvSpPr>
            <p:cNvPr id="116754" name="Oval 12">
              <a:extLst>
                <a:ext uri="{FF2B5EF4-FFF2-40B4-BE49-F238E27FC236}">
                  <a16:creationId xmlns:a16="http://schemas.microsoft.com/office/drawing/2014/main" id="{DBB62DDD-963C-4976-BF7A-9CFD403ABD54}"/>
                </a:ext>
              </a:extLst>
            </p:cNvPr>
            <p:cNvSpPr>
              <a:spLocks noChangeArrowheads="1"/>
            </p:cNvSpPr>
            <p:nvPr/>
          </p:nvSpPr>
          <p:spPr bwMode="auto">
            <a:xfrm>
              <a:off x="4524" y="3010"/>
              <a:ext cx="1056" cy="336"/>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0070C0"/>
                  </a:solidFill>
                  <a:latin typeface="Times New Roman" panose="02020603050405020304" pitchFamily="18" charset="0"/>
                  <a:ea typeface="华康俪金黑W8(P)" panose="020B0800000000000000" pitchFamily="34" charset="-122"/>
                  <a:sym typeface="Symbol" panose="05050102010706020507" pitchFamily="18" charset="2"/>
                </a:rPr>
                <a:t>90</a:t>
              </a:r>
              <a:r>
                <a:rPr lang="en-US" altLang="zh-CN" sz="3600" dirty="0">
                  <a:solidFill>
                    <a:srgbClr val="0070C0"/>
                  </a:solidFill>
                  <a:latin typeface="Times New Roman" panose="02020603050405020304" pitchFamily="18" charset="0"/>
                  <a:ea typeface="华康俪金黑W8(P)" panose="020B0800000000000000" pitchFamily="34" charset="-122"/>
                </a:rPr>
                <a:t> </a:t>
              </a:r>
            </a:p>
          </p:txBody>
        </p:sp>
        <p:sp>
          <p:nvSpPr>
            <p:cNvPr id="116755" name="Oval 13">
              <a:extLst>
                <a:ext uri="{FF2B5EF4-FFF2-40B4-BE49-F238E27FC236}">
                  <a16:creationId xmlns:a16="http://schemas.microsoft.com/office/drawing/2014/main" id="{19DFB3CB-1C42-43BD-9471-F3045EF78FA9}"/>
                </a:ext>
              </a:extLst>
            </p:cNvPr>
            <p:cNvSpPr>
              <a:spLocks noChangeArrowheads="1"/>
            </p:cNvSpPr>
            <p:nvPr/>
          </p:nvSpPr>
          <p:spPr bwMode="auto">
            <a:xfrm>
              <a:off x="2923" y="3039"/>
              <a:ext cx="1488" cy="336"/>
            </a:xfrm>
            <a:prstGeom prst="ellipse">
              <a:avLst/>
            </a:prstGeom>
            <a:solidFill>
              <a:srgbClr val="FFFFCC"/>
            </a:solidFill>
            <a:ln w="19050">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chemeClr val="folHlink"/>
                  </a:solidFill>
                  <a:latin typeface="Times New Roman" panose="02020603050405020304" pitchFamily="18" charset="0"/>
                  <a:ea typeface="华康俪金黑W8(P)" panose="020B0800000000000000" pitchFamily="34" charset="-122"/>
                </a:rPr>
                <a:t>60</a:t>
              </a:r>
              <a:r>
                <a:rPr lang="en-US" altLang="zh-CN"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6756" name="Line 14">
              <a:extLst>
                <a:ext uri="{FF2B5EF4-FFF2-40B4-BE49-F238E27FC236}">
                  <a16:creationId xmlns:a16="http://schemas.microsoft.com/office/drawing/2014/main" id="{FF94D550-E1EB-47DF-B4C4-8EA0512E4B70}"/>
                </a:ext>
              </a:extLst>
            </p:cNvPr>
            <p:cNvSpPr>
              <a:spLocks noChangeShapeType="1"/>
            </p:cNvSpPr>
            <p:nvPr/>
          </p:nvSpPr>
          <p:spPr bwMode="auto">
            <a:xfrm>
              <a:off x="3504" y="2358"/>
              <a:ext cx="1446" cy="652"/>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grpSp>
      <p:sp>
        <p:nvSpPr>
          <p:cNvPr id="1182735" name="Rectangle 15">
            <a:extLst>
              <a:ext uri="{FF2B5EF4-FFF2-40B4-BE49-F238E27FC236}">
                <a16:creationId xmlns:a16="http://schemas.microsoft.com/office/drawing/2014/main" id="{DFCBC536-9F84-4E53-9703-07CB5D598C29}"/>
              </a:ext>
            </a:extLst>
          </p:cNvPr>
          <p:cNvSpPr>
            <a:spLocks noChangeArrowheads="1"/>
          </p:cNvSpPr>
          <p:nvPr/>
        </p:nvSpPr>
        <p:spPr bwMode="auto">
          <a:xfrm>
            <a:off x="6318250" y="5422900"/>
            <a:ext cx="12176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3600" dirty="0">
                <a:solidFill>
                  <a:srgbClr val="FF0000"/>
                </a:solidFill>
                <a:latin typeface="华康俪金黑W8(P)" panose="020B0800000000000000" pitchFamily="34" charset="-122"/>
                <a:ea typeface="华康俪金黑W8(P)" panose="020B0800000000000000" pitchFamily="34" charset="-122"/>
              </a:rPr>
              <a:t>30</a:t>
            </a:r>
            <a:r>
              <a:rPr lang="zh-CN" altLang="en-US" sz="3600" dirty="0">
                <a:solidFill>
                  <a:srgbClr val="FF0000"/>
                </a:solidFill>
                <a:latin typeface="华康俪金黑W8(P)" panose="020B0800000000000000" pitchFamily="34" charset="-122"/>
                <a:ea typeface="华康俪金黑W8(P)" panose="020B0800000000000000" pitchFamily="34" charset="-122"/>
              </a:rPr>
              <a:t>，</a:t>
            </a:r>
            <a:endParaRPr lang="zh-CN" altLang="en-US" sz="3600" b="0" dirty="0">
              <a:solidFill>
                <a:srgbClr val="FF0000"/>
              </a:solidFill>
              <a:latin typeface="华康俪金黑W8(P)" panose="020B0800000000000000" pitchFamily="34" charset="-122"/>
              <a:ea typeface="华康俪金黑W8(P)" panose="020B0800000000000000" pitchFamily="34" charset="-122"/>
            </a:endParaRPr>
          </a:p>
        </p:txBody>
      </p:sp>
      <p:sp>
        <p:nvSpPr>
          <p:cNvPr id="1182736" name="Oval 16">
            <a:extLst>
              <a:ext uri="{FF2B5EF4-FFF2-40B4-BE49-F238E27FC236}">
                <a16:creationId xmlns:a16="http://schemas.microsoft.com/office/drawing/2014/main" id="{36F1D0EB-399E-4D6B-B617-897169BC30AB}"/>
              </a:ext>
            </a:extLst>
          </p:cNvPr>
          <p:cNvSpPr>
            <a:spLocks noChangeArrowheads="1"/>
          </p:cNvSpPr>
          <p:nvPr/>
        </p:nvSpPr>
        <p:spPr bwMode="auto">
          <a:xfrm>
            <a:off x="4581525" y="4586288"/>
            <a:ext cx="1304925" cy="5334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A50021"/>
                </a:solidFill>
                <a:latin typeface="Times New Roman" panose="02020603050405020304" pitchFamily="18" charset="0"/>
                <a:ea typeface="华康俪金黑W8(P)" panose="020B0800000000000000" pitchFamily="34" charset="-122"/>
              </a:rPr>
              <a:t>40</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82737" name="Oval 17">
            <a:extLst>
              <a:ext uri="{FF2B5EF4-FFF2-40B4-BE49-F238E27FC236}">
                <a16:creationId xmlns:a16="http://schemas.microsoft.com/office/drawing/2014/main" id="{25DF6942-F7EF-455E-94FC-F9063363F6BF}"/>
              </a:ext>
            </a:extLst>
          </p:cNvPr>
          <p:cNvSpPr>
            <a:spLocks noChangeArrowheads="1"/>
          </p:cNvSpPr>
          <p:nvPr/>
        </p:nvSpPr>
        <p:spPr bwMode="auto">
          <a:xfrm>
            <a:off x="2151063" y="4579938"/>
            <a:ext cx="2295525"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3200"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sz="3200" dirty="0">
                <a:solidFill>
                  <a:srgbClr val="A50021"/>
                </a:solidFill>
                <a:latin typeface="Times New Roman" panose="02020603050405020304" pitchFamily="18" charset="0"/>
                <a:ea typeface="华康俪金黑W8(P)" panose="020B0800000000000000" pitchFamily="34" charset="-122"/>
              </a:rPr>
              <a:t>20 </a:t>
            </a:r>
            <a:r>
              <a:rPr lang="en-US" altLang="zh-CN" sz="3200"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82738" name="Oval 18">
            <a:extLst>
              <a:ext uri="{FF2B5EF4-FFF2-40B4-BE49-F238E27FC236}">
                <a16:creationId xmlns:a16="http://schemas.microsoft.com/office/drawing/2014/main" id="{D785ACCF-8A66-4E77-AFB3-0F2431835224}"/>
              </a:ext>
            </a:extLst>
          </p:cNvPr>
          <p:cNvSpPr>
            <a:spLocks noChangeArrowheads="1"/>
          </p:cNvSpPr>
          <p:nvPr/>
        </p:nvSpPr>
        <p:spPr bwMode="auto">
          <a:xfrm>
            <a:off x="4002088" y="3128963"/>
            <a:ext cx="3505200" cy="6858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FF0000"/>
                </a:solidFill>
                <a:latin typeface="Times New Roman" panose="02020603050405020304" pitchFamily="18" charset="0"/>
                <a:ea typeface="华康俪金黑W8(P)" panose="020B0800000000000000" pitchFamily="34" charset="-122"/>
              </a:rPr>
              <a:t>30</a:t>
            </a:r>
            <a:r>
              <a:rPr lang="en-US" altLang="zh-CN" sz="3600" dirty="0">
                <a:solidFill>
                  <a:srgbClr val="A50021"/>
                </a:solidFill>
                <a:latin typeface="Times New Roman" panose="02020603050405020304" pitchFamily="18" charset="0"/>
                <a:ea typeface="华康俪金黑W8(P)" panose="020B0800000000000000" pitchFamily="34" charset="-122"/>
              </a:rPr>
              <a:t>   50    80</a:t>
            </a:r>
            <a:endParaRPr lang="en-US" altLang="zh-CN" sz="2400" b="0" dirty="0">
              <a:latin typeface="Times New Roman" panose="02020603050405020304" pitchFamily="18" charset="0"/>
              <a:ea typeface="华康俪金黑W8(P)" panose="020B0800000000000000" pitchFamily="34" charset="-122"/>
            </a:endParaRPr>
          </a:p>
        </p:txBody>
      </p:sp>
      <p:sp>
        <p:nvSpPr>
          <p:cNvPr id="1182739" name="Line 19">
            <a:extLst>
              <a:ext uri="{FF2B5EF4-FFF2-40B4-BE49-F238E27FC236}">
                <a16:creationId xmlns:a16="http://schemas.microsoft.com/office/drawing/2014/main" id="{70E6EC59-88D7-470E-BB7C-42C03699B4A6}"/>
              </a:ext>
            </a:extLst>
          </p:cNvPr>
          <p:cNvSpPr>
            <a:spLocks noChangeShapeType="1"/>
          </p:cNvSpPr>
          <p:nvPr/>
        </p:nvSpPr>
        <p:spPr bwMode="auto">
          <a:xfrm flipH="1">
            <a:off x="5121275" y="3633788"/>
            <a:ext cx="15240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20" name="Rectangle 3">
            <a:extLst>
              <a:ext uri="{FF2B5EF4-FFF2-40B4-BE49-F238E27FC236}">
                <a16:creationId xmlns:a16="http://schemas.microsoft.com/office/drawing/2014/main" id="{29E2E86A-2DC3-42DA-9C34-EE478772F1C8}"/>
              </a:ext>
            </a:extLst>
          </p:cNvPr>
          <p:cNvSpPr txBox="1">
            <a:spLocks noChangeArrowheads="1"/>
          </p:cNvSpPr>
          <p:nvPr/>
        </p:nvSpPr>
        <p:spPr bwMode="auto">
          <a:xfrm>
            <a:off x="5649913" y="927100"/>
            <a:ext cx="6542087" cy="1371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kumimoji="0" lang="zh-CN" altLang="en-US" b="0" dirty="0">
                <a:solidFill>
                  <a:srgbClr val="FF0000"/>
                </a:solidFill>
                <a:ea typeface="华康俪金黑W8(P)" panose="020B0800000000000000" pitchFamily="34" charset="-122"/>
              </a:rPr>
              <a:t>情况</a:t>
            </a:r>
            <a:r>
              <a:rPr kumimoji="0" lang="en-US" altLang="zh-CN" b="0" dirty="0">
                <a:solidFill>
                  <a:srgbClr val="FF0000"/>
                </a:solidFill>
                <a:ea typeface="华康俪金黑W8(P)" panose="020B0800000000000000" pitchFamily="34" charset="-122"/>
              </a:rPr>
              <a:t>3——</a:t>
            </a:r>
            <a:r>
              <a:rPr kumimoji="0" lang="zh-CN" altLang="en-US" b="0" dirty="0">
                <a:solidFill>
                  <a:srgbClr val="FF0000"/>
                </a:solidFill>
                <a:ea typeface="华康俪金黑W8(P)" panose="020B0800000000000000" pitchFamily="34" charset="-122"/>
              </a:rPr>
              <a:t>特点</a:t>
            </a:r>
            <a:r>
              <a:rPr kumimoji="0" lang="zh-CN" altLang="en-US" b="0" dirty="0">
                <a:ea typeface="华康俪金黑W8(P)" panose="020B0800000000000000" pitchFamily="34" charset="-122"/>
              </a:rPr>
              <a:t>：结点分裂后</a:t>
            </a:r>
            <a:r>
              <a:rPr kumimoji="0" lang="en-US" altLang="zh-CN" b="0" dirty="0">
                <a:ea typeface="华康俪金黑W8(P)" panose="020B0800000000000000" pitchFamily="34" charset="-122"/>
              </a:rPr>
              <a:t>, </a:t>
            </a:r>
            <a:r>
              <a:rPr kumimoji="0" lang="zh-CN" altLang="en-US" b="0" dirty="0">
                <a:ea typeface="华康俪金黑W8(P)" panose="020B0800000000000000" pitchFamily="34" charset="-122"/>
              </a:rPr>
              <a:t>没有双亲</a:t>
            </a:r>
          </a:p>
          <a:p>
            <a:pPr eaLnBrk="1" hangingPunct="1"/>
            <a:r>
              <a:rPr kumimoji="0" lang="zh-CN" altLang="en-US" b="0" dirty="0">
                <a:solidFill>
                  <a:srgbClr val="FF0000"/>
                </a:solidFill>
                <a:ea typeface="华康俪金黑W8(P)" panose="020B0800000000000000" pitchFamily="34" charset="-122"/>
              </a:rPr>
              <a:t>方法：</a:t>
            </a:r>
            <a:r>
              <a:rPr kumimoji="0" lang="zh-CN" altLang="en-US" b="0" dirty="0">
                <a:ea typeface="华康俪金黑W8(P)" panose="020B0800000000000000" pitchFamily="34" charset="-122"/>
              </a:rPr>
              <a:t>新建双亲节点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2735"/>
                                        </p:tgtEl>
                                        <p:attrNameLst>
                                          <p:attrName>style.visibility</p:attrName>
                                        </p:attrNameLst>
                                      </p:cBhvr>
                                      <p:to>
                                        <p:strVal val="visible"/>
                                      </p:to>
                                    </p:set>
                                    <p:animEffect transition="in" filter="wipe(left)">
                                      <p:cBhvr>
                                        <p:cTn id="7" dur="500"/>
                                        <p:tgtEl>
                                          <p:spTgt spid="11827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2736"/>
                                        </p:tgtEl>
                                        <p:attrNameLst>
                                          <p:attrName>style.visibility</p:attrName>
                                        </p:attrNameLst>
                                      </p:cBhvr>
                                      <p:to>
                                        <p:strVal val="visible"/>
                                      </p:to>
                                    </p:set>
                                    <p:animEffect transition="in" filter="wipe(left)">
                                      <p:cBhvr>
                                        <p:cTn id="12" dur="500"/>
                                        <p:tgtEl>
                                          <p:spTgt spid="11827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2737"/>
                                        </p:tgtEl>
                                        <p:attrNameLst>
                                          <p:attrName>style.visibility</p:attrName>
                                        </p:attrNameLst>
                                      </p:cBhvr>
                                      <p:to>
                                        <p:strVal val="visible"/>
                                      </p:to>
                                    </p:set>
                                    <p:animEffect transition="in" filter="wipe(left)">
                                      <p:cBhvr>
                                        <p:cTn id="17" dur="500"/>
                                        <p:tgtEl>
                                          <p:spTgt spid="11827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182738"/>
                                        </p:tgtEl>
                                        <p:attrNameLst>
                                          <p:attrName>style.visibility</p:attrName>
                                        </p:attrNameLst>
                                      </p:cBhvr>
                                      <p:to>
                                        <p:strVal val="visible"/>
                                      </p:to>
                                    </p:set>
                                    <p:animEffect transition="in" filter="wipe(left)">
                                      <p:cBhvr>
                                        <p:cTn id="22" dur="300"/>
                                        <p:tgtEl>
                                          <p:spTgt spid="1182738"/>
                                        </p:tgtEl>
                                      </p:cBhvr>
                                    </p:animEffect>
                                  </p:childTnLst>
                                </p:cTn>
                              </p:par>
                              <p:par>
                                <p:cTn id="23" presetID="1" presetClass="entr" presetSubtype="0" fill="hold" nodeType="withEffect">
                                  <p:stCondLst>
                                    <p:cond delay="0"/>
                                  </p:stCondLst>
                                  <p:childTnLst>
                                    <p:set>
                                      <p:cBhvr>
                                        <p:cTn id="24" dur="1" fill="hold">
                                          <p:stCondLst>
                                            <p:cond delay="499"/>
                                          </p:stCondLst>
                                        </p:cTn>
                                        <p:tgtEl>
                                          <p:spTgt spid="118273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arn(inVertical)">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35" grpId="0" autoUpdateAnimBg="0"/>
      <p:bldP spid="1182736" grpId="0" animBg="1" autoUpdateAnimBg="0"/>
      <p:bldP spid="1182737" grpId="0" animBg="1" autoUpdateAnimBg="0"/>
      <p:bldP spid="1182738" grpId="0" animBg="1" autoUpdateAnimBg="0"/>
      <p:bldP spid="2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a:extLst>
              <a:ext uri="{FF2B5EF4-FFF2-40B4-BE49-F238E27FC236}">
                <a16:creationId xmlns:a16="http://schemas.microsoft.com/office/drawing/2014/main" id="{64C28790-2A6B-4BD8-A5F8-DE4A329FF823}"/>
              </a:ext>
            </a:extLst>
          </p:cNvPr>
          <p:cNvSpPr>
            <a:spLocks noGrp="1" noChangeArrowheads="1"/>
          </p:cNvSpPr>
          <p:nvPr>
            <p:ph type="title"/>
          </p:nvPr>
        </p:nvSpPr>
        <p:spPr>
          <a:xfrm>
            <a:off x="322263" y="-165100"/>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7763" name="Rectangle 2">
            <a:extLst>
              <a:ext uri="{FF2B5EF4-FFF2-40B4-BE49-F238E27FC236}">
                <a16:creationId xmlns:a16="http://schemas.microsoft.com/office/drawing/2014/main" id="{82A7D5B5-925A-4CD0-BBAA-7D96AE4BAD3C}"/>
              </a:ext>
            </a:extLst>
          </p:cNvPr>
          <p:cNvSpPr>
            <a:spLocks noGrp="1" noChangeArrowheads="1"/>
          </p:cNvSpPr>
          <p:nvPr>
            <p:ph idx="1"/>
          </p:nvPr>
        </p:nvSpPr>
        <p:spPr>
          <a:xfrm>
            <a:off x="884238" y="1000125"/>
            <a:ext cx="10515600" cy="4351338"/>
          </a:xfrm>
        </p:spPr>
        <p:txBody>
          <a:bodyPr/>
          <a:lstStyle/>
          <a:p>
            <a:pPr marL="0" indent="0" eaLnBrk="1" hangingPunct="1">
              <a:spcBef>
                <a:spcPct val="0"/>
              </a:spcBef>
              <a:buFont typeface="Arial" panose="020B0604020202020204" pitchFamily="34" charset="0"/>
              <a:buNone/>
            </a:pPr>
            <a:r>
              <a:rPr lang="en-US" altLang="zh-CN" dirty="0"/>
              <a:t>B</a:t>
            </a:r>
            <a:r>
              <a:rPr lang="zh-CN" altLang="en-US" dirty="0"/>
              <a:t>树的插入过程</a:t>
            </a:r>
          </a:p>
        </p:txBody>
      </p:sp>
      <p:grpSp>
        <p:nvGrpSpPr>
          <p:cNvPr id="117764" name="Group 4">
            <a:extLst>
              <a:ext uri="{FF2B5EF4-FFF2-40B4-BE49-F238E27FC236}">
                <a16:creationId xmlns:a16="http://schemas.microsoft.com/office/drawing/2014/main" id="{EFA87470-446C-4AF0-8235-707486087FC8}"/>
              </a:ext>
            </a:extLst>
          </p:cNvPr>
          <p:cNvGrpSpPr>
            <a:grpSpLocks/>
          </p:cNvGrpSpPr>
          <p:nvPr/>
        </p:nvGrpSpPr>
        <p:grpSpPr bwMode="auto">
          <a:xfrm>
            <a:off x="1955800" y="2889250"/>
            <a:ext cx="8416925" cy="3463925"/>
            <a:chOff x="278" y="1795"/>
            <a:chExt cx="5302" cy="2182"/>
          </a:xfrm>
        </p:grpSpPr>
        <p:sp>
          <p:nvSpPr>
            <p:cNvPr id="117774" name="Oval 5">
              <a:extLst>
                <a:ext uri="{FF2B5EF4-FFF2-40B4-BE49-F238E27FC236}">
                  <a16:creationId xmlns:a16="http://schemas.microsoft.com/office/drawing/2014/main" id="{89717475-7885-41BB-BAC6-E3ACF8FF0B4B}"/>
                </a:ext>
              </a:extLst>
            </p:cNvPr>
            <p:cNvSpPr>
              <a:spLocks noChangeArrowheads="1"/>
            </p:cNvSpPr>
            <p:nvPr/>
          </p:nvSpPr>
          <p:spPr bwMode="auto">
            <a:xfrm>
              <a:off x="1636" y="2097"/>
              <a:ext cx="2208" cy="432"/>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FF0000"/>
                  </a:solidFill>
                  <a:latin typeface="Times New Roman" panose="02020603050405020304" pitchFamily="18" charset="0"/>
                  <a:ea typeface="华康俪金黑W8(P)" panose="020B0800000000000000" pitchFamily="34" charset="-122"/>
                </a:rPr>
                <a:t>30</a:t>
              </a:r>
              <a:r>
                <a:rPr lang="en-US" altLang="zh-CN" sz="3600" dirty="0">
                  <a:solidFill>
                    <a:srgbClr val="A50021"/>
                  </a:solidFill>
                  <a:latin typeface="Times New Roman" panose="02020603050405020304" pitchFamily="18" charset="0"/>
                  <a:ea typeface="华康俪金黑W8(P)" panose="020B0800000000000000" pitchFamily="34" charset="-122"/>
                </a:rPr>
                <a:t>   50    80</a:t>
              </a:r>
              <a:endParaRPr lang="en-US" altLang="zh-CN" sz="2400" b="0" dirty="0">
                <a:latin typeface="Times New Roman" panose="02020603050405020304" pitchFamily="18" charset="0"/>
                <a:ea typeface="华康俪金黑W8(P)" panose="020B0800000000000000" pitchFamily="34" charset="-122"/>
              </a:endParaRPr>
            </a:p>
          </p:txBody>
        </p:sp>
        <p:sp>
          <p:nvSpPr>
            <p:cNvPr id="117775" name="Text Box 6">
              <a:extLst>
                <a:ext uri="{FF2B5EF4-FFF2-40B4-BE49-F238E27FC236}">
                  <a16:creationId xmlns:a16="http://schemas.microsoft.com/office/drawing/2014/main" id="{C976E1FF-71F9-4C0F-806D-AEED82526989}"/>
                </a:ext>
              </a:extLst>
            </p:cNvPr>
            <p:cNvSpPr txBox="1">
              <a:spLocks noChangeArrowheads="1"/>
            </p:cNvSpPr>
            <p:nvPr/>
          </p:nvSpPr>
          <p:spPr bwMode="auto">
            <a:xfrm>
              <a:off x="278" y="3570"/>
              <a:ext cx="243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b="0">
                  <a:solidFill>
                    <a:srgbClr val="0070C0"/>
                  </a:solidFill>
                  <a:latin typeface="Times New Roman" panose="02020603050405020304" pitchFamily="18" charset="0"/>
                  <a:ea typeface="楷体_GB2312" pitchFamily="49" charset="-122"/>
                </a:rPr>
                <a:t>插入关键字 </a:t>
              </a:r>
              <a:r>
                <a:rPr lang="en-US" altLang="zh-CN" sz="3600" b="0">
                  <a:solidFill>
                    <a:srgbClr val="0070C0"/>
                  </a:solidFill>
                  <a:latin typeface="Times New Roman" panose="02020603050405020304" pitchFamily="18" charset="0"/>
                  <a:ea typeface="楷体_GB2312" pitchFamily="49" charset="-122"/>
                </a:rPr>
                <a:t>= </a:t>
              </a:r>
              <a:r>
                <a:rPr lang="en-US" altLang="zh-CN" sz="3600">
                  <a:solidFill>
                    <a:srgbClr val="0070C0"/>
                  </a:solidFill>
                  <a:latin typeface="Times New Roman" panose="02020603050405020304" pitchFamily="18" charset="0"/>
                  <a:ea typeface="楷体_GB2312" pitchFamily="49" charset="-122"/>
                </a:rPr>
                <a:t>60</a:t>
              </a:r>
              <a:r>
                <a:rPr lang="zh-CN" altLang="en-US" sz="3600" b="0">
                  <a:solidFill>
                    <a:srgbClr val="0070C0"/>
                  </a:solidFill>
                  <a:latin typeface="Times New Roman" panose="02020603050405020304" pitchFamily="18" charset="0"/>
                  <a:ea typeface="楷体_GB2312" pitchFamily="49" charset="-122"/>
                </a:rPr>
                <a:t>，</a:t>
              </a:r>
            </a:p>
          </p:txBody>
        </p:sp>
        <p:sp>
          <p:nvSpPr>
            <p:cNvPr id="117776" name="Freeform 7">
              <a:extLst>
                <a:ext uri="{FF2B5EF4-FFF2-40B4-BE49-F238E27FC236}">
                  <a16:creationId xmlns:a16="http://schemas.microsoft.com/office/drawing/2014/main" id="{36F819E4-EF17-4F3E-A07B-98D4CDEBB44A}"/>
                </a:ext>
              </a:extLst>
            </p:cNvPr>
            <p:cNvSpPr>
              <a:spLocks/>
            </p:cNvSpPr>
            <p:nvPr/>
          </p:nvSpPr>
          <p:spPr bwMode="auto">
            <a:xfrm>
              <a:off x="1487" y="1795"/>
              <a:ext cx="672" cy="384"/>
            </a:xfrm>
            <a:custGeom>
              <a:avLst/>
              <a:gdLst>
                <a:gd name="T0" fmla="*/ 0 w 672"/>
                <a:gd name="T1" fmla="*/ 0 h 384"/>
                <a:gd name="T2" fmla="*/ 384 w 672"/>
                <a:gd name="T3" fmla="*/ 96 h 384"/>
                <a:gd name="T4" fmla="*/ 144 w 672"/>
                <a:gd name="T5" fmla="*/ 144 h 384"/>
                <a:gd name="T6" fmla="*/ 672 w 672"/>
                <a:gd name="T7" fmla="*/ 38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chemeClr val="tx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7777" name="Line 8">
              <a:extLst>
                <a:ext uri="{FF2B5EF4-FFF2-40B4-BE49-F238E27FC236}">
                  <a16:creationId xmlns:a16="http://schemas.microsoft.com/office/drawing/2014/main" id="{8189FA94-176A-4845-B5D5-6B597272F9C1}"/>
                </a:ext>
              </a:extLst>
            </p:cNvPr>
            <p:cNvSpPr>
              <a:spLocks noChangeShapeType="1"/>
            </p:cNvSpPr>
            <p:nvPr/>
          </p:nvSpPr>
          <p:spPr bwMode="auto">
            <a:xfrm flipH="1">
              <a:off x="1151" y="2371"/>
              <a:ext cx="768" cy="672"/>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7778" name="Line 9">
              <a:extLst>
                <a:ext uri="{FF2B5EF4-FFF2-40B4-BE49-F238E27FC236}">
                  <a16:creationId xmlns:a16="http://schemas.microsoft.com/office/drawing/2014/main" id="{85C17396-341D-430A-9CBC-6B653E3E3D82}"/>
                </a:ext>
              </a:extLst>
            </p:cNvPr>
            <p:cNvSpPr>
              <a:spLocks noChangeShapeType="1"/>
            </p:cNvSpPr>
            <p:nvPr/>
          </p:nvSpPr>
          <p:spPr bwMode="auto">
            <a:xfrm>
              <a:off x="3050" y="2443"/>
              <a:ext cx="501" cy="600"/>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7779" name="Rectangle 10">
              <a:extLst>
                <a:ext uri="{FF2B5EF4-FFF2-40B4-BE49-F238E27FC236}">
                  <a16:creationId xmlns:a16="http://schemas.microsoft.com/office/drawing/2014/main" id="{1345326D-399B-402F-A53E-F027E64ABB6F}"/>
                </a:ext>
              </a:extLst>
            </p:cNvPr>
            <p:cNvSpPr>
              <a:spLocks noChangeArrowheads="1"/>
            </p:cNvSpPr>
            <p:nvPr/>
          </p:nvSpPr>
          <p:spPr bwMode="auto">
            <a:xfrm>
              <a:off x="2568" y="3570"/>
              <a:ext cx="69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3600">
                  <a:solidFill>
                    <a:srgbClr val="0070C0"/>
                  </a:solidFill>
                  <a:latin typeface="Times New Roman" panose="02020603050405020304" pitchFamily="18" charset="0"/>
                  <a:ea typeface="楷体_GB2312" pitchFamily="49" charset="-122"/>
                </a:rPr>
                <a:t>90</a:t>
              </a:r>
              <a:r>
                <a:rPr lang="zh-CN" altLang="en-US" sz="3600">
                  <a:solidFill>
                    <a:srgbClr val="0070C0"/>
                  </a:solidFill>
                  <a:latin typeface="Times New Roman" panose="02020603050405020304" pitchFamily="18" charset="0"/>
                  <a:ea typeface="楷体_GB2312" pitchFamily="49" charset="-122"/>
                </a:rPr>
                <a:t>，</a:t>
              </a:r>
              <a:endParaRPr lang="zh-CN" altLang="en-US" sz="3600" b="0">
                <a:solidFill>
                  <a:srgbClr val="0070C0"/>
                </a:solidFill>
                <a:latin typeface="Times New Roman" panose="02020603050405020304" pitchFamily="18" charset="0"/>
                <a:ea typeface="楷体_GB2312" pitchFamily="49" charset="-122"/>
              </a:endParaRPr>
            </a:p>
          </p:txBody>
        </p:sp>
        <p:sp>
          <p:nvSpPr>
            <p:cNvPr id="117780" name="Oval 11">
              <a:extLst>
                <a:ext uri="{FF2B5EF4-FFF2-40B4-BE49-F238E27FC236}">
                  <a16:creationId xmlns:a16="http://schemas.microsoft.com/office/drawing/2014/main" id="{4FC59B35-A414-45BE-BFC3-7972A565E7F2}"/>
                </a:ext>
              </a:extLst>
            </p:cNvPr>
            <p:cNvSpPr>
              <a:spLocks noChangeArrowheads="1"/>
            </p:cNvSpPr>
            <p:nvPr/>
          </p:nvSpPr>
          <p:spPr bwMode="auto">
            <a:xfrm>
              <a:off x="4524" y="3010"/>
              <a:ext cx="1056" cy="336"/>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0070C0"/>
                  </a:solidFill>
                  <a:latin typeface="Times New Roman" panose="02020603050405020304" pitchFamily="18" charset="0"/>
                  <a:ea typeface="华康俪金黑W8(P)" panose="020B0800000000000000" pitchFamily="34" charset="-122"/>
                  <a:sym typeface="Symbol" panose="05050102010706020507" pitchFamily="18" charset="2"/>
                </a:rPr>
                <a:t>90</a:t>
              </a:r>
              <a:r>
                <a:rPr lang="en-US" altLang="zh-CN" sz="3600" dirty="0">
                  <a:solidFill>
                    <a:srgbClr val="0070C0"/>
                  </a:solidFill>
                  <a:latin typeface="Times New Roman" panose="02020603050405020304" pitchFamily="18" charset="0"/>
                  <a:ea typeface="华康俪金黑W8(P)" panose="020B0800000000000000" pitchFamily="34" charset="-122"/>
                </a:rPr>
                <a:t> </a:t>
              </a:r>
            </a:p>
          </p:txBody>
        </p:sp>
        <p:sp>
          <p:nvSpPr>
            <p:cNvPr id="117781" name="Oval 12">
              <a:extLst>
                <a:ext uri="{FF2B5EF4-FFF2-40B4-BE49-F238E27FC236}">
                  <a16:creationId xmlns:a16="http://schemas.microsoft.com/office/drawing/2014/main" id="{A7E5847E-E0D7-4E6F-B711-C8A12688B4DE}"/>
                </a:ext>
              </a:extLst>
            </p:cNvPr>
            <p:cNvSpPr>
              <a:spLocks noChangeArrowheads="1"/>
            </p:cNvSpPr>
            <p:nvPr/>
          </p:nvSpPr>
          <p:spPr bwMode="auto">
            <a:xfrm>
              <a:off x="2923" y="3039"/>
              <a:ext cx="1488" cy="336"/>
            </a:xfrm>
            <a:prstGeom prst="ellipse">
              <a:avLst/>
            </a:prstGeom>
            <a:solidFill>
              <a:srgbClr val="FFFFCC"/>
            </a:solidFill>
            <a:ln w="19050">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chemeClr val="folHlink"/>
                  </a:solidFill>
                  <a:latin typeface="Times New Roman" panose="02020603050405020304" pitchFamily="18" charset="0"/>
                  <a:ea typeface="华康俪金黑W8(P)" panose="020B0800000000000000" pitchFamily="34" charset="-122"/>
                </a:rPr>
                <a:t>60</a:t>
              </a:r>
              <a:r>
                <a:rPr lang="en-US" altLang="zh-CN"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7782" name="Line 13">
              <a:extLst>
                <a:ext uri="{FF2B5EF4-FFF2-40B4-BE49-F238E27FC236}">
                  <a16:creationId xmlns:a16="http://schemas.microsoft.com/office/drawing/2014/main" id="{FE2A6C44-D2A4-4BA9-B364-D2435C029BE6}"/>
                </a:ext>
              </a:extLst>
            </p:cNvPr>
            <p:cNvSpPr>
              <a:spLocks noChangeShapeType="1"/>
            </p:cNvSpPr>
            <p:nvPr/>
          </p:nvSpPr>
          <p:spPr bwMode="auto">
            <a:xfrm>
              <a:off x="3504" y="2358"/>
              <a:ext cx="1446" cy="652"/>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7783" name="Rectangle 14">
              <a:extLst>
                <a:ext uri="{FF2B5EF4-FFF2-40B4-BE49-F238E27FC236}">
                  <a16:creationId xmlns:a16="http://schemas.microsoft.com/office/drawing/2014/main" id="{B6317509-FBB3-45B5-BDFA-060C3C3D454C}"/>
                </a:ext>
              </a:extLst>
            </p:cNvPr>
            <p:cNvSpPr>
              <a:spLocks noChangeArrowheads="1"/>
            </p:cNvSpPr>
            <p:nvPr/>
          </p:nvSpPr>
          <p:spPr bwMode="auto">
            <a:xfrm>
              <a:off x="3152" y="3570"/>
              <a:ext cx="69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3600">
                  <a:latin typeface="Times New Roman" panose="02020603050405020304" pitchFamily="18" charset="0"/>
                  <a:ea typeface="楷体_GB2312" pitchFamily="49" charset="-122"/>
                </a:rPr>
                <a:t>30</a:t>
              </a:r>
              <a:r>
                <a:rPr lang="zh-CN" altLang="en-US" sz="3600">
                  <a:latin typeface="Times New Roman" panose="02020603050405020304" pitchFamily="18" charset="0"/>
                  <a:ea typeface="楷体_GB2312" pitchFamily="49" charset="-122"/>
                </a:rPr>
                <a:t>，</a:t>
              </a:r>
              <a:endParaRPr lang="zh-CN" altLang="en-US" sz="3600" b="0">
                <a:latin typeface="Times New Roman" panose="02020603050405020304" pitchFamily="18" charset="0"/>
                <a:ea typeface="楷体_GB2312" pitchFamily="49" charset="-122"/>
              </a:endParaRPr>
            </a:p>
          </p:txBody>
        </p:sp>
        <p:sp>
          <p:nvSpPr>
            <p:cNvPr id="117784" name="Oval 15">
              <a:extLst>
                <a:ext uri="{FF2B5EF4-FFF2-40B4-BE49-F238E27FC236}">
                  <a16:creationId xmlns:a16="http://schemas.microsoft.com/office/drawing/2014/main" id="{764D4232-3668-40B9-B9A4-C5D9A6B35C44}"/>
                </a:ext>
              </a:extLst>
            </p:cNvPr>
            <p:cNvSpPr>
              <a:spLocks noChangeArrowheads="1"/>
            </p:cNvSpPr>
            <p:nvPr/>
          </p:nvSpPr>
          <p:spPr bwMode="auto">
            <a:xfrm>
              <a:off x="2058" y="3043"/>
              <a:ext cx="822" cy="336"/>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A50021"/>
                  </a:solidFill>
                  <a:latin typeface="Times New Roman" panose="02020603050405020304" pitchFamily="18" charset="0"/>
                  <a:ea typeface="华康俪金黑W8(P)" panose="020B0800000000000000" pitchFamily="34" charset="-122"/>
                </a:rPr>
                <a:t>40</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7785" name="Oval 16">
              <a:extLst>
                <a:ext uri="{FF2B5EF4-FFF2-40B4-BE49-F238E27FC236}">
                  <a16:creationId xmlns:a16="http://schemas.microsoft.com/office/drawing/2014/main" id="{5549D2AF-DBD1-4A79-85CE-20B464AACDBB}"/>
                </a:ext>
              </a:extLst>
            </p:cNvPr>
            <p:cNvSpPr>
              <a:spLocks noChangeArrowheads="1"/>
            </p:cNvSpPr>
            <p:nvPr/>
          </p:nvSpPr>
          <p:spPr bwMode="auto">
            <a:xfrm>
              <a:off x="584" y="3039"/>
              <a:ext cx="1219" cy="336"/>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3200"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sz="3200" dirty="0">
                  <a:solidFill>
                    <a:srgbClr val="A50021"/>
                  </a:solidFill>
                  <a:latin typeface="Times New Roman" panose="02020603050405020304" pitchFamily="18" charset="0"/>
                  <a:ea typeface="华康俪金黑W8(P)" panose="020B0800000000000000" pitchFamily="34" charset="-122"/>
                </a:rPr>
                <a:t>20 </a:t>
              </a:r>
              <a:r>
                <a:rPr lang="en-US" altLang="zh-CN" sz="3200"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7786" name="Line 17">
              <a:extLst>
                <a:ext uri="{FF2B5EF4-FFF2-40B4-BE49-F238E27FC236}">
                  <a16:creationId xmlns:a16="http://schemas.microsoft.com/office/drawing/2014/main" id="{753AD018-421B-4610-9B95-C1597386A100}"/>
                </a:ext>
              </a:extLst>
            </p:cNvPr>
            <p:cNvSpPr>
              <a:spLocks noChangeShapeType="1"/>
            </p:cNvSpPr>
            <p:nvPr/>
          </p:nvSpPr>
          <p:spPr bwMode="auto">
            <a:xfrm flipH="1">
              <a:off x="2398" y="2443"/>
              <a:ext cx="96" cy="624"/>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grpSp>
      <p:sp useBgFill="1">
        <p:nvSpPr>
          <p:cNvPr id="1183762" name="Freeform 18">
            <a:extLst>
              <a:ext uri="{FF2B5EF4-FFF2-40B4-BE49-F238E27FC236}">
                <a16:creationId xmlns:a16="http://schemas.microsoft.com/office/drawing/2014/main" id="{4B8FACCB-AD5A-48B3-B6FC-4BACA424DFEE}"/>
              </a:ext>
            </a:extLst>
          </p:cNvPr>
          <p:cNvSpPr>
            <a:spLocks/>
          </p:cNvSpPr>
          <p:nvPr/>
        </p:nvSpPr>
        <p:spPr bwMode="auto">
          <a:xfrm>
            <a:off x="4651375" y="3143250"/>
            <a:ext cx="2327275" cy="1171575"/>
          </a:xfrm>
          <a:custGeom>
            <a:avLst/>
            <a:gdLst>
              <a:gd name="T0" fmla="*/ 2147483646 w 908"/>
              <a:gd name="T1" fmla="*/ 2147483646 h 521"/>
              <a:gd name="T2" fmla="*/ 2147483646 w 908"/>
              <a:gd name="T3" fmla="*/ 2147483646 h 521"/>
              <a:gd name="T4" fmla="*/ 2147483646 w 908"/>
              <a:gd name="T5" fmla="*/ 2147483646 h 521"/>
              <a:gd name="T6" fmla="*/ 2147483646 w 908"/>
              <a:gd name="T7" fmla="*/ 2147483646 h 521"/>
              <a:gd name="T8" fmla="*/ 2147483646 w 908"/>
              <a:gd name="T9" fmla="*/ 2147483646 h 521"/>
              <a:gd name="T10" fmla="*/ 2147483646 w 908"/>
              <a:gd name="T11" fmla="*/ 2147483646 h 521"/>
              <a:gd name="T12" fmla="*/ 2147483646 w 908"/>
              <a:gd name="T13" fmla="*/ 2147483646 h 521"/>
              <a:gd name="T14" fmla="*/ 2147483646 w 908"/>
              <a:gd name="T15" fmla="*/ 2147483646 h 521"/>
              <a:gd name="T16" fmla="*/ 2147483646 w 908"/>
              <a:gd name="T17" fmla="*/ 2147483646 h 521"/>
              <a:gd name="T18" fmla="*/ 2147483646 w 908"/>
              <a:gd name="T19" fmla="*/ 2147483646 h 521"/>
              <a:gd name="T20" fmla="*/ 2147483646 w 908"/>
              <a:gd name="T21" fmla="*/ 2147483646 h 521"/>
              <a:gd name="T22" fmla="*/ 2147483646 w 908"/>
              <a:gd name="T23" fmla="*/ 2147483646 h 521"/>
              <a:gd name="T24" fmla="*/ 2147483646 w 908"/>
              <a:gd name="T25" fmla="*/ 2147483646 h 521"/>
              <a:gd name="T26" fmla="*/ 2147483646 w 908"/>
              <a:gd name="T27" fmla="*/ 2147483646 h 521"/>
              <a:gd name="T28" fmla="*/ 2147483646 w 908"/>
              <a:gd name="T29" fmla="*/ 2147483646 h 521"/>
              <a:gd name="T30" fmla="*/ 2147483646 w 908"/>
              <a:gd name="T31" fmla="*/ 2147483646 h 521"/>
              <a:gd name="T32" fmla="*/ 2147483646 w 908"/>
              <a:gd name="T33" fmla="*/ 2147483646 h 5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08" h="521">
                <a:moveTo>
                  <a:pt x="74" y="28"/>
                </a:moveTo>
                <a:cubicBezTo>
                  <a:pt x="382" y="0"/>
                  <a:pt x="0" y="28"/>
                  <a:pt x="398" y="28"/>
                </a:cubicBezTo>
                <a:cubicBezTo>
                  <a:pt x="474" y="28"/>
                  <a:pt x="550" y="11"/>
                  <a:pt x="626" y="4"/>
                </a:cubicBezTo>
                <a:cubicBezTo>
                  <a:pt x="698" y="12"/>
                  <a:pt x="770" y="19"/>
                  <a:pt x="842" y="28"/>
                </a:cubicBezTo>
                <a:cubicBezTo>
                  <a:pt x="862" y="31"/>
                  <a:pt x="908" y="21"/>
                  <a:pt x="902" y="40"/>
                </a:cubicBezTo>
                <a:cubicBezTo>
                  <a:pt x="894" y="64"/>
                  <a:pt x="851" y="50"/>
                  <a:pt x="830" y="64"/>
                </a:cubicBezTo>
                <a:cubicBezTo>
                  <a:pt x="806" y="80"/>
                  <a:pt x="758" y="112"/>
                  <a:pt x="758" y="112"/>
                </a:cubicBezTo>
                <a:cubicBezTo>
                  <a:pt x="741" y="138"/>
                  <a:pt x="713" y="157"/>
                  <a:pt x="698" y="184"/>
                </a:cubicBezTo>
                <a:cubicBezTo>
                  <a:pt x="686" y="206"/>
                  <a:pt x="674" y="256"/>
                  <a:pt x="674" y="256"/>
                </a:cubicBezTo>
                <a:cubicBezTo>
                  <a:pt x="683" y="310"/>
                  <a:pt x="693" y="360"/>
                  <a:pt x="710" y="412"/>
                </a:cubicBezTo>
                <a:cubicBezTo>
                  <a:pt x="547" y="521"/>
                  <a:pt x="282" y="428"/>
                  <a:pt x="86" y="412"/>
                </a:cubicBezTo>
                <a:cubicBezTo>
                  <a:pt x="172" y="383"/>
                  <a:pt x="137" y="402"/>
                  <a:pt x="194" y="364"/>
                </a:cubicBezTo>
                <a:cubicBezTo>
                  <a:pt x="230" y="310"/>
                  <a:pt x="266" y="264"/>
                  <a:pt x="266" y="196"/>
                </a:cubicBezTo>
                <a:cubicBezTo>
                  <a:pt x="245" y="132"/>
                  <a:pt x="211" y="98"/>
                  <a:pt x="146" y="76"/>
                </a:cubicBezTo>
                <a:cubicBezTo>
                  <a:pt x="138" y="64"/>
                  <a:pt x="135" y="47"/>
                  <a:pt x="122" y="40"/>
                </a:cubicBezTo>
                <a:cubicBezTo>
                  <a:pt x="97" y="26"/>
                  <a:pt x="66" y="23"/>
                  <a:pt x="38" y="16"/>
                </a:cubicBezTo>
                <a:cubicBezTo>
                  <a:pt x="26" y="13"/>
                  <a:pt x="62" y="24"/>
                  <a:pt x="74" y="28"/>
                </a:cubicBezTo>
                <a:close/>
              </a:path>
            </a:pathLst>
          </a:cu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83763" name="Oval 19">
            <a:extLst>
              <a:ext uri="{FF2B5EF4-FFF2-40B4-BE49-F238E27FC236}">
                <a16:creationId xmlns:a16="http://schemas.microsoft.com/office/drawing/2014/main" id="{CF6E7630-8738-44D0-A0E7-214E843D8F29}"/>
              </a:ext>
            </a:extLst>
          </p:cNvPr>
          <p:cNvSpPr>
            <a:spLocks noChangeArrowheads="1"/>
          </p:cNvSpPr>
          <p:nvPr/>
        </p:nvSpPr>
        <p:spPr bwMode="auto">
          <a:xfrm>
            <a:off x="5961063" y="3249613"/>
            <a:ext cx="1754187" cy="838200"/>
          </a:xfrm>
          <a:prstGeom prst="ellipse">
            <a:avLst/>
          </a:prstGeom>
          <a:solidFill>
            <a:srgbClr val="CCFFCC"/>
          </a:solidFill>
          <a:ln w="9525">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80</a:t>
            </a:r>
            <a:endParaRPr lang="en-US" altLang="zh-CN" sz="3600" b="0" dirty="0">
              <a:latin typeface="Times New Roman" panose="02020603050405020304" pitchFamily="18" charset="0"/>
              <a:ea typeface="华康俪金黑W8(P)" panose="020B0800000000000000" pitchFamily="34" charset="-122"/>
            </a:endParaRPr>
          </a:p>
        </p:txBody>
      </p:sp>
      <p:sp>
        <p:nvSpPr>
          <p:cNvPr id="1183764" name="Oval 20">
            <a:extLst>
              <a:ext uri="{FF2B5EF4-FFF2-40B4-BE49-F238E27FC236}">
                <a16:creationId xmlns:a16="http://schemas.microsoft.com/office/drawing/2014/main" id="{2ABA74A9-7787-4585-9C56-5255F960928A}"/>
              </a:ext>
            </a:extLst>
          </p:cNvPr>
          <p:cNvSpPr>
            <a:spLocks noChangeArrowheads="1"/>
          </p:cNvSpPr>
          <p:nvPr/>
        </p:nvSpPr>
        <p:spPr bwMode="auto">
          <a:xfrm>
            <a:off x="4116388" y="3338513"/>
            <a:ext cx="1584325" cy="6858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FF0000"/>
                </a:solidFill>
                <a:latin typeface="Times New Roman" panose="02020603050405020304" pitchFamily="18" charset="0"/>
                <a:ea typeface="华康俪金黑W8(P)" panose="020B0800000000000000" pitchFamily="34" charset="-122"/>
              </a:rPr>
              <a:t>  30</a:t>
            </a:r>
            <a:r>
              <a:rPr lang="en-US" altLang="zh-CN" sz="3600" dirty="0">
                <a:solidFill>
                  <a:srgbClr val="A50021"/>
                </a:solidFill>
                <a:latin typeface="Times New Roman" panose="02020603050405020304" pitchFamily="18" charset="0"/>
                <a:ea typeface="华康俪金黑W8(P)" panose="020B0800000000000000" pitchFamily="34" charset="-122"/>
              </a:rPr>
              <a:t>   </a:t>
            </a:r>
            <a:endParaRPr lang="en-US" altLang="zh-CN" sz="2400" b="0" dirty="0">
              <a:latin typeface="Times New Roman" panose="02020603050405020304" pitchFamily="18" charset="0"/>
              <a:ea typeface="华康俪金黑W8(P)" panose="020B0800000000000000" pitchFamily="34" charset="-122"/>
            </a:endParaRPr>
          </a:p>
        </p:txBody>
      </p:sp>
      <p:sp>
        <p:nvSpPr>
          <p:cNvPr id="1183765" name="Oval 21">
            <a:extLst>
              <a:ext uri="{FF2B5EF4-FFF2-40B4-BE49-F238E27FC236}">
                <a16:creationId xmlns:a16="http://schemas.microsoft.com/office/drawing/2014/main" id="{9AE71FDE-41A4-46D7-A816-EABDE3650BAB}"/>
              </a:ext>
            </a:extLst>
          </p:cNvPr>
          <p:cNvSpPr>
            <a:spLocks noChangeArrowheads="1"/>
          </p:cNvSpPr>
          <p:nvPr/>
        </p:nvSpPr>
        <p:spPr bwMode="auto">
          <a:xfrm>
            <a:off x="5427663" y="2178050"/>
            <a:ext cx="990600" cy="609600"/>
          </a:xfrm>
          <a:prstGeom prst="ellipse">
            <a:avLst/>
          </a:prstGeom>
          <a:solidFill>
            <a:srgbClr val="99CC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50</a:t>
            </a:r>
            <a:endParaRPr lang="en-US" altLang="zh-CN" sz="3600" b="0" dirty="0">
              <a:latin typeface="Times New Roman" panose="02020603050405020304" pitchFamily="18" charset="0"/>
              <a:ea typeface="华康俪金黑W8(P)" panose="020B0800000000000000" pitchFamily="34" charset="-122"/>
            </a:endParaRPr>
          </a:p>
        </p:txBody>
      </p:sp>
      <p:sp>
        <p:nvSpPr>
          <p:cNvPr id="1183766" name="Freeform 22">
            <a:extLst>
              <a:ext uri="{FF2B5EF4-FFF2-40B4-BE49-F238E27FC236}">
                <a16:creationId xmlns:a16="http://schemas.microsoft.com/office/drawing/2014/main" id="{08735B0A-D536-4117-8C2D-4B503E7E9B69}"/>
              </a:ext>
            </a:extLst>
          </p:cNvPr>
          <p:cNvSpPr>
            <a:spLocks/>
          </p:cNvSpPr>
          <p:nvPr/>
        </p:nvSpPr>
        <p:spPr bwMode="auto">
          <a:xfrm>
            <a:off x="4894263" y="1568450"/>
            <a:ext cx="1066800" cy="609600"/>
          </a:xfrm>
          <a:custGeom>
            <a:avLst/>
            <a:gdLst>
              <a:gd name="T0" fmla="*/ 0 w 672"/>
              <a:gd name="T1" fmla="*/ 0 h 384"/>
              <a:gd name="T2" fmla="*/ 2147483646 w 672"/>
              <a:gd name="T3" fmla="*/ 2147483646 h 384"/>
              <a:gd name="T4" fmla="*/ 2147483646 w 672"/>
              <a:gd name="T5" fmla="*/ 2147483646 h 384"/>
              <a:gd name="T6" fmla="*/ 2147483646 w 672"/>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rgbClr val="0070C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83767" name="Line 23">
            <a:extLst>
              <a:ext uri="{FF2B5EF4-FFF2-40B4-BE49-F238E27FC236}">
                <a16:creationId xmlns:a16="http://schemas.microsoft.com/office/drawing/2014/main" id="{B93DAC8F-DDB7-4A35-B03A-E518A0BB8BF4}"/>
              </a:ext>
            </a:extLst>
          </p:cNvPr>
          <p:cNvSpPr>
            <a:spLocks noChangeShapeType="1"/>
          </p:cNvSpPr>
          <p:nvPr/>
        </p:nvSpPr>
        <p:spPr bwMode="auto">
          <a:xfrm flipH="1">
            <a:off x="5016500" y="2482850"/>
            <a:ext cx="563563" cy="855663"/>
          </a:xfrm>
          <a:prstGeom prst="line">
            <a:avLst/>
          </a:prstGeom>
          <a:noFill/>
          <a:ln w="571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83768" name="Line 24">
            <a:extLst>
              <a:ext uri="{FF2B5EF4-FFF2-40B4-BE49-F238E27FC236}">
                <a16:creationId xmlns:a16="http://schemas.microsoft.com/office/drawing/2014/main" id="{C74598D6-B108-484A-A9B2-AFE439A12B17}"/>
              </a:ext>
            </a:extLst>
          </p:cNvPr>
          <p:cNvSpPr>
            <a:spLocks noChangeShapeType="1"/>
          </p:cNvSpPr>
          <p:nvPr/>
        </p:nvSpPr>
        <p:spPr bwMode="auto">
          <a:xfrm>
            <a:off x="6265863" y="2482850"/>
            <a:ext cx="504825" cy="766763"/>
          </a:xfrm>
          <a:prstGeom prst="line">
            <a:avLst/>
          </a:prstGeom>
          <a:noFill/>
          <a:ln w="571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83769" name="Rectangle 25">
            <a:extLst>
              <a:ext uri="{FF2B5EF4-FFF2-40B4-BE49-F238E27FC236}">
                <a16:creationId xmlns:a16="http://schemas.microsoft.com/office/drawing/2014/main" id="{B2BD84D1-6FC0-4F7A-97E3-D9B383883568}"/>
              </a:ext>
            </a:extLst>
          </p:cNvPr>
          <p:cNvSpPr>
            <a:spLocks noChangeArrowheads="1"/>
          </p:cNvSpPr>
          <p:nvPr/>
        </p:nvSpPr>
        <p:spPr bwMode="auto">
          <a:xfrm>
            <a:off x="3558907" y="2762944"/>
            <a:ext cx="1036637" cy="584200"/>
          </a:xfrm>
          <a:prstGeom prst="rect">
            <a:avLst/>
          </a:prstGeom>
          <a:solidFill>
            <a:schemeClr val="bg1"/>
          </a:solidFill>
          <a:ln>
            <a:noFill/>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20000"/>
              </a:spcBef>
              <a:buClr>
                <a:srgbClr val="CC99FF"/>
              </a:buClr>
              <a:buFont typeface="Monotype Sorts" pitchFamily="2" charset="2"/>
              <a:buNone/>
            </a:pPr>
            <a:endParaRPr lang="zh-CN" altLang="en-US" sz="2400" dirty="0">
              <a:latin typeface="Times New Roman" panose="02020603050405020304" pitchFamily="18" charset="0"/>
              <a:ea typeface="华康俪金黑W8(P)" panose="020B0800000000000000" pitchFamily="34" charset="-122"/>
            </a:endParaRPr>
          </a:p>
        </p:txBody>
      </p:sp>
      <p:sp>
        <p:nvSpPr>
          <p:cNvPr id="26" name="Rectangle 3">
            <a:extLst>
              <a:ext uri="{FF2B5EF4-FFF2-40B4-BE49-F238E27FC236}">
                <a16:creationId xmlns:a16="http://schemas.microsoft.com/office/drawing/2014/main" id="{1E9EE592-A11B-407C-815D-69FC5A93C498}"/>
              </a:ext>
            </a:extLst>
          </p:cNvPr>
          <p:cNvSpPr txBox="1">
            <a:spLocks noChangeArrowheads="1"/>
          </p:cNvSpPr>
          <p:nvPr/>
        </p:nvSpPr>
        <p:spPr bwMode="auto">
          <a:xfrm>
            <a:off x="5649913" y="927100"/>
            <a:ext cx="6542087" cy="10096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kumimoji="0" lang="zh-CN" altLang="en-US" b="0" dirty="0">
                <a:solidFill>
                  <a:srgbClr val="FF0000"/>
                </a:solidFill>
                <a:ea typeface="华康俪金黑W8(P)" panose="020B0800000000000000" pitchFamily="34" charset="-122"/>
              </a:rPr>
              <a:t>情况</a:t>
            </a:r>
            <a:r>
              <a:rPr kumimoji="0" lang="en-US" altLang="zh-CN" b="0" dirty="0">
                <a:solidFill>
                  <a:srgbClr val="FF0000"/>
                </a:solidFill>
                <a:ea typeface="华康俪金黑W8(P)" panose="020B0800000000000000" pitchFamily="34" charset="-122"/>
              </a:rPr>
              <a:t>3——</a:t>
            </a:r>
            <a:r>
              <a:rPr kumimoji="0" lang="zh-CN" altLang="en-US" b="0" dirty="0">
                <a:solidFill>
                  <a:srgbClr val="FF0000"/>
                </a:solidFill>
                <a:ea typeface="华康俪金黑W8(P)" panose="020B0800000000000000" pitchFamily="34" charset="-122"/>
              </a:rPr>
              <a:t>特点</a:t>
            </a:r>
            <a:r>
              <a:rPr kumimoji="0" lang="zh-CN" altLang="en-US" b="0" dirty="0">
                <a:ea typeface="华康俪金黑W8(P)" panose="020B0800000000000000" pitchFamily="34" charset="-122"/>
              </a:rPr>
              <a:t>：结点分裂后</a:t>
            </a:r>
            <a:r>
              <a:rPr kumimoji="0" lang="en-US" altLang="zh-CN" b="0" dirty="0">
                <a:ea typeface="华康俪金黑W8(P)" panose="020B0800000000000000" pitchFamily="34" charset="-122"/>
              </a:rPr>
              <a:t>, </a:t>
            </a:r>
            <a:r>
              <a:rPr kumimoji="0" lang="zh-CN" altLang="en-US" b="0" dirty="0">
                <a:ea typeface="华康俪金黑W8(P)" panose="020B0800000000000000" pitchFamily="34" charset="-122"/>
              </a:rPr>
              <a:t>没有双亲</a:t>
            </a:r>
          </a:p>
          <a:p>
            <a:pPr eaLnBrk="1" hangingPunct="1"/>
            <a:r>
              <a:rPr kumimoji="0" lang="zh-CN" altLang="en-US" b="0" dirty="0">
                <a:solidFill>
                  <a:srgbClr val="FF0000"/>
                </a:solidFill>
                <a:ea typeface="华康俪金黑W8(P)" panose="020B0800000000000000" pitchFamily="34" charset="-122"/>
              </a:rPr>
              <a:t>方法：</a:t>
            </a:r>
            <a:r>
              <a:rPr kumimoji="0" lang="zh-CN" altLang="en-US" b="0" dirty="0">
                <a:ea typeface="华康俪金黑W8(P)" panose="020B0800000000000000" pitchFamily="34" charset="-122"/>
              </a:rPr>
              <a:t>新建双亲节点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3763"/>
                                        </p:tgtEl>
                                        <p:attrNameLst>
                                          <p:attrName>style.visibility</p:attrName>
                                        </p:attrNameLst>
                                      </p:cBhvr>
                                      <p:to>
                                        <p:strVal val="visible"/>
                                      </p:to>
                                    </p:set>
                                    <p:animEffect transition="in" filter="wipe(left)">
                                      <p:cBhvr>
                                        <p:cTn id="12" dur="500"/>
                                        <p:tgtEl>
                                          <p:spTgt spid="1183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83764"/>
                                        </p:tgtEl>
                                        <p:attrNameLst>
                                          <p:attrName>style.visibility</p:attrName>
                                        </p:attrNameLst>
                                      </p:cBhvr>
                                      <p:to>
                                        <p:strVal val="visible"/>
                                      </p:to>
                                    </p:set>
                                    <p:animEffect transition="in" filter="wipe(left)">
                                      <p:cBhvr>
                                        <p:cTn id="17" dur="300"/>
                                        <p:tgtEl>
                                          <p:spTgt spid="1183764"/>
                                        </p:tgtEl>
                                      </p:cBhvr>
                                    </p:animEffect>
                                  </p:childTnLst>
                                </p:cTn>
                              </p:par>
                            </p:childTnLst>
                          </p:cTn>
                        </p:par>
                        <p:par>
                          <p:cTn id="18" fill="hold" nodeType="afterGroup">
                            <p:stCondLst>
                              <p:cond delay="600"/>
                            </p:stCondLst>
                            <p:childTnLst>
                              <p:par>
                                <p:cTn id="19" presetID="22" presetClass="entr" presetSubtype="8" fill="hold" nodeType="afterEffect">
                                  <p:stCondLst>
                                    <p:cond delay="0"/>
                                  </p:stCondLst>
                                  <p:childTnLst>
                                    <p:set>
                                      <p:cBhvr>
                                        <p:cTn id="20" dur="1" fill="hold">
                                          <p:stCondLst>
                                            <p:cond delay="0"/>
                                          </p:stCondLst>
                                        </p:cTn>
                                        <p:tgtEl>
                                          <p:spTgt spid="1183762"/>
                                        </p:tgtEl>
                                        <p:attrNameLst>
                                          <p:attrName>style.visibility</p:attrName>
                                        </p:attrNameLst>
                                      </p:cBhvr>
                                      <p:to>
                                        <p:strVal val="visible"/>
                                      </p:to>
                                    </p:set>
                                    <p:animEffect transition="in" filter="wipe(left)">
                                      <p:cBhvr>
                                        <p:cTn id="21" dur="500"/>
                                        <p:tgtEl>
                                          <p:spTgt spid="11837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83765"/>
                                        </p:tgtEl>
                                        <p:attrNameLst>
                                          <p:attrName>style.visibility</p:attrName>
                                        </p:attrNameLst>
                                      </p:cBhvr>
                                      <p:to>
                                        <p:strVal val="visible"/>
                                      </p:to>
                                    </p:set>
                                    <p:animEffect transition="in" filter="wipe(left)">
                                      <p:cBhvr>
                                        <p:cTn id="26" dur="500"/>
                                        <p:tgtEl>
                                          <p:spTgt spid="1183765"/>
                                        </p:tgtEl>
                                      </p:cBhvr>
                                    </p:animEffec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1183767"/>
                                        </p:tgtEl>
                                        <p:attrNameLst>
                                          <p:attrName>style.visibility</p:attrName>
                                        </p:attrNameLst>
                                      </p:cBhvr>
                                      <p:to>
                                        <p:strVal val="visible"/>
                                      </p:to>
                                    </p:set>
                                  </p:childTnLst>
                                </p:cTn>
                              </p:par>
                            </p:childTnLst>
                          </p:cTn>
                        </p:par>
                        <p:par>
                          <p:cTn id="30" fill="hold" nodeType="afterGroup">
                            <p:stCondLst>
                              <p:cond delay="1000"/>
                            </p:stCondLst>
                            <p:childTnLst>
                              <p:par>
                                <p:cTn id="31" presetID="1" presetClass="entr" presetSubtype="0" fill="hold" nodeType="afterEffect">
                                  <p:stCondLst>
                                    <p:cond delay="0"/>
                                  </p:stCondLst>
                                  <p:childTnLst>
                                    <p:set>
                                      <p:cBhvr>
                                        <p:cTn id="32" dur="1" fill="hold">
                                          <p:stCondLst>
                                            <p:cond delay="499"/>
                                          </p:stCondLst>
                                        </p:cTn>
                                        <p:tgtEl>
                                          <p:spTgt spid="118376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183769"/>
                                        </p:tgtEl>
                                        <p:attrNameLst>
                                          <p:attrName>style.visibility</p:attrName>
                                        </p:attrNameLst>
                                      </p:cBhvr>
                                      <p:to>
                                        <p:strVal val="visible"/>
                                      </p:to>
                                    </p:set>
                                  </p:childTnLst>
                                </p:cTn>
                              </p:par>
                            </p:childTnLst>
                          </p:cTn>
                        </p:par>
                        <p:par>
                          <p:cTn id="37" fill="hold" nodeType="afterGroup">
                            <p:stCondLst>
                              <p:cond delay="0"/>
                            </p:stCondLst>
                            <p:childTnLst>
                              <p:par>
                                <p:cTn id="38" presetID="22" presetClass="entr" presetSubtype="1" fill="hold" nodeType="afterEffect">
                                  <p:stCondLst>
                                    <p:cond delay="0"/>
                                  </p:stCondLst>
                                  <p:childTnLst>
                                    <p:set>
                                      <p:cBhvr>
                                        <p:cTn id="39" dur="1" fill="hold">
                                          <p:stCondLst>
                                            <p:cond delay="0"/>
                                          </p:stCondLst>
                                        </p:cTn>
                                        <p:tgtEl>
                                          <p:spTgt spid="1183766"/>
                                        </p:tgtEl>
                                        <p:attrNameLst>
                                          <p:attrName>style.visibility</p:attrName>
                                        </p:attrNameLst>
                                      </p:cBhvr>
                                      <p:to>
                                        <p:strVal val="visible"/>
                                      </p:to>
                                    </p:set>
                                    <p:animEffect transition="in" filter="wipe(up)">
                                      <p:cBhvr>
                                        <p:cTn id="40" dur="500"/>
                                        <p:tgtEl>
                                          <p:spTgt spid="1183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63" grpId="0" animBg="1" autoUpdateAnimBg="0"/>
      <p:bldP spid="1183764" grpId="0" animBg="1" autoUpdateAnimBg="0"/>
      <p:bldP spid="1183765" grpId="0" animBg="1" autoUpdateAnimBg="0"/>
      <p:bldP spid="26"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4">
            <a:extLst>
              <a:ext uri="{FF2B5EF4-FFF2-40B4-BE49-F238E27FC236}">
                <a16:creationId xmlns:a16="http://schemas.microsoft.com/office/drawing/2014/main" id="{F0B59FCB-A370-4B8B-A9CC-606E2CE8788A}"/>
              </a:ext>
            </a:extLst>
          </p:cNvPr>
          <p:cNvSpPr>
            <a:spLocks noGrp="1" noChangeArrowheads="1"/>
          </p:cNvSpPr>
          <p:nvPr>
            <p:ph type="title"/>
          </p:nvPr>
        </p:nvSpPr>
        <p:spPr>
          <a:xfrm>
            <a:off x="169863" y="-168275"/>
            <a:ext cx="10515600" cy="1325563"/>
          </a:xfrm>
        </p:spPr>
        <p:txBody>
          <a:bodyPr/>
          <a:lstStyle/>
          <a:p>
            <a:pPr eaLnBrk="1" hangingPunct="1"/>
            <a:r>
              <a:rPr lang="en-US" altLang="zh-CN" dirty="0"/>
              <a:t>8.2.2</a:t>
            </a:r>
            <a:r>
              <a:rPr lang="zh-CN" altLang="en-US" dirty="0"/>
              <a:t> </a:t>
            </a:r>
            <a:r>
              <a:rPr lang="en-US" altLang="zh-CN" dirty="0"/>
              <a:t>B</a:t>
            </a:r>
            <a:r>
              <a:rPr lang="zh-CN" altLang="en-US" dirty="0"/>
              <a:t>树和</a:t>
            </a:r>
            <a:r>
              <a:rPr lang="en-US" altLang="zh-CN" dirty="0"/>
              <a:t>B+</a:t>
            </a:r>
            <a:r>
              <a:rPr lang="zh-CN" altLang="en-US" dirty="0"/>
              <a:t>树</a:t>
            </a:r>
          </a:p>
        </p:txBody>
      </p:sp>
      <p:sp>
        <p:nvSpPr>
          <p:cNvPr id="118787" name="Rectangle 3">
            <a:extLst>
              <a:ext uri="{FF2B5EF4-FFF2-40B4-BE49-F238E27FC236}">
                <a16:creationId xmlns:a16="http://schemas.microsoft.com/office/drawing/2014/main" id="{28ABB28D-35EE-4D74-83E6-56B8C8E0DDA6}"/>
              </a:ext>
            </a:extLst>
          </p:cNvPr>
          <p:cNvSpPr>
            <a:spLocks noGrp="1" noChangeArrowheads="1"/>
          </p:cNvSpPr>
          <p:nvPr>
            <p:ph idx="1"/>
          </p:nvPr>
        </p:nvSpPr>
        <p:spPr>
          <a:xfrm>
            <a:off x="819150" y="1163638"/>
            <a:ext cx="10515600" cy="4351337"/>
          </a:xfrm>
        </p:spPr>
        <p:txBody>
          <a:bodyPr/>
          <a:lstStyle/>
          <a:p>
            <a:pPr marL="0" indent="0" eaLnBrk="1" hangingPunct="1">
              <a:spcBef>
                <a:spcPct val="0"/>
              </a:spcBef>
              <a:buFont typeface="Arial" panose="020B0604020202020204" pitchFamily="34" charset="0"/>
              <a:buNone/>
            </a:pPr>
            <a:r>
              <a:rPr lang="en-US" altLang="zh-CN" dirty="0"/>
              <a:t>B</a:t>
            </a:r>
            <a:r>
              <a:rPr lang="zh-CN" altLang="en-US" dirty="0"/>
              <a:t>树的插入过程</a:t>
            </a:r>
          </a:p>
        </p:txBody>
      </p:sp>
      <p:sp>
        <p:nvSpPr>
          <p:cNvPr id="105477" name="Oval 2">
            <a:extLst>
              <a:ext uri="{FF2B5EF4-FFF2-40B4-BE49-F238E27FC236}">
                <a16:creationId xmlns:a16="http://schemas.microsoft.com/office/drawing/2014/main" id="{24E0494B-6F6B-43C4-B667-4523759BABD3}"/>
              </a:ext>
            </a:extLst>
          </p:cNvPr>
          <p:cNvSpPr>
            <a:spLocks noChangeArrowheads="1"/>
          </p:cNvSpPr>
          <p:nvPr/>
        </p:nvSpPr>
        <p:spPr bwMode="auto">
          <a:xfrm>
            <a:off x="6591300" y="3294063"/>
            <a:ext cx="1439863" cy="630237"/>
          </a:xfrm>
          <a:prstGeom prst="ellipse">
            <a:avLst/>
          </a:prstGeom>
          <a:solidFill>
            <a:schemeClr val="accent4">
              <a:lumMod val="40000"/>
              <a:lumOff val="60000"/>
            </a:schemeClr>
          </a:solidFill>
          <a:ln w="9525">
            <a:solidFill>
              <a:srgbClr val="003300"/>
            </a:solidFill>
            <a:round/>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defRPr/>
            </a:pPr>
            <a:r>
              <a:rPr lang="en-US" altLang="zh-CN" sz="3600" dirty="0">
                <a:solidFill>
                  <a:srgbClr val="A50021"/>
                </a:solidFill>
                <a:latin typeface="Times New Roman" panose="02020603050405020304" pitchFamily="18" charset="0"/>
                <a:ea typeface="华康俪金黑W8(P)" panose="020B0800000000000000" pitchFamily="34" charset="-122"/>
              </a:rPr>
              <a:t>80</a:t>
            </a:r>
            <a:endParaRPr lang="en-US" altLang="zh-CN" sz="3600" b="0" dirty="0">
              <a:latin typeface="Times New Roman" panose="02020603050405020304" pitchFamily="18" charset="0"/>
              <a:ea typeface="华康俪金黑W8(P)" panose="020B0800000000000000" pitchFamily="34" charset="-122"/>
            </a:endParaRPr>
          </a:p>
        </p:txBody>
      </p:sp>
      <p:sp>
        <p:nvSpPr>
          <p:cNvPr id="118789" name="Text Box 5">
            <a:extLst>
              <a:ext uri="{FF2B5EF4-FFF2-40B4-BE49-F238E27FC236}">
                <a16:creationId xmlns:a16="http://schemas.microsoft.com/office/drawing/2014/main" id="{D02BEC40-A08C-467C-9BF5-999F48855373}"/>
              </a:ext>
            </a:extLst>
          </p:cNvPr>
          <p:cNvSpPr txBox="1">
            <a:spLocks noChangeArrowheads="1"/>
          </p:cNvSpPr>
          <p:nvPr/>
        </p:nvSpPr>
        <p:spPr bwMode="auto">
          <a:xfrm>
            <a:off x="1955800" y="5707063"/>
            <a:ext cx="41402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b="0" dirty="0">
                <a:solidFill>
                  <a:srgbClr val="0070C0"/>
                </a:solidFill>
                <a:latin typeface="华康俪金黑W8(P)" panose="020B0800000000000000" pitchFamily="34" charset="-122"/>
                <a:ea typeface="华康俪金黑W8(P)" panose="020B0800000000000000" pitchFamily="34" charset="-122"/>
              </a:rPr>
              <a:t>插入关键字 </a:t>
            </a:r>
            <a:r>
              <a:rPr lang="en-US" altLang="zh-CN" sz="3600" b="0" dirty="0">
                <a:solidFill>
                  <a:srgbClr val="0070C0"/>
                </a:solidFill>
                <a:latin typeface="华康俪金黑W8(P)" panose="020B0800000000000000" pitchFamily="34" charset="-122"/>
                <a:ea typeface="华康俪金黑W8(P)" panose="020B0800000000000000" pitchFamily="34" charset="-122"/>
              </a:rPr>
              <a:t>= </a:t>
            </a:r>
            <a:r>
              <a:rPr lang="en-US" altLang="zh-CN" sz="3600" dirty="0">
                <a:solidFill>
                  <a:srgbClr val="0070C0"/>
                </a:solidFill>
                <a:latin typeface="华康俪金黑W8(P)" panose="020B0800000000000000" pitchFamily="34" charset="-122"/>
                <a:ea typeface="华康俪金黑W8(P)" panose="020B0800000000000000" pitchFamily="34" charset="-122"/>
              </a:rPr>
              <a:t>60</a:t>
            </a:r>
            <a:r>
              <a:rPr lang="zh-CN" altLang="en-US" sz="3600" b="0" dirty="0">
                <a:solidFill>
                  <a:srgbClr val="0070C0"/>
                </a:solidFill>
                <a:latin typeface="华康俪金黑W8(P)" panose="020B0800000000000000" pitchFamily="34" charset="-122"/>
                <a:ea typeface="华康俪金黑W8(P)" panose="020B0800000000000000" pitchFamily="34" charset="-122"/>
              </a:rPr>
              <a:t>，</a:t>
            </a:r>
          </a:p>
        </p:txBody>
      </p:sp>
      <p:sp>
        <p:nvSpPr>
          <p:cNvPr id="118790" name="Rectangle 6">
            <a:extLst>
              <a:ext uri="{FF2B5EF4-FFF2-40B4-BE49-F238E27FC236}">
                <a16:creationId xmlns:a16="http://schemas.microsoft.com/office/drawing/2014/main" id="{AE6BEB9F-4B06-49F7-9BAC-22E153D32F54}"/>
              </a:ext>
            </a:extLst>
          </p:cNvPr>
          <p:cNvSpPr>
            <a:spLocks noChangeArrowheads="1"/>
          </p:cNvSpPr>
          <p:nvPr/>
        </p:nvSpPr>
        <p:spPr bwMode="auto">
          <a:xfrm>
            <a:off x="5591175" y="5707063"/>
            <a:ext cx="1217613"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3600" dirty="0">
                <a:solidFill>
                  <a:srgbClr val="0070C0"/>
                </a:solidFill>
                <a:latin typeface="华康俪金黑W8(P)" panose="020B0800000000000000" pitchFamily="34" charset="-122"/>
                <a:ea typeface="华康俪金黑W8(P)" panose="020B0800000000000000" pitchFamily="34" charset="-122"/>
              </a:rPr>
              <a:t>90</a:t>
            </a:r>
            <a:r>
              <a:rPr lang="zh-CN" altLang="en-US" sz="3600" dirty="0">
                <a:solidFill>
                  <a:srgbClr val="0070C0"/>
                </a:solidFill>
                <a:latin typeface="华康俪金黑W8(P)" panose="020B0800000000000000" pitchFamily="34" charset="-122"/>
                <a:ea typeface="华康俪金黑W8(P)" panose="020B0800000000000000" pitchFamily="34" charset="-122"/>
              </a:rPr>
              <a:t>，</a:t>
            </a:r>
            <a:endParaRPr lang="zh-CN" altLang="en-US" sz="3600" b="0" dirty="0">
              <a:solidFill>
                <a:srgbClr val="0070C0"/>
              </a:solidFill>
              <a:latin typeface="华康俪金黑W8(P)" panose="020B0800000000000000" pitchFamily="34" charset="-122"/>
              <a:ea typeface="华康俪金黑W8(P)" panose="020B0800000000000000" pitchFamily="34" charset="-122"/>
            </a:endParaRPr>
          </a:p>
        </p:txBody>
      </p:sp>
      <p:sp>
        <p:nvSpPr>
          <p:cNvPr id="118791" name="Oval 7">
            <a:extLst>
              <a:ext uri="{FF2B5EF4-FFF2-40B4-BE49-F238E27FC236}">
                <a16:creationId xmlns:a16="http://schemas.microsoft.com/office/drawing/2014/main" id="{A1F49BDF-63E6-4F7D-A51E-519B30467464}"/>
              </a:ext>
            </a:extLst>
          </p:cNvPr>
          <p:cNvSpPr>
            <a:spLocks noChangeArrowheads="1"/>
          </p:cNvSpPr>
          <p:nvPr/>
        </p:nvSpPr>
        <p:spPr bwMode="auto">
          <a:xfrm>
            <a:off x="8301038" y="4818063"/>
            <a:ext cx="1676400" cy="5334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0070C0"/>
                </a:solidFill>
                <a:latin typeface="Times New Roman" panose="02020603050405020304" pitchFamily="18" charset="0"/>
                <a:ea typeface="华康俪金黑W8(P)" panose="020B0800000000000000" pitchFamily="34" charset="-122"/>
                <a:sym typeface="Symbol" panose="05050102010706020507" pitchFamily="18" charset="2"/>
              </a:rPr>
              <a:t>90</a:t>
            </a:r>
            <a:r>
              <a:rPr lang="en-US" altLang="zh-CN" sz="3600" dirty="0">
                <a:solidFill>
                  <a:srgbClr val="0070C0"/>
                </a:solidFill>
                <a:latin typeface="Times New Roman" panose="02020603050405020304" pitchFamily="18" charset="0"/>
                <a:ea typeface="华康俪金黑W8(P)" panose="020B0800000000000000" pitchFamily="34" charset="-122"/>
              </a:rPr>
              <a:t> </a:t>
            </a:r>
          </a:p>
        </p:txBody>
      </p:sp>
      <p:sp>
        <p:nvSpPr>
          <p:cNvPr id="118792" name="Oval 8">
            <a:extLst>
              <a:ext uri="{FF2B5EF4-FFF2-40B4-BE49-F238E27FC236}">
                <a16:creationId xmlns:a16="http://schemas.microsoft.com/office/drawing/2014/main" id="{03CF9DE1-6EBE-4DE7-8801-26E14C68C55D}"/>
              </a:ext>
            </a:extLst>
          </p:cNvPr>
          <p:cNvSpPr>
            <a:spLocks noChangeArrowheads="1"/>
          </p:cNvSpPr>
          <p:nvPr/>
        </p:nvSpPr>
        <p:spPr bwMode="auto">
          <a:xfrm>
            <a:off x="6365875" y="4864100"/>
            <a:ext cx="1439863" cy="533400"/>
          </a:xfrm>
          <a:prstGeom prst="ellipse">
            <a:avLst/>
          </a:prstGeom>
          <a:solidFill>
            <a:srgbClr val="FFFFCC"/>
          </a:solidFill>
          <a:ln w="19050">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chemeClr val="folHlink"/>
                </a:solidFill>
                <a:latin typeface="Times New Roman" panose="02020603050405020304" pitchFamily="18" charset="0"/>
                <a:ea typeface="华康俪金黑W8(P)" panose="020B0800000000000000" pitchFamily="34" charset="-122"/>
              </a:rPr>
              <a:t>60</a:t>
            </a:r>
            <a:r>
              <a:rPr lang="en-US" altLang="zh-CN" dirty="0">
                <a:solidFill>
                  <a:schemeClr val="folHlink"/>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8793" name="Line 9">
            <a:extLst>
              <a:ext uri="{FF2B5EF4-FFF2-40B4-BE49-F238E27FC236}">
                <a16:creationId xmlns:a16="http://schemas.microsoft.com/office/drawing/2014/main" id="{D77A5501-FB63-4C16-9349-8587350B391A}"/>
              </a:ext>
            </a:extLst>
          </p:cNvPr>
          <p:cNvSpPr>
            <a:spLocks noChangeShapeType="1"/>
          </p:cNvSpPr>
          <p:nvPr/>
        </p:nvSpPr>
        <p:spPr bwMode="auto">
          <a:xfrm>
            <a:off x="7805738" y="3698875"/>
            <a:ext cx="1081087" cy="1125538"/>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华康俪金黑W8(P)" panose="020B0800000000000000" pitchFamily="34" charset="-122"/>
              <a:ea typeface="华康俪金黑W8(P)" panose="020B0800000000000000" pitchFamily="34" charset="-122"/>
            </a:endParaRPr>
          </a:p>
        </p:txBody>
      </p:sp>
      <p:sp>
        <p:nvSpPr>
          <p:cNvPr id="118794" name="Rectangle 10">
            <a:extLst>
              <a:ext uri="{FF2B5EF4-FFF2-40B4-BE49-F238E27FC236}">
                <a16:creationId xmlns:a16="http://schemas.microsoft.com/office/drawing/2014/main" id="{1C0B8564-FF77-4165-996A-E605E80FC65E}"/>
              </a:ext>
            </a:extLst>
          </p:cNvPr>
          <p:cNvSpPr>
            <a:spLocks noChangeArrowheads="1"/>
          </p:cNvSpPr>
          <p:nvPr/>
        </p:nvSpPr>
        <p:spPr bwMode="auto">
          <a:xfrm>
            <a:off x="6518275" y="5707063"/>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3600" dirty="0">
                <a:solidFill>
                  <a:srgbClr val="FF0000"/>
                </a:solidFill>
                <a:latin typeface="华康俪金黑W8(P)" panose="020B0800000000000000" pitchFamily="34" charset="-122"/>
                <a:ea typeface="华康俪金黑W8(P)" panose="020B0800000000000000" pitchFamily="34" charset="-122"/>
              </a:rPr>
              <a:t>30</a:t>
            </a:r>
            <a:endParaRPr lang="zh-CN" altLang="en-US" sz="3600" b="0" dirty="0">
              <a:solidFill>
                <a:srgbClr val="FF0000"/>
              </a:solidFill>
              <a:latin typeface="华康俪金黑W8(P)" panose="020B0800000000000000" pitchFamily="34" charset="-122"/>
              <a:ea typeface="华康俪金黑W8(P)" panose="020B0800000000000000" pitchFamily="34" charset="-122"/>
            </a:endParaRPr>
          </a:p>
        </p:txBody>
      </p:sp>
      <p:sp>
        <p:nvSpPr>
          <p:cNvPr id="118795" name="Oval 11">
            <a:extLst>
              <a:ext uri="{FF2B5EF4-FFF2-40B4-BE49-F238E27FC236}">
                <a16:creationId xmlns:a16="http://schemas.microsoft.com/office/drawing/2014/main" id="{8DD4FAE6-27AA-43F7-BE3D-2D60BB817F8C}"/>
              </a:ext>
            </a:extLst>
          </p:cNvPr>
          <p:cNvSpPr>
            <a:spLocks noChangeArrowheads="1"/>
          </p:cNvSpPr>
          <p:nvPr/>
        </p:nvSpPr>
        <p:spPr bwMode="auto">
          <a:xfrm>
            <a:off x="4700588" y="4870450"/>
            <a:ext cx="1304925" cy="5334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r>
              <a:rPr lang="en-US" altLang="zh-CN" dirty="0">
                <a:solidFill>
                  <a:srgbClr val="A50021"/>
                </a:solidFill>
                <a:latin typeface="Times New Roman" panose="02020603050405020304" pitchFamily="18" charset="0"/>
                <a:ea typeface="华康俪金黑W8(P)" panose="020B0800000000000000" pitchFamily="34" charset="-122"/>
              </a:rPr>
              <a:t>40</a:t>
            </a:r>
            <a:r>
              <a:rPr lang="en-US" altLang="zh-CN"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8796" name="Oval 12">
            <a:extLst>
              <a:ext uri="{FF2B5EF4-FFF2-40B4-BE49-F238E27FC236}">
                <a16:creationId xmlns:a16="http://schemas.microsoft.com/office/drawing/2014/main" id="{9F418579-E98B-44C4-B1AE-7CAC1C2E93BD}"/>
              </a:ext>
            </a:extLst>
          </p:cNvPr>
          <p:cNvSpPr>
            <a:spLocks noChangeArrowheads="1"/>
          </p:cNvSpPr>
          <p:nvPr/>
        </p:nvSpPr>
        <p:spPr bwMode="auto">
          <a:xfrm>
            <a:off x="2441575" y="4864100"/>
            <a:ext cx="1935163"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3200"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 </a:t>
            </a:r>
            <a:r>
              <a:rPr lang="en-US" altLang="zh-CN" sz="3200" dirty="0">
                <a:solidFill>
                  <a:srgbClr val="A50021"/>
                </a:solidFill>
                <a:latin typeface="Times New Roman" panose="02020603050405020304" pitchFamily="18" charset="0"/>
                <a:ea typeface="华康俪金黑W8(P)" panose="020B0800000000000000" pitchFamily="34" charset="-122"/>
              </a:rPr>
              <a:t>20 </a:t>
            </a:r>
            <a:r>
              <a:rPr lang="en-US" altLang="zh-CN" sz="3200" dirty="0">
                <a:solidFill>
                  <a:srgbClr val="A50021"/>
                </a:solidFill>
                <a:latin typeface="Times New Roman" panose="02020603050405020304" pitchFamily="18" charset="0"/>
                <a:ea typeface="华康俪金黑W8(P)" panose="020B0800000000000000" pitchFamily="34" charset="-122"/>
                <a:sym typeface="Symbol" panose="05050102010706020507" pitchFamily="18" charset="2"/>
              </a:rPr>
              <a:t></a:t>
            </a:r>
          </a:p>
        </p:txBody>
      </p:sp>
      <p:sp>
        <p:nvSpPr>
          <p:cNvPr id="118797" name="Oval 13">
            <a:extLst>
              <a:ext uri="{FF2B5EF4-FFF2-40B4-BE49-F238E27FC236}">
                <a16:creationId xmlns:a16="http://schemas.microsoft.com/office/drawing/2014/main" id="{5AE2379E-37F5-4FDA-A51F-5A41A4FAACE4}"/>
              </a:ext>
            </a:extLst>
          </p:cNvPr>
          <p:cNvSpPr>
            <a:spLocks noChangeArrowheads="1"/>
          </p:cNvSpPr>
          <p:nvPr/>
        </p:nvSpPr>
        <p:spPr bwMode="auto">
          <a:xfrm>
            <a:off x="4160838" y="3338513"/>
            <a:ext cx="1430337" cy="6858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FF0000"/>
                </a:solidFill>
                <a:latin typeface="Times New Roman" panose="02020603050405020304" pitchFamily="18" charset="0"/>
                <a:ea typeface="华康俪金黑W8(P)" panose="020B0800000000000000" pitchFamily="34" charset="-122"/>
              </a:rPr>
              <a:t>  30</a:t>
            </a:r>
            <a:r>
              <a:rPr lang="en-US" altLang="zh-CN" sz="3600" dirty="0">
                <a:solidFill>
                  <a:srgbClr val="A50021"/>
                </a:solidFill>
                <a:latin typeface="Times New Roman" panose="02020603050405020304" pitchFamily="18" charset="0"/>
                <a:ea typeface="华康俪金黑W8(P)" panose="020B0800000000000000" pitchFamily="34" charset="-122"/>
              </a:rPr>
              <a:t>   </a:t>
            </a:r>
            <a:endParaRPr lang="en-US" altLang="zh-CN" sz="2400" b="0" dirty="0">
              <a:latin typeface="Times New Roman" panose="02020603050405020304" pitchFamily="18" charset="0"/>
              <a:ea typeface="华康俪金黑W8(P)" panose="020B0800000000000000" pitchFamily="34" charset="-122"/>
            </a:endParaRPr>
          </a:p>
        </p:txBody>
      </p:sp>
      <p:sp>
        <p:nvSpPr>
          <p:cNvPr id="118798" name="Oval 14">
            <a:extLst>
              <a:ext uri="{FF2B5EF4-FFF2-40B4-BE49-F238E27FC236}">
                <a16:creationId xmlns:a16="http://schemas.microsoft.com/office/drawing/2014/main" id="{7D0BB3D6-CC2E-4458-8BBD-7243C632F1CA}"/>
              </a:ext>
            </a:extLst>
          </p:cNvPr>
          <p:cNvSpPr>
            <a:spLocks noChangeArrowheads="1"/>
          </p:cNvSpPr>
          <p:nvPr/>
        </p:nvSpPr>
        <p:spPr bwMode="auto">
          <a:xfrm>
            <a:off x="5427663" y="2178050"/>
            <a:ext cx="1298575" cy="609600"/>
          </a:xfrm>
          <a:prstGeom prst="ellipse">
            <a:avLst/>
          </a:prstGeom>
          <a:solidFill>
            <a:srgbClr val="99CC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dirty="0">
                <a:solidFill>
                  <a:srgbClr val="A50021"/>
                </a:solidFill>
                <a:latin typeface="Times New Roman" panose="02020603050405020304" pitchFamily="18" charset="0"/>
                <a:ea typeface="华康俪金黑W8(P)" panose="020B0800000000000000" pitchFamily="34" charset="-122"/>
              </a:rPr>
              <a:t>50</a:t>
            </a:r>
            <a:endParaRPr lang="en-US" altLang="zh-CN" sz="3600" b="0" dirty="0">
              <a:latin typeface="Times New Roman" panose="02020603050405020304" pitchFamily="18" charset="0"/>
              <a:ea typeface="华康俪金黑W8(P)" panose="020B0800000000000000" pitchFamily="34" charset="-122"/>
            </a:endParaRPr>
          </a:p>
        </p:txBody>
      </p:sp>
      <p:sp>
        <p:nvSpPr>
          <p:cNvPr id="118799" name="Freeform 15">
            <a:extLst>
              <a:ext uri="{FF2B5EF4-FFF2-40B4-BE49-F238E27FC236}">
                <a16:creationId xmlns:a16="http://schemas.microsoft.com/office/drawing/2014/main" id="{7BE10D82-E5A8-43F2-BAED-441DE86A426E}"/>
              </a:ext>
            </a:extLst>
          </p:cNvPr>
          <p:cNvSpPr>
            <a:spLocks/>
          </p:cNvSpPr>
          <p:nvPr/>
        </p:nvSpPr>
        <p:spPr bwMode="auto">
          <a:xfrm>
            <a:off x="4894263" y="1568450"/>
            <a:ext cx="1066800" cy="609600"/>
          </a:xfrm>
          <a:custGeom>
            <a:avLst/>
            <a:gdLst>
              <a:gd name="T0" fmla="*/ 0 w 672"/>
              <a:gd name="T1" fmla="*/ 0 h 384"/>
              <a:gd name="T2" fmla="*/ 2147483646 w 672"/>
              <a:gd name="T3" fmla="*/ 2147483646 h 384"/>
              <a:gd name="T4" fmla="*/ 2147483646 w 672"/>
              <a:gd name="T5" fmla="*/ 2147483646 h 384"/>
              <a:gd name="T6" fmla="*/ 2147483646 w 672"/>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rgbClr val="0070C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8800" name="Line 16">
            <a:extLst>
              <a:ext uri="{FF2B5EF4-FFF2-40B4-BE49-F238E27FC236}">
                <a16:creationId xmlns:a16="http://schemas.microsoft.com/office/drawing/2014/main" id="{3D78A38A-9215-4C70-8E49-3242EEDA0F8B}"/>
              </a:ext>
            </a:extLst>
          </p:cNvPr>
          <p:cNvSpPr>
            <a:spLocks noChangeShapeType="1"/>
          </p:cNvSpPr>
          <p:nvPr/>
        </p:nvSpPr>
        <p:spPr bwMode="auto">
          <a:xfrm flipH="1">
            <a:off x="5016500" y="2573338"/>
            <a:ext cx="674688" cy="765175"/>
          </a:xfrm>
          <a:prstGeom prst="line">
            <a:avLst/>
          </a:prstGeom>
          <a:noFill/>
          <a:ln w="571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8801" name="Line 17">
            <a:extLst>
              <a:ext uri="{FF2B5EF4-FFF2-40B4-BE49-F238E27FC236}">
                <a16:creationId xmlns:a16="http://schemas.microsoft.com/office/drawing/2014/main" id="{E45B9D05-AFA3-4B50-8478-62B8CBE7622F}"/>
              </a:ext>
            </a:extLst>
          </p:cNvPr>
          <p:cNvSpPr>
            <a:spLocks noChangeShapeType="1"/>
          </p:cNvSpPr>
          <p:nvPr/>
        </p:nvSpPr>
        <p:spPr bwMode="auto">
          <a:xfrm>
            <a:off x="6491288" y="2571750"/>
            <a:ext cx="504825" cy="766763"/>
          </a:xfrm>
          <a:prstGeom prst="line">
            <a:avLst/>
          </a:prstGeom>
          <a:noFill/>
          <a:ln w="571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8802" name="Line 18">
            <a:extLst>
              <a:ext uri="{FF2B5EF4-FFF2-40B4-BE49-F238E27FC236}">
                <a16:creationId xmlns:a16="http://schemas.microsoft.com/office/drawing/2014/main" id="{8C0E759E-9CDA-4E64-94B5-3575B177703E}"/>
              </a:ext>
            </a:extLst>
          </p:cNvPr>
          <p:cNvSpPr>
            <a:spLocks noChangeShapeType="1"/>
          </p:cNvSpPr>
          <p:nvPr/>
        </p:nvSpPr>
        <p:spPr bwMode="auto">
          <a:xfrm>
            <a:off x="5240338" y="3743325"/>
            <a:ext cx="134937" cy="1171575"/>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8803" name="Line 19">
            <a:extLst>
              <a:ext uri="{FF2B5EF4-FFF2-40B4-BE49-F238E27FC236}">
                <a16:creationId xmlns:a16="http://schemas.microsoft.com/office/drawing/2014/main" id="{C8959078-9180-4519-8ED6-D118E10552F4}"/>
              </a:ext>
            </a:extLst>
          </p:cNvPr>
          <p:cNvSpPr>
            <a:spLocks noChangeShapeType="1"/>
          </p:cNvSpPr>
          <p:nvPr/>
        </p:nvSpPr>
        <p:spPr bwMode="auto">
          <a:xfrm flipH="1">
            <a:off x="3341688" y="3743325"/>
            <a:ext cx="1089025" cy="1127125"/>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
        <p:nvSpPr>
          <p:cNvPr id="118804" name="Line 20">
            <a:extLst>
              <a:ext uri="{FF2B5EF4-FFF2-40B4-BE49-F238E27FC236}">
                <a16:creationId xmlns:a16="http://schemas.microsoft.com/office/drawing/2014/main" id="{E9081D43-3D2E-4A69-A52E-98A162F4778D}"/>
              </a:ext>
            </a:extLst>
          </p:cNvPr>
          <p:cNvSpPr>
            <a:spLocks noChangeShapeType="1"/>
          </p:cNvSpPr>
          <p:nvPr/>
        </p:nvSpPr>
        <p:spPr bwMode="auto">
          <a:xfrm flipH="1">
            <a:off x="6892925" y="3654425"/>
            <a:ext cx="12700" cy="1214438"/>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华康俪金黑W8(P)" panose="020B0800000000000000" pitchFamily="34" charset="-122"/>
              <a:ea typeface="华康俪金黑W8(P)" panose="020B0800000000000000" pitchFamily="34" charset="-122"/>
            </a:endParaRPr>
          </a:p>
        </p:txBody>
      </p:sp>
    </p:spTree>
  </p:cSld>
  <p:clrMapOvr>
    <a:masterClrMapping/>
  </p:clrMapOvr>
  <p:transition>
    <p:random/>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5872</TotalTime>
  <Words>10704</Words>
  <Application>Microsoft Office PowerPoint</Application>
  <PresentationFormat>宽屏</PresentationFormat>
  <Paragraphs>2009</Paragraphs>
  <Slides>122</Slides>
  <Notes>19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122</vt:i4>
      </vt:variant>
    </vt:vector>
  </HeadingPairs>
  <TitlesOfParts>
    <vt:vector size="134" baseType="lpstr">
      <vt:lpstr>Monotype Sorts</vt:lpstr>
      <vt:lpstr>华康俪金黑W8(P)</vt:lpstr>
      <vt:lpstr>隶书</vt:lpstr>
      <vt:lpstr>宋体</vt:lpstr>
      <vt:lpstr>Arial</vt:lpstr>
      <vt:lpstr>Calibri</vt:lpstr>
      <vt:lpstr>Calibri Light</vt:lpstr>
      <vt:lpstr>Century Gothic</vt:lpstr>
      <vt:lpstr>Times New Roman</vt:lpstr>
      <vt:lpstr>Wingdings</vt:lpstr>
      <vt:lpstr>Office 主题​​</vt:lpstr>
      <vt:lpstr>公式</vt:lpstr>
      <vt:lpstr>数据结构与算法设计</vt:lpstr>
      <vt:lpstr>课程内容简介</vt:lpstr>
      <vt:lpstr>第7章 查找</vt:lpstr>
      <vt:lpstr>第7章 查找</vt:lpstr>
      <vt:lpstr>第7章 查找</vt:lpstr>
      <vt:lpstr>第7章 查找</vt:lpstr>
      <vt:lpstr>第7章 查找</vt:lpstr>
      <vt:lpstr>第7章 查找</vt:lpstr>
      <vt:lpstr>第7章 查找</vt:lpstr>
      <vt:lpstr>第7章 查找</vt:lpstr>
      <vt:lpstr>8.1 静态查找表</vt:lpstr>
      <vt:lpstr>8.1 静态查找表</vt:lpstr>
      <vt:lpstr>8.1.1 顺序表查找</vt:lpstr>
      <vt:lpstr>8.1.1 顺序表查找</vt:lpstr>
      <vt:lpstr>8.1.1 顺序表查找</vt:lpstr>
      <vt:lpstr>顺序查找的时间性能分析</vt:lpstr>
      <vt:lpstr>顺序查找的时间性能分析</vt:lpstr>
      <vt:lpstr>顺序查找的时间性能分析</vt:lpstr>
      <vt:lpstr>顺序查找的特点</vt:lpstr>
      <vt:lpstr>8.1.2 有序表查找</vt:lpstr>
      <vt:lpstr>8.1.2 有序表查找</vt:lpstr>
      <vt:lpstr>8.1.2 有序表查找</vt:lpstr>
      <vt:lpstr>8.1.2 有序表查找</vt:lpstr>
      <vt:lpstr>8.1.2 有序表查找</vt:lpstr>
      <vt:lpstr>分析折半查找的平均查找长度</vt:lpstr>
      <vt:lpstr>分析折半查找的平均查找长度</vt:lpstr>
      <vt:lpstr>8.1.2 有序表查找</vt:lpstr>
      <vt:lpstr>8.1.3 索引顺序表的查找</vt:lpstr>
      <vt:lpstr>8.1 静态查找表</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PowerPoint 演示文稿</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8.2.1 二叉排序树和平衡二叉树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8.2.2 B树和B+树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8.2.2 B树和B+树</vt:lpstr>
      <vt:lpstr>8.2.2 B树和B+树</vt:lpstr>
      <vt:lpstr>8.2.2 B树和B+树</vt:lpstr>
      <vt:lpstr>8.2.2 B树和B+树</vt:lpstr>
      <vt:lpstr>PowerPoint 演示文稿</vt:lpstr>
      <vt:lpstr>8.2.2 B树和B+树</vt:lpstr>
      <vt:lpstr>8.2.2 B树和B+树</vt:lpstr>
      <vt:lpstr>8.2.3 键树</vt:lpstr>
      <vt:lpstr>8.2.3 键树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lee</cp:lastModifiedBy>
  <cp:revision>114</cp:revision>
  <dcterms:created xsi:type="dcterms:W3CDTF">2021-09-01T08:07:47Z</dcterms:created>
  <dcterms:modified xsi:type="dcterms:W3CDTF">2021-11-06T16:01:46Z</dcterms:modified>
</cp:coreProperties>
</file>