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B26D-8FC6-4788-B3A1-75CB2076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1DF54-818D-401F-BA48-9E19A25B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BEBC6-E66B-4B00-81F3-094A9C2B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02A92-4DD4-4A7C-AE54-79C43619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CD7CE-D7F8-43A4-A723-ABE67087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2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50057-2F51-4767-82B5-1A1B2781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DE7A4-1C94-4AF2-BB5F-19B2A519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7742-B02C-47A0-B277-231A38B8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3F458-D8CF-437C-A7BD-4369F6C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9D2F3-2E5A-4310-9570-E9142D33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7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33980F-73BE-40B8-975A-AD9A24A91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B61C7-DD02-49CB-B573-291214794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389ED-35BF-4FC9-8C91-BF7927EF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D59BF-008C-463D-BD42-E7363404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C8C81-DA15-437D-81FF-9BA0B439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2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0E795-4D56-48ED-986C-46420FED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22D79-B671-4226-9F6C-A6DF2DDA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7A069-3BA7-4614-BA8C-37ED7169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C36AD-CFD3-435C-A26C-3EFFE4AF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49CF0-8D60-4F85-8F70-7F2C556E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4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01183-0F80-4640-B93D-2844CEDF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D0BCA-0FB5-4C82-B9BE-CC538A28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913C6-FC3F-4ADC-90F1-002BABD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4B3AA-AC41-402D-88F9-71F004C2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DA2C1-8B07-445E-949B-EBFBFCB3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2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95770-62F4-4F18-BE86-609E09C0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72C30-F8FE-4115-8FD4-83C612B5C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18F80-D4F3-4141-B519-E5E1FC29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BF997-247D-4ADE-BE59-62D9C610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E05CA-30F1-4008-AF3C-61BF5CCA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85B98-44B5-4568-BC48-7DC0BCF9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BEAEB-443C-4477-9501-F8B96939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ECBFE-2D9E-411C-B662-6343B3DA9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0077E-3CB8-4C21-896E-A03EB3151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5C38A0-154F-4054-841A-C4706BE17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CA220-2742-4C08-872D-E384F8FA2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9C0BD1-2F68-4156-A857-7DF948AB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8673F8-D3C6-4EDE-929A-A9A94F32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B3B0F7-0953-4695-B651-EA874E97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1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E81B-A594-461E-B625-85A739D0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7CC2F8-F16F-41D8-9252-77A77B8B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87F722-89EB-47E8-BD52-2167EFE6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519ADC-CD6D-45A0-AF55-C9681E45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17C594-B0B8-48F5-8E2C-0294C598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08C1B-B3C8-44CD-8EF8-FF8BD7CF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036C1-6075-4B63-A959-CCBE0D52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FE4CE-2153-4AE0-B0A0-0771A57F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8848-1230-4F46-AFC3-4874C81A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D8396-32DE-4CC3-BD4F-A8E5EE8C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A0661-DC22-45BC-B3E8-E6644533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3E166-4670-4CA6-98FF-A4F9035C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EE8903-C8A8-48E0-BE2C-41004699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4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3E1C-DD4E-48C4-A0A9-F9E0A569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BDEFD-D853-4F48-82C1-FC22C836A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34BA9-84FF-48DD-9BB1-6A7821507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175CE4-B662-4E7C-9DBD-F398EA9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657DD-1966-4070-A977-A37DA7E1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55C86-5058-42B7-9835-309FC02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8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67F80-42EA-40F2-8B3E-1077DA49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F5488-7798-4CB8-BA74-06733F0F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802EC-9FBD-4439-A6F7-80CBAB477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A22F-B07A-43DA-8336-F63B0A4DD446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189CA-9388-402C-9528-E56FDE0C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F4F28-B682-47A9-8B89-833743BF3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76EE-6E3F-4C0E-A2CA-06445C971D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E766862B-568D-4D25-AA06-F304FA3440D4}"/>
              </a:ext>
            </a:extLst>
          </p:cNvPr>
          <p:cNvSpPr/>
          <p:nvPr/>
        </p:nvSpPr>
        <p:spPr>
          <a:xfrm>
            <a:off x="1026160" y="3322320"/>
            <a:ext cx="1361440" cy="5689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603E61-624A-4214-90F8-EC21A45F3F36}"/>
              </a:ext>
            </a:extLst>
          </p:cNvPr>
          <p:cNvCxnSpPr/>
          <p:nvPr/>
        </p:nvCxnSpPr>
        <p:spPr>
          <a:xfrm flipV="1">
            <a:off x="1706880" y="934720"/>
            <a:ext cx="0" cy="19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D18C8A-EA3E-444F-AA84-4F660310A69C}"/>
              </a:ext>
            </a:extLst>
          </p:cNvPr>
          <p:cNvCxnSpPr>
            <a:cxnSpLocks/>
          </p:cNvCxnSpPr>
          <p:nvPr/>
        </p:nvCxnSpPr>
        <p:spPr>
          <a:xfrm>
            <a:off x="1706880" y="4216400"/>
            <a:ext cx="0" cy="18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42B502-DFD2-49FA-B48E-8FB88F71F2A3}"/>
              </a:ext>
            </a:extLst>
          </p:cNvPr>
          <p:cNvCxnSpPr>
            <a:cxnSpLocks/>
          </p:cNvCxnSpPr>
          <p:nvPr/>
        </p:nvCxnSpPr>
        <p:spPr>
          <a:xfrm>
            <a:off x="2824480" y="3606800"/>
            <a:ext cx="1849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B8C681-8821-4AC0-8331-101DCDFD1473}"/>
              </a:ext>
            </a:extLst>
          </p:cNvPr>
          <p:cNvCxnSpPr>
            <a:cxnSpLocks/>
          </p:cNvCxnSpPr>
          <p:nvPr/>
        </p:nvCxnSpPr>
        <p:spPr>
          <a:xfrm flipH="1">
            <a:off x="447040" y="3688080"/>
            <a:ext cx="345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9B43D89-9C84-4121-9A7E-A31B19E322CE}"/>
              </a:ext>
            </a:extLst>
          </p:cNvPr>
          <p:cNvSpPr/>
          <p:nvPr/>
        </p:nvSpPr>
        <p:spPr>
          <a:xfrm>
            <a:off x="9367520" y="467360"/>
            <a:ext cx="416550" cy="251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7D91A-0D5E-4ED4-A2AD-FE05185BCE40}"/>
              </a:ext>
            </a:extLst>
          </p:cNvPr>
          <p:cNvSpPr/>
          <p:nvPr/>
        </p:nvSpPr>
        <p:spPr>
          <a:xfrm>
            <a:off x="7711440" y="3429000"/>
            <a:ext cx="416550" cy="2519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CA4C96C0-2848-403A-95FF-6782ED54B5E0}"/>
              </a:ext>
            </a:extLst>
          </p:cNvPr>
          <p:cNvSpPr/>
          <p:nvPr/>
        </p:nvSpPr>
        <p:spPr>
          <a:xfrm rot="10800000">
            <a:off x="9804400" y="3931920"/>
            <a:ext cx="1361440" cy="5689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31B528A-2BFC-490F-8F75-062ABFD73C72}"/>
              </a:ext>
            </a:extLst>
          </p:cNvPr>
          <p:cNvCxnSpPr>
            <a:cxnSpLocks/>
          </p:cNvCxnSpPr>
          <p:nvPr/>
        </p:nvCxnSpPr>
        <p:spPr>
          <a:xfrm flipH="1">
            <a:off x="8361680" y="4216400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2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7559-CB0B-49BB-905B-9264C27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ZYN_version</a:t>
            </a:r>
            <a:r>
              <a:rPr lang="zh-CN" altLang="en-US" dirty="0"/>
              <a:t>已实现功能</a:t>
            </a:r>
            <a:r>
              <a:rPr lang="en-US" altLang="zh-CN" dirty="0"/>
              <a:t>——</a:t>
            </a:r>
            <a:r>
              <a:rPr lang="zh-CN" altLang="en-US" dirty="0"/>
              <a:t>开始菜单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582F4-39BF-40E0-9C6C-020F0686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开始菜单，包含开始游戏和退出游戏</a:t>
            </a:r>
            <a:endParaRPr lang="en-US" altLang="zh-CN" dirty="0"/>
          </a:p>
          <a:p>
            <a:r>
              <a:rPr lang="zh-CN" altLang="en-US" dirty="0"/>
              <a:t>点击开始游戏进入游戏界面</a:t>
            </a:r>
            <a:endParaRPr lang="en-US" altLang="zh-CN" dirty="0"/>
          </a:p>
          <a:p>
            <a:r>
              <a:rPr lang="zh-CN" altLang="en-US" dirty="0"/>
              <a:t>点击退出游戏关闭窗口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62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7559-CB0B-49BB-905B-9264C27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ZYN_version</a:t>
            </a:r>
            <a:r>
              <a:rPr lang="zh-CN" altLang="en-US" dirty="0"/>
              <a:t>已实现功能</a:t>
            </a:r>
            <a:r>
              <a:rPr lang="en-US" altLang="zh-CN" dirty="0"/>
              <a:t>——</a:t>
            </a:r>
            <a:r>
              <a:rPr lang="zh-CN" altLang="en-US" dirty="0"/>
              <a:t>游戏场景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582F4-39BF-40E0-9C6C-020F0686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游戏中有动态的背景，水平向左移动，营造飞行动态感</a:t>
            </a:r>
            <a:endParaRPr lang="en-US" altLang="zh-CN" dirty="0"/>
          </a:p>
          <a:p>
            <a:r>
              <a:rPr lang="zh-CN" altLang="en-US" dirty="0"/>
              <a:t>场景中会出现障碍物水平向左移动</a:t>
            </a:r>
            <a:endParaRPr lang="en-US" altLang="zh-CN" dirty="0"/>
          </a:p>
          <a:p>
            <a:r>
              <a:rPr lang="zh-CN" altLang="en-US" dirty="0"/>
              <a:t>游戏会出现敌方飞机，具有一个自由度，先飞出来向左，然后一段时间后若未被消灭快速向左飞行直到离开屏幕。</a:t>
            </a:r>
            <a:endParaRPr lang="en-US" altLang="zh-CN" dirty="0"/>
          </a:p>
          <a:p>
            <a:r>
              <a:rPr lang="zh-CN" altLang="en-US" dirty="0"/>
              <a:t>敌方飞机有两种，可以发射两种子弹，一种单体追踪玩家，一种全屏八方向散射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07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47559-CB0B-49BB-905B-9264C27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ZYN_version</a:t>
            </a:r>
            <a:r>
              <a:rPr lang="zh-CN" altLang="en-US" dirty="0"/>
              <a:t>已实现功能</a:t>
            </a:r>
            <a:r>
              <a:rPr lang="en-US" altLang="zh-CN" dirty="0"/>
              <a:t>——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582F4-39BF-40E0-9C6C-020F0686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我方飞机四个自由度，可以自由飞行</a:t>
            </a:r>
            <a:endParaRPr lang="en-US" altLang="zh-CN" dirty="0"/>
          </a:p>
          <a:p>
            <a:r>
              <a:rPr lang="zh-CN" altLang="en-US" dirty="0"/>
              <a:t>通过键盘上下左右四个按键进行操作</a:t>
            </a:r>
            <a:endParaRPr lang="en-US" altLang="zh-CN" dirty="0"/>
          </a:p>
          <a:p>
            <a:r>
              <a:rPr lang="zh-CN" altLang="en-US" dirty="0"/>
              <a:t>飞机可以发射子弹</a:t>
            </a:r>
            <a:endParaRPr lang="en-US" altLang="zh-CN" dirty="0"/>
          </a:p>
          <a:p>
            <a:r>
              <a:rPr lang="zh-CN" altLang="en-US" dirty="0"/>
              <a:t>通过键盘空格键进行操作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91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69B3-CA02-436F-B1B8-1BB407A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ZYN_version</a:t>
            </a:r>
            <a:r>
              <a:rPr lang="zh-CN" altLang="en-US" dirty="0"/>
              <a:t>已实现功能</a:t>
            </a:r>
            <a:r>
              <a:rPr lang="en-US" altLang="zh-CN" dirty="0"/>
              <a:t>——</a:t>
            </a:r>
            <a:r>
              <a:rPr lang="zh-CN" altLang="en-US" dirty="0"/>
              <a:t>判定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B907-849F-4B3F-93DE-FFCF1669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我方飞机子弹击中敌方飞机</a:t>
            </a:r>
            <a:r>
              <a:rPr lang="en-US" altLang="zh-CN" dirty="0"/>
              <a:t>——</a:t>
            </a:r>
            <a:r>
              <a:rPr lang="zh-CN" altLang="en-US" dirty="0"/>
              <a:t>敌机受伤</a:t>
            </a:r>
            <a:endParaRPr lang="en-US" altLang="zh-CN" dirty="0"/>
          </a:p>
          <a:p>
            <a:r>
              <a:rPr lang="zh-CN" altLang="en-US" dirty="0"/>
              <a:t>我方飞机子弹击中障碍</a:t>
            </a:r>
            <a:r>
              <a:rPr lang="en-US" altLang="zh-CN" dirty="0"/>
              <a:t>——</a:t>
            </a:r>
            <a:r>
              <a:rPr lang="zh-CN" altLang="en-US" dirty="0"/>
              <a:t>消失</a:t>
            </a:r>
            <a:endParaRPr lang="en-US" altLang="zh-CN" dirty="0"/>
          </a:p>
          <a:p>
            <a:r>
              <a:rPr lang="zh-CN" altLang="en-US" dirty="0"/>
              <a:t>敌方飞机子弹击中我方飞机</a:t>
            </a:r>
            <a:r>
              <a:rPr lang="en-US" altLang="zh-CN" dirty="0"/>
              <a:t>——</a:t>
            </a:r>
            <a:r>
              <a:rPr lang="zh-CN" altLang="en-US" dirty="0"/>
              <a:t>本机受伤</a:t>
            </a:r>
            <a:endParaRPr lang="en-US" altLang="zh-CN" dirty="0"/>
          </a:p>
          <a:p>
            <a:r>
              <a:rPr lang="zh-CN" altLang="en-US" dirty="0"/>
              <a:t>我方飞机撞击障碍</a:t>
            </a:r>
            <a:r>
              <a:rPr lang="en-US" altLang="zh-CN" dirty="0"/>
              <a:t>——</a:t>
            </a:r>
            <a:r>
              <a:rPr lang="zh-CN" altLang="en-US" dirty="0"/>
              <a:t>死亡</a:t>
            </a:r>
            <a:endParaRPr lang="en-US" altLang="zh-CN" dirty="0"/>
          </a:p>
          <a:p>
            <a:r>
              <a:rPr lang="zh-CN" altLang="en-US" dirty="0"/>
              <a:t>我方飞机撞击敌方飞机</a:t>
            </a:r>
            <a:r>
              <a:rPr lang="en-US" altLang="zh-CN" dirty="0"/>
              <a:t>——</a:t>
            </a:r>
            <a:r>
              <a:rPr lang="zh-CN" altLang="en-US" dirty="0"/>
              <a:t>死亡</a:t>
            </a:r>
          </a:p>
        </p:txBody>
      </p:sp>
    </p:spTree>
    <p:extLst>
      <p:ext uri="{BB962C8B-B14F-4D97-AF65-F5344CB8AC3E}">
        <p14:creationId xmlns:p14="http://schemas.microsoft.com/office/powerpoint/2010/main" val="21170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7353-E6E9-4290-AD71-5D956CDD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推荐增加的功能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566ECE-FACA-45F4-A170-62FF6955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游戏介绍</a:t>
            </a:r>
            <a:endParaRPr lang="en-US" altLang="zh-CN" dirty="0"/>
          </a:p>
          <a:p>
            <a:r>
              <a:rPr lang="zh-CN" altLang="en-US" dirty="0"/>
              <a:t>按键指导</a:t>
            </a:r>
            <a:endParaRPr lang="en-US" altLang="zh-CN" dirty="0"/>
          </a:p>
          <a:p>
            <a:r>
              <a:rPr lang="zh-CN" altLang="en-US" dirty="0"/>
              <a:t>换一下图，美术设计</a:t>
            </a:r>
            <a:endParaRPr lang="en-US" altLang="zh-CN" dirty="0"/>
          </a:p>
          <a:p>
            <a:r>
              <a:rPr lang="zh-CN" altLang="en-US" dirty="0"/>
              <a:t>增加更多可玩性</a:t>
            </a:r>
            <a:endParaRPr lang="en-US" altLang="zh-CN" dirty="0"/>
          </a:p>
          <a:p>
            <a:r>
              <a:rPr lang="zh-CN" altLang="en-US" dirty="0"/>
              <a:t>结算设计，是的我没做怎么赢，反正演示的时候你肯定会一头撞死，难度有点高</a:t>
            </a:r>
            <a:endParaRPr lang="en-US" altLang="zh-CN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238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ZYN_version已实现功能——开始菜单</vt:lpstr>
      <vt:lpstr>ZYN_version已实现功能——游戏场景</vt:lpstr>
      <vt:lpstr>ZYN_version已实现功能——操作</vt:lpstr>
      <vt:lpstr>ZYN_version已实现功能——判定</vt:lpstr>
      <vt:lpstr>推荐增加的功能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张益宁</dc:creator>
  <cp:lastModifiedBy>张益宁</cp:lastModifiedBy>
  <cp:revision>22</cp:revision>
  <dcterms:created xsi:type="dcterms:W3CDTF">2022-11-03T14:27:14Z</dcterms:created>
  <dcterms:modified xsi:type="dcterms:W3CDTF">2022-11-05T13:19:24Z</dcterms:modified>
</cp:coreProperties>
</file>