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9958955-16AF-4153-BD8E-6ED10F2B8A64}" type="datetimeFigureOut">
              <a:rPr lang="zh-CN" altLang="en-US" smtClean="0"/>
              <a:pPr/>
              <a:t>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FE7A03B-6C4B-4545-824F-AFA61728B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大作业</a:t>
            </a:r>
            <a:r>
              <a:rPr altLang="en-US" sz="3200" dirty="0" smtClean="0"/>
              <a:t>二</a:t>
            </a:r>
            <a:r>
              <a:rPr lang="zh-CN" altLang="en-US" sz="3200" dirty="0" smtClean="0"/>
              <a:t>：</a:t>
            </a:r>
            <a:r>
              <a:rPr lang="zh-CN" altLang="en-US" sz="3200" dirty="0" smtClean="0"/>
              <a:t>排序算法流程图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7215238" cy="4643470"/>
          </a:xfrm>
        </p:spPr>
        <p:txBody>
          <a:bodyPr vert="horz" rtlCol="0">
            <a:normAutofit/>
          </a:bodyPr>
          <a:lstStyle/>
          <a:p>
            <a:pPr algn="l"/>
            <a:endParaRPr lang="en-US" altLang="en-US" sz="2400" dirty="0" smtClean="0"/>
          </a:p>
          <a:p>
            <a:pPr algn="l"/>
            <a:r>
              <a:rPr lang="en-US" altLang="en-US" sz="2400" dirty="0" smtClean="0">
                <a:latin typeface="+mn-ea"/>
              </a:rPr>
              <a:t>       </a:t>
            </a:r>
            <a:r>
              <a:rPr altLang="en-US" sz="2400" dirty="0" smtClean="0">
                <a:latin typeface="+mn-ea"/>
              </a:rPr>
              <a:t>输入</a:t>
            </a:r>
            <a:r>
              <a:rPr lang="en-US" altLang="en-US" sz="2400" dirty="0" smtClean="0">
                <a:latin typeface="+mn-ea"/>
              </a:rPr>
              <a:t>100</a:t>
            </a:r>
            <a:r>
              <a:rPr altLang="en-US" sz="2400" dirty="0" smtClean="0">
                <a:latin typeface="+mn-ea"/>
              </a:rPr>
              <a:t>个整数存放在数组</a:t>
            </a:r>
            <a:r>
              <a:rPr lang="en-US" altLang="en-US" sz="2400" dirty="0" smtClean="0">
                <a:latin typeface="+mn-ea"/>
              </a:rPr>
              <a:t>A[0]-A[100]</a:t>
            </a:r>
            <a:r>
              <a:rPr altLang="en-US" sz="2400" dirty="0" smtClean="0">
                <a:latin typeface="+mn-ea"/>
              </a:rPr>
              <a:t>中，对这</a:t>
            </a:r>
            <a:r>
              <a:rPr lang="en-US" altLang="en-US" sz="2400" dirty="0" smtClean="0">
                <a:latin typeface="+mn-ea"/>
              </a:rPr>
              <a:t>100</a:t>
            </a:r>
            <a:r>
              <a:rPr altLang="en-US" sz="2400" dirty="0" smtClean="0">
                <a:latin typeface="+mn-ea"/>
              </a:rPr>
              <a:t>个数采用一种排序算法进行降序排序（例如冒泡、选择、插入），然后按每行</a:t>
            </a:r>
            <a:r>
              <a:rPr lang="en-US" altLang="en-US" sz="2400" dirty="0" smtClean="0">
                <a:latin typeface="+mn-ea"/>
              </a:rPr>
              <a:t>10</a:t>
            </a:r>
            <a:r>
              <a:rPr altLang="en-US" sz="2400" dirty="0" smtClean="0">
                <a:latin typeface="+mn-ea"/>
              </a:rPr>
              <a:t>个数</a:t>
            </a:r>
            <a:r>
              <a:rPr lang="en-US" altLang="en-US" sz="2400" dirty="0" smtClean="0">
                <a:latin typeface="+mn-ea"/>
              </a:rPr>
              <a:t>(</a:t>
            </a:r>
            <a:r>
              <a:rPr altLang="en-US" sz="2400" dirty="0" smtClean="0">
                <a:latin typeface="+mn-ea"/>
              </a:rPr>
              <a:t>空格分割</a:t>
            </a:r>
            <a:r>
              <a:rPr lang="en-US" altLang="en-US" sz="2400" dirty="0" smtClean="0">
                <a:latin typeface="+mn-ea"/>
              </a:rPr>
              <a:t>)x10</a:t>
            </a:r>
            <a:r>
              <a:rPr altLang="en-US" sz="2400" dirty="0" smtClean="0">
                <a:latin typeface="+mn-ea"/>
              </a:rPr>
              <a:t>行形式输出这</a:t>
            </a:r>
            <a:r>
              <a:rPr lang="en-US" altLang="en-US" sz="2400" dirty="0" smtClean="0">
                <a:latin typeface="+mn-ea"/>
              </a:rPr>
              <a:t>100</a:t>
            </a:r>
            <a:r>
              <a:rPr altLang="en-US" sz="2400" dirty="0" smtClean="0">
                <a:latin typeface="+mn-ea"/>
              </a:rPr>
              <a:t>个数。如图：</a:t>
            </a:r>
            <a:endParaRPr lang="en-US" altLang="en-US" sz="2400" dirty="0" smtClean="0">
              <a:latin typeface="+mn-ea"/>
            </a:endParaRPr>
          </a:p>
          <a:p>
            <a:pPr algn="l"/>
            <a:endParaRPr lang="en-US" altLang="en-US" sz="2400" dirty="0" smtClean="0">
              <a:latin typeface="+mn-ea"/>
            </a:endParaRPr>
          </a:p>
          <a:p>
            <a:pPr algn="l"/>
            <a:r>
              <a:rPr lang="en-US" altLang="en-US" sz="2400" dirty="0" smtClean="0">
                <a:latin typeface="+mn-ea"/>
              </a:rPr>
              <a:t>100 99 98 97 96 95 94 93 92 91</a:t>
            </a:r>
            <a:r>
              <a:rPr altLang="en-US" sz="2400" dirty="0" smtClean="0">
                <a:latin typeface="+mn-ea"/>
              </a:rPr>
              <a:t>（回车）</a:t>
            </a:r>
            <a:endParaRPr lang="en-US" altLang="en-US" sz="2400" dirty="0" smtClean="0">
              <a:latin typeface="+mn-ea"/>
            </a:endParaRPr>
          </a:p>
          <a:p>
            <a:pPr algn="l"/>
            <a:r>
              <a:rPr lang="en-US" altLang="en-US" sz="2400" dirty="0" smtClean="0">
                <a:latin typeface="+mn-ea"/>
              </a:rPr>
              <a:t>90  89.</a:t>
            </a:r>
            <a:r>
              <a:rPr altLang="en-US" sz="2400" dirty="0" smtClean="0">
                <a:latin typeface="+mn-ea"/>
              </a:rPr>
              <a:t>。。。。。。。。</a:t>
            </a:r>
            <a:endParaRPr lang="en-US" altLang="en-US" sz="2400" dirty="0" smtClean="0">
              <a:latin typeface="+mn-ea"/>
            </a:endParaRPr>
          </a:p>
          <a:p>
            <a:pPr algn="l"/>
            <a:r>
              <a:rPr lang="en-US" altLang="en-US" sz="2400" dirty="0" smtClean="0">
                <a:latin typeface="+mn-ea"/>
              </a:rPr>
              <a:t>80.</a:t>
            </a:r>
            <a:r>
              <a:rPr altLang="en-US" sz="2400" dirty="0" smtClean="0">
                <a:latin typeface="+mn-ea"/>
              </a:rPr>
              <a:t>。。。。。。</a:t>
            </a:r>
            <a:endParaRPr lang="en-US" altLang="en-US" sz="2400" dirty="0" smtClean="0">
              <a:latin typeface="+mn-ea"/>
            </a:endParaRPr>
          </a:p>
          <a:p>
            <a:pPr algn="l"/>
            <a:r>
              <a:rPr altLang="en-US" sz="2400" dirty="0" smtClean="0">
                <a:latin typeface="+mn-ea"/>
              </a:rPr>
              <a:t>。。。。。</a:t>
            </a:r>
            <a:endParaRPr lang="en-US" altLang="en-US" sz="2400" dirty="0" smtClean="0">
              <a:latin typeface="+mn-ea"/>
            </a:endParaRPr>
          </a:p>
          <a:p>
            <a:pPr algn="l"/>
            <a:r>
              <a:rPr lang="en-US" altLang="en-US" sz="2400" dirty="0" smtClean="0">
                <a:latin typeface="+mn-ea"/>
              </a:rPr>
              <a:t>10 9 8 7 6 5 4 3 2 1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输入一个整数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，输出由*号和</a:t>
            </a:r>
            <a:r>
              <a:rPr lang="en-US" altLang="zh-CN" sz="2400" dirty="0" smtClean="0">
                <a:latin typeface="+mn-ea"/>
              </a:rPr>
              <a:t>#</a:t>
            </a:r>
            <a:r>
              <a:rPr lang="zh-CN" altLang="en-US" sz="2400" dirty="0" smtClean="0">
                <a:latin typeface="+mn-ea"/>
              </a:rPr>
              <a:t>号组成的边长为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zh-CN" altLang="en-US" sz="2400" dirty="0" smtClean="0">
                <a:latin typeface="+mn-ea"/>
              </a:rPr>
              <a:t>平行四边形。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说明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如 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n-US" altLang="zh-CN" sz="2400" dirty="0" smtClean="0">
                <a:latin typeface="+mn-ea"/>
                <a:sym typeface="Wingdings" pitchFamily="2" charset="2"/>
              </a:rPr>
              <a:t>=5</a:t>
            </a:r>
            <a:r>
              <a:rPr lang="zh-CN" altLang="en-US" sz="2400" dirty="0" smtClean="0">
                <a:latin typeface="+mn-ea"/>
                <a:sym typeface="Wingdings" pitchFamily="2" charset="2"/>
              </a:rPr>
              <a:t>，输出如下</a:t>
            </a:r>
            <a:endParaRPr lang="en-US" altLang="zh-CN" sz="2400" dirty="0" smtClean="0">
              <a:latin typeface="+mn-ea"/>
              <a:sym typeface="Wingdings" pitchFamily="2" charset="2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 *####</a:t>
            </a: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 **###</a:t>
            </a: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**</a:t>
            </a:r>
            <a:r>
              <a:rPr lang="zh-CN" altLang="en-US" sz="2400" dirty="0" smtClean="0">
                <a:latin typeface="+mn-ea"/>
              </a:rPr>
              <a:t>*</a:t>
            </a:r>
            <a:r>
              <a:rPr lang="en-US" altLang="zh-CN" sz="2400" dirty="0" smtClean="0">
                <a:latin typeface="+mn-ea"/>
              </a:rPr>
              <a:t>##</a:t>
            </a: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****</a:t>
            </a:r>
            <a:r>
              <a:rPr lang="en-US" altLang="zh-CN" sz="2400" dirty="0" smtClean="0">
                <a:latin typeface="+mn-ea"/>
              </a:rPr>
              <a:t>#</a:t>
            </a:r>
          </a:p>
          <a:p>
            <a:endParaRPr lang="en-US" altLang="zh-CN" sz="16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14348" y="214290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 smtClean="0"/>
              <a:t>大作业</a:t>
            </a:r>
            <a:r>
              <a:rPr lang="zh-CN" altLang="en-US" sz="3200" dirty="0" smtClean="0"/>
              <a:t>三</a:t>
            </a:r>
            <a:r>
              <a:rPr lang="zh-CN" altLang="en-US" sz="3200" dirty="0" smtClean="0"/>
              <a:t>：</a:t>
            </a:r>
            <a:r>
              <a:rPr lang="zh-CN" altLang="en-US" sz="3200" dirty="0" smtClean="0"/>
              <a:t>图形输出算法流程图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        要求根据上述算法要求分别画出标准算法流程图。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	1</a:t>
            </a:r>
            <a:r>
              <a:rPr lang="zh-CN" altLang="en-US" sz="2400" dirty="0" smtClean="0">
                <a:latin typeface="+mn-ea"/>
              </a:rPr>
              <a:t>）简要写出算法的解题思路及所用变量用途说明。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	2</a:t>
            </a:r>
            <a:r>
              <a:rPr lang="zh-CN" altLang="en-US" sz="2400" dirty="0" smtClean="0">
                <a:latin typeface="+mn-ea"/>
              </a:rPr>
              <a:t>）流程图中一定要细化到不可分的基本操作，描述不能 </a:t>
            </a:r>
            <a:r>
              <a:rPr lang="en-US" altLang="zh-CN" sz="2400" dirty="0" smtClean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模糊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	3</a:t>
            </a:r>
            <a:r>
              <a:rPr lang="zh-CN" altLang="en-US" sz="2400" dirty="0" smtClean="0">
                <a:latin typeface="+mn-ea"/>
              </a:rPr>
              <a:t>）一种选用画图软件可用</a:t>
            </a:r>
            <a:r>
              <a:rPr lang="en-US" altLang="zh-CN" sz="2400" dirty="0" err="1" smtClean="0">
                <a:latin typeface="+mn-ea"/>
              </a:rPr>
              <a:t>ppt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word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err="1" smtClean="0">
                <a:latin typeface="+mn-ea"/>
              </a:rPr>
              <a:t>mspaint</a:t>
            </a:r>
            <a:r>
              <a:rPr lang="zh-CN" altLang="en-US" sz="2400" dirty="0" smtClean="0">
                <a:latin typeface="+mn-ea"/>
              </a:rPr>
              <a:t>工具。（可选机房所装的，与考试保持一致）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大作业提交</a:t>
            </a:r>
            <a:r>
              <a:rPr lang="zh-CN" altLang="en-US" sz="2000" dirty="0" smtClean="0">
                <a:latin typeface="+mn-ea"/>
              </a:rPr>
              <a:t>：乐学课堂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</a:rPr>
              <a:t>注：标题格式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en-US" sz="2000" dirty="0" smtClean="0">
                <a:latin typeface="+mn-ea"/>
              </a:rPr>
              <a:t>学号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姓名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班级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大作业</a:t>
            </a:r>
            <a:r>
              <a:rPr lang="en-US" altLang="zh-CN" sz="2000" dirty="0" smtClean="0">
                <a:latin typeface="+mn-ea"/>
              </a:rPr>
              <a:t>XXX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183</TotalTime>
  <Words>168</Words>
  <Application>Microsoft Macintosh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凤舞九天</vt:lpstr>
      <vt:lpstr>大作业二：排序算法流程图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大作业：组装微机计划</dc:title>
  <dc:creator>zhouqing</dc:creator>
  <cp:lastModifiedBy>zhoouqing 周青</cp:lastModifiedBy>
  <cp:revision>20</cp:revision>
  <dcterms:created xsi:type="dcterms:W3CDTF">2017-10-12T04:54:10Z</dcterms:created>
  <dcterms:modified xsi:type="dcterms:W3CDTF">2018-11-08T03:01:56Z</dcterms:modified>
</cp:coreProperties>
</file>