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  <p:sldMasterId id="2147483661" r:id="rId5"/>
    <p:sldMasterId id="2147483675" r:id="rId6"/>
    <p:sldMasterId id="2147483697" r:id="rId7"/>
  </p:sldMasterIdLst>
  <p:notesMasterIdLst>
    <p:notesMasterId r:id="rId20"/>
  </p:notesMasterIdLst>
  <p:handoutMasterIdLst>
    <p:handoutMasterId r:id="rId21"/>
  </p:handoutMasterIdLst>
  <p:sldIdLst>
    <p:sldId id="502" r:id="rId8"/>
    <p:sldId id="590" r:id="rId9"/>
    <p:sldId id="591" r:id="rId10"/>
    <p:sldId id="604" r:id="rId11"/>
    <p:sldId id="595" r:id="rId12"/>
    <p:sldId id="596" r:id="rId13"/>
    <p:sldId id="597" r:id="rId14"/>
    <p:sldId id="599" r:id="rId15"/>
    <p:sldId id="602" r:id="rId16"/>
    <p:sldId id="603" r:id="rId17"/>
    <p:sldId id="601" r:id="rId18"/>
    <p:sldId id="588" r:id="rId19"/>
  </p:sldIdLst>
  <p:sldSz cx="9144000" cy="5143500" type="screen16x9"/>
  <p:notesSz cx="6797675" cy="9926638"/>
  <p:defaultTextStyle>
    <a:defPPr>
      <a:defRPr lang="es-ES"/>
    </a:defPPr>
    <a:lvl1pPr algn="ctr" rtl="0" eaLnBrk="0" fontAlgn="base" hangingPunct="0">
      <a:spcBef>
        <a:spcPct val="50000"/>
      </a:spcBef>
      <a:spcAft>
        <a:spcPct val="0"/>
      </a:spcAft>
      <a:defRPr kern="1200">
        <a:solidFill>
          <a:srgbClr val="807570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ern="1200">
        <a:solidFill>
          <a:srgbClr val="807570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ern="1200">
        <a:solidFill>
          <a:srgbClr val="807570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ern="1200">
        <a:solidFill>
          <a:srgbClr val="807570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ern="1200">
        <a:solidFill>
          <a:srgbClr val="80757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80757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80757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80757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80757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pos="249">
          <p15:clr>
            <a:srgbClr val="A4A3A4"/>
          </p15:clr>
        </p15:guide>
        <p15:guide id="4" pos="1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C4E"/>
    <a:srgbClr val="FF6500"/>
    <a:srgbClr val="FC6500"/>
    <a:srgbClr val="E9E6E5"/>
    <a:srgbClr val="FF6600"/>
    <a:srgbClr val="F2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3798B-C0F3-405C-A338-262CFC1EF467}" v="852" dt="2019-10-16T15:41:23.985"/>
    <p1510:client id="{42EB96F1-74C8-4ECE-959B-73E5BEA66CB8}" v="39" dt="2019-10-16T15:50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96" y="-312"/>
      </p:cViewPr>
      <p:guideLst>
        <p:guide orient="horz" pos="532"/>
        <p:guide orient="horz" pos="2743"/>
        <p:guide pos="249"/>
        <p:guide pos="1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tisek Siegl" userId="S::frantisek.siegl@idiada.com::bfee769e-5493-4e45-a360-42ed5c2dcfe0" providerId="AD" clId="Web-{0CA3798B-C0F3-405C-A338-262CFC1EF467}"/>
    <pc:docChg chg="addSld modSld">
      <pc:chgData name="Frantisek Siegl" userId="S::frantisek.siegl@idiada.com::bfee769e-5493-4e45-a360-42ed5c2dcfe0" providerId="AD" clId="Web-{0CA3798B-C0F3-405C-A338-262CFC1EF467}" dt="2019-10-16T15:41:23.985" v="834"/>
      <pc:docMkLst>
        <pc:docMk/>
      </pc:docMkLst>
      <pc:sldChg chg="addSp delSp modSp addAnim delAnim">
        <pc:chgData name="Frantisek Siegl" userId="S::frantisek.siegl@idiada.com::bfee769e-5493-4e45-a360-42ed5c2dcfe0" providerId="AD" clId="Web-{0CA3798B-C0F3-405C-A338-262CFC1EF467}" dt="2019-10-16T14:58:51.294" v="331" actId="14100"/>
        <pc:sldMkLst>
          <pc:docMk/>
          <pc:sldMk cId="2009355238" sldId="600"/>
        </pc:sldMkLst>
        <pc:spChg chg="mod">
          <ac:chgData name="Frantisek Siegl" userId="S::frantisek.siegl@idiada.com::bfee769e-5493-4e45-a360-42ed5c2dcfe0" providerId="AD" clId="Web-{0CA3798B-C0F3-405C-A338-262CFC1EF467}" dt="2019-10-16T14:26:43.373" v="39" actId="20577"/>
          <ac:spMkLst>
            <pc:docMk/>
            <pc:sldMk cId="2009355238" sldId="600"/>
            <ac:spMk id="4" creationId="{00000000-0000-0000-0000-000000000000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4:52:13.837" v="309"/>
          <ac:spMkLst>
            <pc:docMk/>
            <pc:sldMk cId="2009355238" sldId="600"/>
            <ac:spMk id="7" creationId="{D38B5483-B347-4FA7-AEE1-0929B1C28145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4:52:14.634" v="310"/>
          <ac:spMkLst>
            <pc:docMk/>
            <pc:sldMk cId="2009355238" sldId="600"/>
            <ac:spMk id="8" creationId="{7FDF3867-50BB-42FE-BDA2-65DF22AE557F}"/>
          </ac:spMkLst>
        </pc:spChg>
        <pc:spChg chg="mod">
          <ac:chgData name="Frantisek Siegl" userId="S::frantisek.siegl@idiada.com::bfee769e-5493-4e45-a360-42ed5c2dcfe0" providerId="AD" clId="Web-{0CA3798B-C0F3-405C-A338-262CFC1EF467}" dt="2019-10-16T14:42:40.317" v="212" actId="20577"/>
          <ac:spMkLst>
            <pc:docMk/>
            <pc:sldMk cId="2009355238" sldId="600"/>
            <ac:spMk id="24" creationId="{00000000-0000-0000-0000-000000000000}"/>
          </ac:spMkLst>
        </pc:spChg>
        <pc:spChg chg="mod">
          <ac:chgData name="Frantisek Siegl" userId="S::frantisek.siegl@idiada.com::bfee769e-5493-4e45-a360-42ed5c2dcfe0" providerId="AD" clId="Web-{0CA3798B-C0F3-405C-A338-262CFC1EF467}" dt="2019-10-16T14:56:04.495" v="313"/>
          <ac:spMkLst>
            <pc:docMk/>
            <pc:sldMk cId="2009355238" sldId="600"/>
            <ac:spMk id="37" creationId="{00000000-0000-0000-0000-000000000000}"/>
          </ac:spMkLst>
        </pc:spChg>
        <pc:spChg chg="del mod">
          <ac:chgData name="Frantisek Siegl" userId="S::frantisek.siegl@idiada.com::bfee769e-5493-4e45-a360-42ed5c2dcfe0" providerId="AD" clId="Web-{0CA3798B-C0F3-405C-A338-262CFC1EF467}" dt="2019-10-16T14:26:56.341" v="44"/>
          <ac:spMkLst>
            <pc:docMk/>
            <pc:sldMk cId="2009355238" sldId="600"/>
            <ac:spMk id="45" creationId="{00000000-0000-0000-0000-000000000000}"/>
          </ac:spMkLst>
        </pc:spChg>
        <pc:spChg chg="mod">
          <ac:chgData name="Frantisek Siegl" userId="S::frantisek.siegl@idiada.com::bfee769e-5493-4e45-a360-42ed5c2dcfe0" providerId="AD" clId="Web-{0CA3798B-C0F3-405C-A338-262CFC1EF467}" dt="2019-10-16T14:58:51.294" v="331" actId="14100"/>
          <ac:spMkLst>
            <pc:docMk/>
            <pc:sldMk cId="2009355238" sldId="600"/>
            <ac:spMk id="47" creationId="{00000000-0000-0000-0000-000000000000}"/>
          </ac:spMkLst>
        </pc:spChg>
        <pc:picChg chg="add del mod">
          <ac:chgData name="Frantisek Siegl" userId="S::frantisek.siegl@idiada.com::bfee769e-5493-4e45-a360-42ed5c2dcfe0" providerId="AD" clId="Web-{0CA3798B-C0F3-405C-A338-262CFC1EF467}" dt="2019-10-16T14:52:10.837" v="308"/>
          <ac:picMkLst>
            <pc:docMk/>
            <pc:sldMk cId="2009355238" sldId="600"/>
            <ac:picMk id="5" creationId="{1E9C9A92-9896-4FD1-A868-D934EE7EC608}"/>
          </ac:picMkLst>
        </pc:picChg>
      </pc:sldChg>
      <pc:sldChg chg="addSp delSp modSp add replId addAnim delAnim modAnim">
        <pc:chgData name="Frantisek Siegl" userId="S::frantisek.siegl@idiada.com::bfee769e-5493-4e45-a360-42ed5c2dcfe0" providerId="AD" clId="Web-{0CA3798B-C0F3-405C-A338-262CFC1EF467}" dt="2019-10-16T15:41:23.985" v="834"/>
        <pc:sldMkLst>
          <pc:docMk/>
          <pc:sldMk cId="2683248847" sldId="602"/>
        </pc:sldMkLst>
        <pc:spChg chg="add mod">
          <ac:chgData name="Frantisek Siegl" userId="S::frantisek.siegl@idiada.com::bfee769e-5493-4e45-a360-42ed5c2dcfe0" providerId="AD" clId="Web-{0CA3798B-C0F3-405C-A338-262CFC1EF467}" dt="2019-10-16T15:09:39.767" v="468" actId="1076"/>
          <ac:spMkLst>
            <pc:docMk/>
            <pc:sldMk cId="2683248847" sldId="602"/>
            <ac:spMk id="6" creationId="{F3E11647-3E6B-4A09-AB08-8FDD8F70052D}"/>
          </ac:spMkLst>
        </pc:spChg>
        <pc:spChg chg="del mod">
          <ac:chgData name="Frantisek Siegl" userId="S::frantisek.siegl@idiada.com::bfee769e-5493-4e45-a360-42ed5c2dcfe0" providerId="AD" clId="Web-{0CA3798B-C0F3-405C-A338-262CFC1EF467}" dt="2019-10-16T15:07:12.172" v="449"/>
          <ac:spMkLst>
            <pc:docMk/>
            <pc:sldMk cId="2683248847" sldId="602"/>
            <ac:spMk id="7" creationId="{D38B5483-B347-4FA7-AEE1-0929B1C28145}"/>
          </ac:spMkLst>
        </pc:spChg>
        <pc:spChg chg="mod">
          <ac:chgData name="Frantisek Siegl" userId="S::frantisek.siegl@idiada.com::bfee769e-5493-4e45-a360-42ed5c2dcfe0" providerId="AD" clId="Web-{0CA3798B-C0F3-405C-A338-262CFC1EF467}" dt="2019-10-16T15:17:53.677" v="587" actId="1076"/>
          <ac:spMkLst>
            <pc:docMk/>
            <pc:sldMk cId="2683248847" sldId="602"/>
            <ac:spMk id="8" creationId="{7FDF3867-50BB-42FE-BDA2-65DF22AE557F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21:43.273" v="619" actId="1076"/>
          <ac:spMkLst>
            <pc:docMk/>
            <pc:sldMk cId="2683248847" sldId="602"/>
            <ac:spMk id="9" creationId="{831DAE04-6736-4E44-9870-9800648791D9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3:14.747" v="791" actId="1076"/>
          <ac:spMkLst>
            <pc:docMk/>
            <pc:sldMk cId="2683248847" sldId="602"/>
            <ac:spMk id="12" creationId="{448D7A00-CD93-437E-9DD4-08C519800D40}"/>
          </ac:spMkLst>
        </pc:spChg>
        <pc:spChg chg="del">
          <ac:chgData name="Frantisek Siegl" userId="S::frantisek.siegl@idiada.com::bfee769e-5493-4e45-a360-42ed5c2dcfe0" providerId="AD" clId="Web-{0CA3798B-C0F3-405C-A338-262CFC1EF467}" dt="2019-10-16T14:59:12.356" v="332"/>
          <ac:spMkLst>
            <pc:docMk/>
            <pc:sldMk cId="2683248847" sldId="602"/>
            <ac:spMk id="24" creationId="{00000000-0000-0000-0000-000000000000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06:09.016" v="439"/>
          <ac:spMkLst>
            <pc:docMk/>
            <pc:sldMk cId="2683248847" sldId="602"/>
            <ac:spMk id="25" creationId="{0E130E45-7EE3-490F-8F00-E9E991EA9893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05:22.593" v="427"/>
          <ac:spMkLst>
            <pc:docMk/>
            <pc:sldMk cId="2683248847" sldId="602"/>
            <ac:spMk id="26" creationId="{7A6B9542-7012-47E8-ACA3-416B97013285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05:24.343" v="429"/>
          <ac:spMkLst>
            <pc:docMk/>
            <pc:sldMk cId="2683248847" sldId="602"/>
            <ac:spMk id="27" creationId="{87BCE04C-2D20-46EB-AB2F-A8E7FDC15E3E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05:23.437" v="428"/>
          <ac:spMkLst>
            <pc:docMk/>
            <pc:sldMk cId="2683248847" sldId="602"/>
            <ac:spMk id="28" creationId="{6E1DCAA4-DA49-46CC-B495-C7A550C13108}"/>
          </ac:spMkLst>
        </pc:spChg>
        <pc:spChg chg="mod">
          <ac:chgData name="Frantisek Siegl" userId="S::frantisek.siegl@idiada.com::bfee769e-5493-4e45-a360-42ed5c2dcfe0" providerId="AD" clId="Web-{0CA3798B-C0F3-405C-A338-262CFC1EF467}" dt="2019-10-16T14:59:23.809" v="334"/>
          <ac:spMkLst>
            <pc:docMk/>
            <pc:sldMk cId="2683248847" sldId="602"/>
            <ac:spMk id="37" creationId="{00000000-0000-0000-0000-000000000000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10:30.736" v="485"/>
          <ac:spMkLst>
            <pc:docMk/>
            <pc:sldMk cId="2683248847" sldId="602"/>
            <ac:spMk id="44" creationId="{86CE02EC-9BD7-4833-8F7F-D686DF94F3C4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7:25.916" v="685"/>
          <ac:spMkLst>
            <pc:docMk/>
            <pc:sldMk cId="2683248847" sldId="602"/>
            <ac:spMk id="45" creationId="{0759AFD8-57EA-4FCA-BE26-8F4E0C22C471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47.496" v="784" actId="20577"/>
          <ac:spMkLst>
            <pc:docMk/>
            <pc:sldMk cId="2683248847" sldId="602"/>
            <ac:spMk id="46" creationId="{6ACD06E5-09A3-4AF1-9442-A89F7A6CC2E6}"/>
          </ac:spMkLst>
        </pc:spChg>
        <pc:spChg chg="del">
          <ac:chgData name="Frantisek Siegl" userId="S::frantisek.siegl@idiada.com::bfee769e-5493-4e45-a360-42ed5c2dcfe0" providerId="AD" clId="Web-{0CA3798B-C0F3-405C-A338-262CFC1EF467}" dt="2019-10-16T14:59:14.387" v="333"/>
          <ac:spMkLst>
            <pc:docMk/>
            <pc:sldMk cId="2683248847" sldId="602"/>
            <ac:spMk id="47" creationId="{00000000-0000-0000-0000-000000000000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17:31.708" v="581" actId="1076"/>
          <ac:spMkLst>
            <pc:docMk/>
            <pc:sldMk cId="2683248847" sldId="602"/>
            <ac:spMk id="48" creationId="{8E86B11F-34B8-4C07-AAB9-72C259D19CF2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18:20.193" v="593" actId="1076"/>
          <ac:spMkLst>
            <pc:docMk/>
            <pc:sldMk cId="2683248847" sldId="602"/>
            <ac:spMk id="49" creationId="{E1DD975F-3B1B-462B-B6EE-7CC2E541CBD4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13:34.394" v="538"/>
          <ac:spMkLst>
            <pc:docMk/>
            <pc:sldMk cId="2683248847" sldId="602"/>
            <ac:spMk id="50" creationId="{2EF0739A-95BE-46EE-A161-76119DA5B798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18:20.209" v="594" actId="1076"/>
          <ac:spMkLst>
            <pc:docMk/>
            <pc:sldMk cId="2683248847" sldId="602"/>
            <ac:spMk id="51" creationId="{01EF8A32-589C-4DF9-884B-BFF796C25CCD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4:49.446" v="644"/>
          <ac:spMkLst>
            <pc:docMk/>
            <pc:sldMk cId="2683248847" sldId="602"/>
            <ac:spMk id="55" creationId="{D97A4CFA-286A-4938-86B1-A0CE90B291B6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4:48.524" v="643"/>
          <ac:spMkLst>
            <pc:docMk/>
            <pc:sldMk cId="2683248847" sldId="602"/>
            <ac:spMk id="56" creationId="{82AC207D-CE6E-411F-BA86-098EF8591A66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7:25.057" v="684"/>
          <ac:spMkLst>
            <pc:docMk/>
            <pc:sldMk cId="2683248847" sldId="602"/>
            <ac:spMk id="57" creationId="{A5C55F5B-B464-40FB-8814-48089831C560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7:24.103" v="683"/>
          <ac:spMkLst>
            <pc:docMk/>
            <pc:sldMk cId="2683248847" sldId="602"/>
            <ac:spMk id="59" creationId="{08AC27F0-B296-4E68-B755-97C7AC66A676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31:25.058" v="758"/>
          <ac:spMkLst>
            <pc:docMk/>
            <pc:sldMk cId="2683248847" sldId="602"/>
            <ac:spMk id="61" creationId="{439AB977-E75D-47E5-BFE8-ACD7BFE70064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7:22.900" v="682"/>
          <ac:spMkLst>
            <pc:docMk/>
            <pc:sldMk cId="2683248847" sldId="602"/>
            <ac:spMk id="63" creationId="{E40C164A-952A-4002-A18E-49F600508319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9:22.979" v="724"/>
          <ac:spMkLst>
            <pc:docMk/>
            <pc:sldMk cId="2683248847" sldId="602"/>
            <ac:spMk id="64" creationId="{D8351E55-B82E-4B6E-99CC-11EAE6C62B25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7:33.229" v="688"/>
          <ac:spMkLst>
            <pc:docMk/>
            <pc:sldMk cId="2683248847" sldId="602"/>
            <ac:spMk id="65" creationId="{4D90E769-9379-49C8-95EA-186FFABBDF33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51.887" v="785" actId="20577"/>
          <ac:spMkLst>
            <pc:docMk/>
            <pc:sldMk cId="2683248847" sldId="602"/>
            <ac:spMk id="66" creationId="{256DC076-AB42-46BB-A3BF-D7E9515BED7E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42.700" v="781" actId="1076"/>
          <ac:spMkLst>
            <pc:docMk/>
            <pc:sldMk cId="2683248847" sldId="602"/>
            <ac:spMk id="67" creationId="{1932F82F-E96B-431B-8272-54E25282C06C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55.263" v="786" actId="20577"/>
          <ac:spMkLst>
            <pc:docMk/>
            <pc:sldMk cId="2683248847" sldId="602"/>
            <ac:spMk id="68" creationId="{9AA70809-0709-4A84-8EAC-736A743E5B06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9:20.354" v="722"/>
          <ac:spMkLst>
            <pc:docMk/>
            <pc:sldMk cId="2683248847" sldId="602"/>
            <ac:spMk id="69" creationId="{99756E24-F8F6-4BE2-952D-18970E22A31E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58.778" v="788" actId="20577"/>
          <ac:spMkLst>
            <pc:docMk/>
            <pc:sldMk cId="2683248847" sldId="602"/>
            <ac:spMk id="70" creationId="{4ED8D23B-1A89-4054-AA57-69AAF43CA33A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29:21.448" v="723"/>
          <ac:spMkLst>
            <pc:docMk/>
            <pc:sldMk cId="2683248847" sldId="602"/>
            <ac:spMk id="71" creationId="{1ACCC184-4692-4B95-A4A2-66D33FE0023D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42.778" v="782" actId="1076"/>
          <ac:spMkLst>
            <pc:docMk/>
            <pc:sldMk cId="2683248847" sldId="602"/>
            <ac:spMk id="72" creationId="{644D2295-A317-439B-901F-F603CE91C782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30:53.683" v="750"/>
          <ac:spMkLst>
            <pc:docMk/>
            <pc:sldMk cId="2683248847" sldId="602"/>
            <ac:spMk id="73" creationId="{A0B8F9D0-70D8-400D-9931-B43C70A6F720}"/>
          </ac:spMkLst>
        </pc:spChg>
        <pc:spChg chg="add del mod">
          <ac:chgData name="Frantisek Siegl" userId="S::frantisek.siegl@idiada.com::bfee769e-5493-4e45-a360-42ed5c2dcfe0" providerId="AD" clId="Web-{0CA3798B-C0F3-405C-A338-262CFC1EF467}" dt="2019-10-16T15:30:45.746" v="748"/>
          <ac:spMkLst>
            <pc:docMk/>
            <pc:sldMk cId="2683248847" sldId="602"/>
            <ac:spMk id="74" creationId="{C2776C5B-846B-4BD0-85DA-3C2C14550308}"/>
          </ac:spMkLst>
        </pc:spChg>
        <pc:spChg chg="add mod">
          <ac:chgData name="Frantisek Siegl" userId="S::frantisek.siegl@idiada.com::bfee769e-5493-4e45-a360-42ed5c2dcfe0" providerId="AD" clId="Web-{0CA3798B-C0F3-405C-A338-262CFC1EF467}" dt="2019-10-16T15:32:42.668" v="780" actId="1076"/>
          <ac:spMkLst>
            <pc:docMk/>
            <pc:sldMk cId="2683248847" sldId="602"/>
            <ac:spMk id="75" creationId="{6D7258C6-1337-40EF-A959-D98CEDAF7592}"/>
          </ac:spMkLst>
        </pc:spChg>
        <pc:picChg chg="mod">
          <ac:chgData name="Frantisek Siegl" userId="S::frantisek.siegl@idiada.com::bfee769e-5493-4e45-a360-42ed5c2dcfe0" providerId="AD" clId="Web-{0CA3798B-C0F3-405C-A338-262CFC1EF467}" dt="2019-10-16T15:09:39.752" v="467" actId="1076"/>
          <ac:picMkLst>
            <pc:docMk/>
            <pc:sldMk cId="2683248847" sldId="602"/>
            <ac:picMk id="5" creationId="{1E9C9A92-9896-4FD1-A868-D934EE7EC608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09:39.814" v="470" actId="1076"/>
          <ac:picMkLst>
            <pc:docMk/>
            <pc:sldMk cId="2683248847" sldId="602"/>
            <ac:picMk id="10" creationId="{6A3CECB6-F7F4-4CB5-81C6-E3080CC28322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18:46.959" v="600" actId="1076"/>
          <ac:picMkLst>
            <pc:docMk/>
            <pc:sldMk cId="2683248847" sldId="602"/>
            <ac:picMk id="13" creationId="{5CAAE477-A7E4-44C6-A35D-863CF69BDB5F}"/>
          </ac:picMkLst>
        </pc:picChg>
        <pc:picChg chg="add del mod">
          <ac:chgData name="Frantisek Siegl" userId="S::frantisek.siegl@idiada.com::bfee769e-5493-4e45-a360-42ed5c2dcfe0" providerId="AD" clId="Web-{0CA3798B-C0F3-405C-A338-262CFC1EF467}" dt="2019-10-16T15:34:51.044" v="801"/>
          <ac:picMkLst>
            <pc:docMk/>
            <pc:sldMk cId="2683248847" sldId="602"/>
            <ac:picMk id="18" creationId="{DE60CD99-251A-4CEF-A7AF-AE5F48E572CC}"/>
          </ac:picMkLst>
        </pc:picChg>
        <pc:picChg chg="add del mod">
          <ac:chgData name="Frantisek Siegl" userId="S::frantisek.siegl@idiada.com::bfee769e-5493-4e45-a360-42ed5c2dcfe0" providerId="AD" clId="Web-{0CA3798B-C0F3-405C-A338-262CFC1EF467}" dt="2019-10-16T15:34:50.560" v="800"/>
          <ac:picMkLst>
            <pc:docMk/>
            <pc:sldMk cId="2683248847" sldId="602"/>
            <ac:picMk id="58" creationId="{5B88C006-E935-4A53-B889-69F698A8D09F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34:50.451" v="799" actId="1076"/>
          <ac:picMkLst>
            <pc:docMk/>
            <pc:sldMk cId="2683248847" sldId="602"/>
            <ac:picMk id="60" creationId="{6A8FA682-7A47-4D93-9B54-3C537F89E561}"/>
          </ac:picMkLst>
        </pc:picChg>
        <pc:picChg chg="add del mod">
          <ac:chgData name="Frantisek Siegl" userId="S::frantisek.siegl@idiada.com::bfee769e-5493-4e45-a360-42ed5c2dcfe0" providerId="AD" clId="Web-{0CA3798B-C0F3-405C-A338-262CFC1EF467}" dt="2019-10-16T15:31:24.043" v="757"/>
          <ac:picMkLst>
            <pc:docMk/>
            <pc:sldMk cId="2683248847" sldId="602"/>
            <ac:picMk id="62" creationId="{6810CA0C-B32C-44F0-A1A0-AF0A9E345377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38:28.327" v="814" actId="1076"/>
          <ac:picMkLst>
            <pc:docMk/>
            <pc:sldMk cId="2683248847" sldId="602"/>
            <ac:picMk id="79" creationId="{09600527-2EF7-4F0D-A814-9B324926113B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38:30.608" v="815" actId="1076"/>
          <ac:picMkLst>
            <pc:docMk/>
            <pc:sldMk cId="2683248847" sldId="602"/>
            <ac:picMk id="80" creationId="{6FC9090D-124E-4AAD-9E83-17DA164A72A3}"/>
          </ac:picMkLst>
        </pc:picChg>
        <pc:picChg chg="add mod">
          <ac:chgData name="Frantisek Siegl" userId="S::frantisek.siegl@idiada.com::bfee769e-5493-4e45-a360-42ed5c2dcfe0" providerId="AD" clId="Web-{0CA3798B-C0F3-405C-A338-262CFC1EF467}" dt="2019-10-16T15:38:36.390" v="817" actId="1076"/>
          <ac:picMkLst>
            <pc:docMk/>
            <pc:sldMk cId="2683248847" sldId="602"/>
            <ac:picMk id="81" creationId="{E1A13637-79BA-44C6-93ED-6A9C3511D377}"/>
          </ac:picMkLst>
        </pc:picChg>
        <pc:cxnChg chg="add mod">
          <ac:chgData name="Frantisek Siegl" userId="S::frantisek.siegl@idiada.com::bfee769e-5493-4e45-a360-42ed5c2dcfe0" providerId="AD" clId="Web-{0CA3798B-C0F3-405C-A338-262CFC1EF467}" dt="2019-10-16T15:18:43.818" v="599" actId="1076"/>
          <ac:cxnSpMkLst>
            <pc:docMk/>
            <pc:sldMk cId="2683248847" sldId="602"/>
            <ac:cxnSpMk id="15" creationId="{8175FF57-89CD-4736-A7A5-5D2555FFFF50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18:06.974" v="591" actId="1076"/>
          <ac:cxnSpMkLst>
            <pc:docMk/>
            <pc:sldMk cId="2683248847" sldId="602"/>
            <ac:cxnSpMk id="16" creationId="{210BF765-E678-489D-B034-4493633A94DB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20:41.163" v="615" actId="1076"/>
          <ac:cxnSpMkLst>
            <pc:docMk/>
            <pc:sldMk cId="2683248847" sldId="602"/>
            <ac:cxnSpMk id="17" creationId="{1AD562CA-0976-4909-8E88-1459CD991AC1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19:28.865" v="602" actId="1076"/>
          <ac:cxnSpMkLst>
            <pc:docMk/>
            <pc:sldMk cId="2683248847" sldId="602"/>
            <ac:cxnSpMk id="52" creationId="{7C942BA4-0C70-4C74-A20D-BE4A1CEE64ED}"/>
          </ac:cxnSpMkLst>
        </pc:cxnChg>
        <pc:cxnChg chg="add del mod">
          <ac:chgData name="Frantisek Siegl" userId="S::frantisek.siegl@idiada.com::bfee769e-5493-4e45-a360-42ed5c2dcfe0" providerId="AD" clId="Web-{0CA3798B-C0F3-405C-A338-262CFC1EF467}" dt="2019-10-16T15:20:09.663" v="609"/>
          <ac:cxnSpMkLst>
            <pc:docMk/>
            <pc:sldMk cId="2683248847" sldId="602"/>
            <ac:cxnSpMk id="53" creationId="{56365A2D-6E71-4E74-A171-F113A9FF7584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21:36.163" v="618" actId="1076"/>
          <ac:cxnSpMkLst>
            <pc:docMk/>
            <pc:sldMk cId="2683248847" sldId="602"/>
            <ac:cxnSpMk id="54" creationId="{769385FC-6CCB-4E03-8D8D-977C7604FA28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35:16.310" v="808" actId="14100"/>
          <ac:cxnSpMkLst>
            <pc:docMk/>
            <pc:sldMk cId="2683248847" sldId="602"/>
            <ac:cxnSpMk id="76" creationId="{2E91ADE2-6931-4CC5-80D0-47DDB155E691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34:59.998" v="804" actId="14100"/>
          <ac:cxnSpMkLst>
            <pc:docMk/>
            <pc:sldMk cId="2683248847" sldId="602"/>
            <ac:cxnSpMk id="77" creationId="{2D8EC4AF-2732-4292-A247-0AB5CEF64AB3}"/>
          </ac:cxnSpMkLst>
        </pc:cxnChg>
        <pc:cxnChg chg="add mod">
          <ac:chgData name="Frantisek Siegl" userId="S::frantisek.siegl@idiada.com::bfee769e-5493-4e45-a360-42ed5c2dcfe0" providerId="AD" clId="Web-{0CA3798B-C0F3-405C-A338-262CFC1EF467}" dt="2019-10-16T15:35:23.920" v="809" actId="14100"/>
          <ac:cxnSpMkLst>
            <pc:docMk/>
            <pc:sldMk cId="2683248847" sldId="602"/>
            <ac:cxnSpMk id="78" creationId="{15179462-5E15-480D-9D0F-F09F67599DD4}"/>
          </ac:cxnSpMkLst>
        </pc:cxnChg>
      </pc:sldChg>
    </pc:docChg>
  </pc:docChgLst>
  <pc:docChgLst>
    <pc:chgData name="Frantisek Siegl" userId="S::frantisek.siegl@idiada.com::bfee769e-5493-4e45-a360-42ed5c2dcfe0" providerId="AD" clId="Web-{42EB96F1-74C8-4ECE-959B-73E5BEA66CB8}"/>
    <pc:docChg chg="modSld">
      <pc:chgData name="Frantisek Siegl" userId="S::frantisek.siegl@idiada.com::bfee769e-5493-4e45-a360-42ed5c2dcfe0" providerId="AD" clId="Web-{42EB96F1-74C8-4ECE-959B-73E5BEA66CB8}" dt="2019-10-16T15:50:37.930" v="39" actId="14100"/>
      <pc:docMkLst>
        <pc:docMk/>
      </pc:docMkLst>
      <pc:sldChg chg="modSp">
        <pc:chgData name="Frantisek Siegl" userId="S::frantisek.siegl@idiada.com::bfee769e-5493-4e45-a360-42ed5c2dcfe0" providerId="AD" clId="Web-{42EB96F1-74C8-4ECE-959B-73E5BEA66CB8}" dt="2019-10-16T15:49:20.351" v="33" actId="20577"/>
        <pc:sldMkLst>
          <pc:docMk/>
          <pc:sldMk cId="3650851242" sldId="601"/>
        </pc:sldMkLst>
        <pc:spChg chg="mod">
          <ac:chgData name="Frantisek Siegl" userId="S::frantisek.siegl@idiada.com::bfee769e-5493-4e45-a360-42ed5c2dcfe0" providerId="AD" clId="Web-{42EB96F1-74C8-4ECE-959B-73E5BEA66CB8}" dt="2019-10-16T15:49:20.351" v="33" actId="20577"/>
          <ac:spMkLst>
            <pc:docMk/>
            <pc:sldMk cId="3650851242" sldId="601"/>
            <ac:spMk id="36" creationId="{00000000-0000-0000-0000-000000000000}"/>
          </ac:spMkLst>
        </pc:spChg>
      </pc:sldChg>
      <pc:sldChg chg="modSp addAnim delAnim modAnim">
        <pc:chgData name="Frantisek Siegl" userId="S::frantisek.siegl@idiada.com::bfee769e-5493-4e45-a360-42ed5c2dcfe0" providerId="AD" clId="Web-{42EB96F1-74C8-4ECE-959B-73E5BEA66CB8}" dt="2019-10-16T15:50:37.930" v="39" actId="14100"/>
        <pc:sldMkLst>
          <pc:docMk/>
          <pc:sldMk cId="2683248847" sldId="602"/>
        </pc:sldMkLst>
        <pc:spChg chg="mod">
          <ac:chgData name="Frantisek Siegl" userId="S::frantisek.siegl@idiada.com::bfee769e-5493-4e45-a360-42ed5c2dcfe0" providerId="AD" clId="Web-{42EB96F1-74C8-4ECE-959B-73E5BEA66CB8}" dt="2019-10-16T15:47:07.397" v="24" actId="1076"/>
          <ac:spMkLst>
            <pc:docMk/>
            <pc:sldMk cId="2683248847" sldId="602"/>
            <ac:spMk id="12" creationId="{448D7A00-CD93-437E-9DD4-08C519800D40}"/>
          </ac:spMkLst>
        </pc:spChg>
        <pc:cxnChg chg="mod">
          <ac:chgData name="Frantisek Siegl" userId="S::frantisek.siegl@idiada.com::bfee769e-5493-4e45-a360-42ed5c2dcfe0" providerId="AD" clId="Web-{42EB96F1-74C8-4ECE-959B-73E5BEA66CB8}" dt="2019-10-16T15:50:27.586" v="38" actId="14100"/>
          <ac:cxnSpMkLst>
            <pc:docMk/>
            <pc:sldMk cId="2683248847" sldId="602"/>
            <ac:cxnSpMk id="17" creationId="{1AD562CA-0976-4909-8E88-1459CD991AC1}"/>
          </ac:cxnSpMkLst>
        </pc:cxnChg>
        <pc:cxnChg chg="mod">
          <ac:chgData name="Frantisek Siegl" userId="S::frantisek.siegl@idiada.com::bfee769e-5493-4e45-a360-42ed5c2dcfe0" providerId="AD" clId="Web-{42EB96F1-74C8-4ECE-959B-73E5BEA66CB8}" dt="2019-10-16T15:50:37.930" v="39" actId="14100"/>
          <ac:cxnSpMkLst>
            <pc:docMk/>
            <pc:sldMk cId="2683248847" sldId="602"/>
            <ac:cxnSpMk id="54" creationId="{769385FC-6CCB-4E03-8D8D-977C7604FA28}"/>
          </ac:cxnSpMkLst>
        </pc:cxnChg>
        <pc:cxnChg chg="ord">
          <ac:chgData name="Frantisek Siegl" userId="S::frantisek.siegl@idiada.com::bfee769e-5493-4e45-a360-42ed5c2dcfe0" providerId="AD" clId="Web-{42EB96F1-74C8-4ECE-959B-73E5BEA66CB8}" dt="2019-10-16T15:46:02.068" v="17"/>
          <ac:cxnSpMkLst>
            <pc:docMk/>
            <pc:sldMk cId="2683248847" sldId="602"/>
            <ac:cxnSpMk id="77" creationId="{2D8EC4AF-2732-4292-A247-0AB5CEF64AB3}"/>
          </ac:cxnSpMkLst>
        </pc:cxnChg>
        <pc:cxnChg chg="mod ord">
          <ac:chgData name="Frantisek Siegl" userId="S::frantisek.siegl@idiada.com::bfee769e-5493-4e45-a360-42ed5c2dcfe0" providerId="AD" clId="Web-{42EB96F1-74C8-4ECE-959B-73E5BEA66CB8}" dt="2019-10-16T15:46:14.569" v="18"/>
          <ac:cxnSpMkLst>
            <pc:docMk/>
            <pc:sldMk cId="2683248847" sldId="602"/>
            <ac:cxnSpMk id="78" creationId="{15179462-5E15-480D-9D0F-F09F67599DD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t" anchorCtr="0" compatLnSpc="1">
            <a:prstTxWarp prst="textNoShape">
              <a:avLst/>
            </a:prstTxWarp>
          </a:bodyPr>
          <a:lstStyle>
            <a:lvl1pPr algn="l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F2DA9041-33F3-43F3-A7B5-035FC234967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913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t" anchorCtr="0" compatLnSpc="1">
            <a:prstTxWarp prst="textNoShape">
              <a:avLst/>
            </a:prstTxWarp>
          </a:bodyPr>
          <a:lstStyle>
            <a:lvl1pPr algn="l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7713"/>
            <a:ext cx="6608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4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cs-CZ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8" tIns="45677" rIns="91348" bIns="4567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BEE4569A-BD8F-458B-B3F9-8DFDA88A1CE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83083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251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452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463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9791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84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987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314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26291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017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36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874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590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9574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2139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6070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7381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2422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38271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901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3347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46131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7039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37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696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16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470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2953944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048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05980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762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619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4988721"/>
            <a:ext cx="9144000" cy="167879"/>
          </a:xfrm>
          <a:prstGeom prst="rect">
            <a:avLst/>
          </a:prstGeom>
          <a:gradFill rotWithShape="1">
            <a:gsLst>
              <a:gs pos="0">
                <a:srgbClr val="755D55"/>
              </a:gs>
              <a:gs pos="50000">
                <a:srgbClr val="B09992"/>
              </a:gs>
              <a:gs pos="100000">
                <a:srgbClr val="755D5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endParaRPr lang="es-ES" altLang="es-ES"/>
          </a:p>
        </p:txBody>
      </p:sp>
      <p:grpSp>
        <p:nvGrpSpPr>
          <p:cNvPr id="1027" name="Group 6"/>
          <p:cNvGrpSpPr>
            <a:grpSpLocks/>
          </p:cNvGrpSpPr>
          <p:nvPr userDrawn="1"/>
        </p:nvGrpSpPr>
        <p:grpSpPr bwMode="auto">
          <a:xfrm>
            <a:off x="-1588" y="3"/>
            <a:ext cx="9144001" cy="432197"/>
            <a:chOff x="-1" y="0"/>
            <a:chExt cx="5760" cy="363"/>
          </a:xfrm>
        </p:grpSpPr>
        <p:pic>
          <p:nvPicPr>
            <p:cNvPr id="1028" name="Picture 7" descr="patron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57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8" descr="primera pag de ppt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5" r="61942" b="68260"/>
            <a:stretch>
              <a:fillRect/>
            </a:stretch>
          </p:blipFill>
          <p:spPr bwMode="auto">
            <a:xfrm>
              <a:off x="4831" y="28"/>
              <a:ext cx="86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4988721"/>
            <a:ext cx="9144000" cy="167879"/>
          </a:xfrm>
          <a:prstGeom prst="rect">
            <a:avLst/>
          </a:prstGeom>
          <a:gradFill rotWithShape="1">
            <a:gsLst>
              <a:gs pos="0">
                <a:srgbClr val="755D55"/>
              </a:gs>
              <a:gs pos="50000">
                <a:srgbClr val="B09992"/>
              </a:gs>
              <a:gs pos="100000">
                <a:srgbClr val="755D5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endParaRPr lang="es-ES" altLang="es-ES"/>
          </a:p>
        </p:txBody>
      </p:sp>
      <p:pic>
        <p:nvPicPr>
          <p:cNvPr id="2051" name="Picture 8" descr="primera pag de pp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5" r="61942" b="68260"/>
          <a:stretch>
            <a:fillRect/>
          </a:stretch>
        </p:blipFill>
        <p:spPr bwMode="auto">
          <a:xfrm>
            <a:off x="7669218" y="33338"/>
            <a:ext cx="1366837" cy="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6"/>
          <p:cNvGrpSpPr>
            <a:grpSpLocks/>
          </p:cNvGrpSpPr>
          <p:nvPr userDrawn="1"/>
        </p:nvGrpSpPr>
        <p:grpSpPr bwMode="auto">
          <a:xfrm>
            <a:off x="-1588" y="3"/>
            <a:ext cx="9144001" cy="432197"/>
            <a:chOff x="-1" y="0"/>
            <a:chExt cx="5760" cy="363"/>
          </a:xfrm>
        </p:grpSpPr>
        <p:pic>
          <p:nvPicPr>
            <p:cNvPr id="2053" name="Picture 7" descr="patron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57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8" descr="primera pag de ppt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5" r="61942" b="68260"/>
            <a:stretch>
              <a:fillRect/>
            </a:stretch>
          </p:blipFill>
          <p:spPr bwMode="auto">
            <a:xfrm>
              <a:off x="4831" y="28"/>
              <a:ext cx="86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 userDrawn="1"/>
        </p:nvSpPr>
        <p:spPr bwMode="auto">
          <a:xfrm>
            <a:off x="0" y="4988721"/>
            <a:ext cx="9144000" cy="167879"/>
          </a:xfrm>
          <a:prstGeom prst="rect">
            <a:avLst/>
          </a:prstGeom>
          <a:gradFill rotWithShape="1">
            <a:gsLst>
              <a:gs pos="0">
                <a:srgbClr val="755D55"/>
              </a:gs>
              <a:gs pos="50000">
                <a:srgbClr val="B09992"/>
              </a:gs>
              <a:gs pos="100000">
                <a:srgbClr val="755D5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endParaRPr lang="es-ES" altLang="es-ES"/>
          </a:p>
        </p:txBody>
      </p:sp>
      <p:grpSp>
        <p:nvGrpSpPr>
          <p:cNvPr id="3075" name="Group 6"/>
          <p:cNvGrpSpPr>
            <a:grpSpLocks/>
          </p:cNvGrpSpPr>
          <p:nvPr userDrawn="1"/>
        </p:nvGrpSpPr>
        <p:grpSpPr bwMode="auto">
          <a:xfrm>
            <a:off x="-1588" y="3"/>
            <a:ext cx="9144001" cy="432197"/>
            <a:chOff x="-1" y="0"/>
            <a:chExt cx="5760" cy="363"/>
          </a:xfrm>
        </p:grpSpPr>
        <p:pic>
          <p:nvPicPr>
            <p:cNvPr id="3076" name="Picture 7" descr="patron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57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8" descr="primera pag de ppt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5" r="61942" b="68260"/>
            <a:stretch>
              <a:fillRect/>
            </a:stretch>
          </p:blipFill>
          <p:spPr bwMode="auto">
            <a:xfrm>
              <a:off x="4831" y="28"/>
              <a:ext cx="86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 userDrawn="1"/>
        </p:nvSpPr>
        <p:spPr bwMode="auto">
          <a:xfrm>
            <a:off x="0" y="4988721"/>
            <a:ext cx="9144000" cy="167879"/>
          </a:xfrm>
          <a:prstGeom prst="rect">
            <a:avLst/>
          </a:prstGeom>
          <a:gradFill rotWithShape="1">
            <a:gsLst>
              <a:gs pos="0">
                <a:srgbClr val="755D55"/>
              </a:gs>
              <a:gs pos="50000">
                <a:srgbClr val="B09992"/>
              </a:gs>
              <a:gs pos="100000">
                <a:srgbClr val="755D5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endParaRPr lang="es-ES" altLang="es-ES"/>
          </a:p>
        </p:txBody>
      </p:sp>
      <p:grpSp>
        <p:nvGrpSpPr>
          <p:cNvPr id="4099" name="Group 6"/>
          <p:cNvGrpSpPr>
            <a:grpSpLocks/>
          </p:cNvGrpSpPr>
          <p:nvPr userDrawn="1"/>
        </p:nvGrpSpPr>
        <p:grpSpPr bwMode="auto">
          <a:xfrm>
            <a:off x="-1588" y="3"/>
            <a:ext cx="9144001" cy="432197"/>
            <a:chOff x="-1" y="0"/>
            <a:chExt cx="5760" cy="363"/>
          </a:xfrm>
        </p:grpSpPr>
        <p:pic>
          <p:nvPicPr>
            <p:cNvPr id="4104" name="Picture 7" descr="patron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57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8" descr="primera pag de ppt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5" r="61942" b="68260"/>
            <a:stretch>
              <a:fillRect/>
            </a:stretch>
          </p:blipFill>
          <p:spPr bwMode="auto">
            <a:xfrm>
              <a:off x="4831" y="28"/>
              <a:ext cx="861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2 Rectángulo redondeado"/>
          <p:cNvSpPr>
            <a:spLocks noChangeArrowheads="1"/>
          </p:cNvSpPr>
          <p:nvPr userDrawn="1"/>
        </p:nvSpPr>
        <p:spPr bwMode="auto">
          <a:xfrm>
            <a:off x="765175" y="5004200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600" b="1">
                <a:solidFill>
                  <a:srgbClr val="7B5C4E"/>
                </a:solidFill>
              </a:rPr>
              <a:t>PUBLIC</a:t>
            </a:r>
          </a:p>
        </p:txBody>
      </p:sp>
      <p:sp>
        <p:nvSpPr>
          <p:cNvPr id="7" name="20 Rectángulo redondeado"/>
          <p:cNvSpPr>
            <a:spLocks noChangeArrowheads="1"/>
          </p:cNvSpPr>
          <p:nvPr userDrawn="1"/>
        </p:nvSpPr>
        <p:spPr bwMode="auto">
          <a:xfrm>
            <a:off x="1701800" y="5004200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600" b="1">
                <a:solidFill>
                  <a:srgbClr val="FFFFFF"/>
                </a:solidFill>
              </a:rPr>
              <a:t>INTERNAL</a:t>
            </a:r>
          </a:p>
        </p:txBody>
      </p:sp>
      <p:sp>
        <p:nvSpPr>
          <p:cNvPr id="8" name="21 Rectángulo redondeado"/>
          <p:cNvSpPr>
            <a:spLocks noChangeArrowheads="1"/>
          </p:cNvSpPr>
          <p:nvPr userDrawn="1"/>
        </p:nvSpPr>
        <p:spPr bwMode="auto">
          <a:xfrm>
            <a:off x="2638425" y="5004200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600" b="1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9" name="22 Rectángulo redondeado"/>
          <p:cNvSpPr>
            <a:spLocks noChangeArrowheads="1"/>
          </p:cNvSpPr>
          <p:nvPr userDrawn="1"/>
        </p:nvSpPr>
        <p:spPr bwMode="auto">
          <a:xfrm>
            <a:off x="3573468" y="5004200"/>
            <a:ext cx="858837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s-ES" sz="600" b="1">
                <a:solidFill>
                  <a:srgbClr val="FFFFFF"/>
                </a:solidFill>
              </a:rPr>
              <a:t>SECRET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3779843" y="4182666"/>
            <a:ext cx="5005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endParaRPr lang="es-ES" altLang="es-ES" sz="16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1"/>
            <a:ext cx="9144000" cy="411956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s-ES" altLang="es-ES">
              <a:solidFill>
                <a:schemeClr val="tx1"/>
              </a:solidFill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292080" y="3918347"/>
            <a:ext cx="3210570" cy="9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s-ES" sz="2400">
                <a:solidFill>
                  <a:srgbClr val="FF6600"/>
                </a:solidFill>
              </a:rPr>
              <a:t>IDIADA tools concept</a:t>
            </a: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s-ES" sz="2000">
                <a:solidFill>
                  <a:srgbClr val="7B5C4E"/>
                </a:solidFill>
              </a:rPr>
              <a:t>27/09/2019</a:t>
            </a:r>
          </a:p>
        </p:txBody>
      </p:sp>
      <p:pic>
        <p:nvPicPr>
          <p:cNvPr id="5125" name="Picture 7" descr="H:\GRUP\COMU\MARKETING\Logos Applus IDIADA\Applus IDIADA\JPG\Logo IDIADA_RGB_White + development partner_low 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58417"/>
            <a:ext cx="261461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6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7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6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8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6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9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600" b="1" kern="0">
                <a:solidFill>
                  <a:srgbClr val="FFFFFF"/>
                </a:solidFill>
              </a:rPr>
              <a:t>SECRET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7544" y="3963591"/>
            <a:ext cx="3210570" cy="92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</a:pPr>
            <a:endParaRPr lang="en-US" altLang="es-ES" sz="2400">
              <a:solidFill>
                <a:srgbClr val="7B5C4E"/>
              </a:solidFill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s-ES" sz="2000">
                <a:solidFill>
                  <a:srgbClr val="7B5C4E"/>
                </a:solidFill>
              </a:rPr>
              <a:t>Jan </a:t>
            </a:r>
            <a:r>
              <a:rPr lang="en-US" altLang="es-ES" sz="2000" err="1">
                <a:solidFill>
                  <a:srgbClr val="7B5C4E"/>
                </a:solidFill>
              </a:rPr>
              <a:t>Stekly</a:t>
            </a:r>
            <a:r>
              <a:rPr lang="en-US" altLang="es-ES" sz="2000">
                <a:solidFill>
                  <a:srgbClr val="7B5C4E"/>
                </a:solidFill>
              </a:rPr>
              <a:t>, Frantisek Siegl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8" y="1362753"/>
            <a:ext cx="2051595" cy="1985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xmlns="" id="{2D8EC4AF-2732-4292-A247-0AB5CEF64AB3}"/>
              </a:ext>
            </a:extLst>
          </p:cNvPr>
          <p:cNvCxnSpPr>
            <a:cxnSpLocks/>
            <a:endCxn id="68" idx="1"/>
          </p:cNvCxnSpPr>
          <p:nvPr/>
        </p:nvCxnSpPr>
        <p:spPr bwMode="auto">
          <a:xfrm flipV="1">
            <a:off x="4802141" y="3220023"/>
            <a:ext cx="954832" cy="469445"/>
          </a:xfrm>
          <a:prstGeom prst="bentConnector3">
            <a:avLst/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600" smtClean="0"/>
              <a:pPr/>
              <a:t>10</a:t>
            </a:fld>
            <a:endParaRPr lang="cs-CZ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SHARE: 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GitHub master </a:t>
            </a: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repository</a:t>
            </a:r>
            <a:r>
              <a:rPr lang="en-US" sz="20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storage</a:t>
            </a:r>
            <a:endParaRPr lang="en-US" sz="20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5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41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5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42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5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43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500" b="1" kern="0">
                <a:solidFill>
                  <a:srgbClr val="FFFFFF"/>
                </a:solidFill>
              </a:rPr>
              <a:t>SECRET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1E9C9A92-9896-4FD1-A868-D934EE7E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01" y="1920410"/>
            <a:ext cx="714375" cy="192881"/>
          </a:xfrm>
          <a:prstGeom prst="rect">
            <a:avLst/>
          </a:prstGeom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xmlns="" id="{F3E11647-3E6B-4A09-AB08-8FDD8F70052D}"/>
              </a:ext>
            </a:extLst>
          </p:cNvPr>
          <p:cNvSpPr/>
          <p:nvPr/>
        </p:nvSpPr>
        <p:spPr bwMode="auto">
          <a:xfrm>
            <a:off x="3576859" y="2514794"/>
            <a:ext cx="1060704" cy="569214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latin typeface="Arial"/>
                <a:cs typeface="Arial"/>
              </a:rPr>
              <a:t>projects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xmlns="" id="{831DAE04-6736-4E44-9870-9800648791D9}"/>
              </a:ext>
            </a:extLst>
          </p:cNvPr>
          <p:cNvSpPr/>
          <p:nvPr/>
        </p:nvSpPr>
        <p:spPr bwMode="auto">
          <a:xfrm>
            <a:off x="3546269" y="3359769"/>
            <a:ext cx="1255877" cy="893446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HQ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DE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IN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CZ</a:t>
            </a:r>
          </a:p>
          <a:p>
            <a:pPr marL="0" marR="0" indent="0" algn="ctr"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pic>
        <p:nvPicPr>
          <p:cNvPr id="10" name="Graphic 10" descr="Database">
            <a:extLst>
              <a:ext uri="{FF2B5EF4-FFF2-40B4-BE49-F238E27FC236}">
                <a16:creationId xmlns:a16="http://schemas.microsoft.com/office/drawing/2014/main" xmlns="" id="{6A3CECB6-F7F4-4CB5-81C6-E3080CC28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56772" y="1766435"/>
            <a:ext cx="582409" cy="436807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448D7A00-CD93-437E-9DD4-08C519800D40}"/>
              </a:ext>
            </a:extLst>
          </p:cNvPr>
          <p:cNvSpPr/>
          <p:nvPr/>
        </p:nvSpPr>
        <p:spPr bwMode="auto">
          <a:xfrm>
            <a:off x="3091554" y="1709741"/>
            <a:ext cx="1825006" cy="267908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xmlns="" id="{6ACD06E5-09A3-4AF1-9442-A89F7A6CC2E6}"/>
              </a:ext>
            </a:extLst>
          </p:cNvPr>
          <p:cNvSpPr/>
          <p:nvPr/>
        </p:nvSpPr>
        <p:spPr bwMode="auto">
          <a:xfrm>
            <a:off x="321794" y="1354036"/>
            <a:ext cx="2138026" cy="3205531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CZ</a:t>
            </a:r>
            <a:endParaRPr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xmlns="" id="{E1DD975F-3B1B-462B-B6EE-7CC2E541CBD4}"/>
              </a:ext>
            </a:extLst>
          </p:cNvPr>
          <p:cNvSpPr/>
          <p:nvPr/>
        </p:nvSpPr>
        <p:spPr bwMode="auto">
          <a:xfrm>
            <a:off x="567824" y="2833324"/>
            <a:ext cx="1654266" cy="29586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err="1">
                <a:latin typeface="Arial"/>
                <a:cs typeface="Arial"/>
              </a:rPr>
              <a:t>pyProjectInstaller</a:t>
            </a:r>
            <a:endParaRPr kumimoji="0" lang="en-US" sz="1050" b="0" i="0" u="none" strike="noStrike" cap="none" normalizeH="0" baseline="0" err="1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xmlns="" id="{01EF8A32-589C-4DF9-884B-BFF796C25CCD}"/>
              </a:ext>
            </a:extLst>
          </p:cNvPr>
          <p:cNvSpPr/>
          <p:nvPr/>
        </p:nvSpPr>
        <p:spPr bwMode="auto">
          <a:xfrm>
            <a:off x="767024" y="3537621"/>
            <a:ext cx="1255877" cy="893446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IN (remote)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CZ (local)</a:t>
            </a:r>
          </a:p>
          <a:p>
            <a:pPr marL="0" marR="0" indent="0" algn="ctr"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7C942BA4-0C70-4C74-A20D-BE4A1CEE64ED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1393515" y="2583242"/>
            <a:ext cx="1447" cy="250082"/>
          </a:xfrm>
          <a:prstGeom prst="straightConnector1">
            <a:avLst/>
          </a:prstGeom>
          <a:solidFill>
            <a:srgbClr val="D4D4D4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1AD562CA-0976-4909-8E88-1459CD991AC1}"/>
              </a:ext>
            </a:extLst>
          </p:cNvPr>
          <p:cNvCxnSpPr>
            <a:stCxn id="49" idx="3"/>
          </p:cNvCxnSpPr>
          <p:nvPr/>
        </p:nvCxnSpPr>
        <p:spPr bwMode="auto">
          <a:xfrm flipV="1">
            <a:off x="2222090" y="2795877"/>
            <a:ext cx="1358794" cy="185381"/>
          </a:xfrm>
          <a:prstGeom prst="bentConnector3">
            <a:avLst>
              <a:gd name="adj1" fmla="val 48598"/>
            </a:avLst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xmlns="" id="{256DC076-AB42-46BB-A3BF-D7E9515BED7E}"/>
              </a:ext>
            </a:extLst>
          </p:cNvPr>
          <p:cNvSpPr/>
          <p:nvPr/>
        </p:nvSpPr>
        <p:spPr bwMode="auto">
          <a:xfrm>
            <a:off x="5756974" y="2015646"/>
            <a:ext cx="2849436" cy="76539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HQ</a:t>
            </a:r>
            <a:endParaRPr lang="en-US" sz="1600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xmlns="" id="{1932F82F-E96B-431B-8272-54E25282C06C}"/>
              </a:ext>
            </a:extLst>
          </p:cNvPr>
          <p:cNvSpPr/>
          <p:nvPr/>
        </p:nvSpPr>
        <p:spPr bwMode="auto">
          <a:xfrm>
            <a:off x="7160231" y="2050774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HQ (local)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IN 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CZ (remote)</a:t>
            </a:r>
            <a:endParaRPr lang="en-US" sz="700"/>
          </a:p>
          <a:p>
            <a:endParaRPr lang="en-US" sz="90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xmlns="" id="{9AA70809-0709-4A84-8EAC-736A743E5B06}"/>
              </a:ext>
            </a:extLst>
          </p:cNvPr>
          <p:cNvSpPr/>
          <p:nvPr/>
        </p:nvSpPr>
        <p:spPr bwMode="auto">
          <a:xfrm>
            <a:off x="5756973" y="2833768"/>
            <a:ext cx="2849436" cy="77250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DE</a:t>
            </a:r>
            <a:endParaRPr lang="en-US" sz="160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xmlns="" id="{4ED8D23B-1A89-4054-AA57-69AAF43CA33A}"/>
              </a:ext>
            </a:extLst>
          </p:cNvPr>
          <p:cNvSpPr/>
          <p:nvPr/>
        </p:nvSpPr>
        <p:spPr bwMode="auto">
          <a:xfrm>
            <a:off x="5756973" y="3637664"/>
            <a:ext cx="2849436" cy="79384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IN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2" name="Flowchart: Document 71">
            <a:extLst>
              <a:ext uri="{FF2B5EF4-FFF2-40B4-BE49-F238E27FC236}">
                <a16:creationId xmlns:a16="http://schemas.microsoft.com/office/drawing/2014/main" xmlns="" id="{644D2295-A317-439B-901F-F603CE91C782}"/>
              </a:ext>
            </a:extLst>
          </p:cNvPr>
          <p:cNvSpPr/>
          <p:nvPr/>
        </p:nvSpPr>
        <p:spPr bwMode="auto">
          <a:xfrm>
            <a:off x="7160231" y="2861782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DE (local)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IN (</a:t>
            </a:r>
            <a:r>
              <a:rPr lang="en-US" sz="700" err="1">
                <a:latin typeface="Arial"/>
                <a:cs typeface="Arial"/>
              </a:rPr>
              <a:t>remotel</a:t>
            </a:r>
            <a:r>
              <a:rPr lang="en-US" sz="700">
                <a:latin typeface="Arial"/>
                <a:cs typeface="Arial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CZ (remote)</a:t>
            </a:r>
            <a:endParaRPr lang="en-US" sz="700"/>
          </a:p>
          <a:p>
            <a:endParaRPr lang="en-US" sz="900"/>
          </a:p>
        </p:txBody>
      </p:sp>
      <p:sp>
        <p:nvSpPr>
          <p:cNvPr id="75" name="Flowchart: Document 74">
            <a:extLst>
              <a:ext uri="{FF2B5EF4-FFF2-40B4-BE49-F238E27FC236}">
                <a16:creationId xmlns:a16="http://schemas.microsoft.com/office/drawing/2014/main" xmlns="" id="{6D7258C6-1337-40EF-A959-D98CEDAF7592}"/>
              </a:ext>
            </a:extLst>
          </p:cNvPr>
          <p:cNvSpPr/>
          <p:nvPr/>
        </p:nvSpPr>
        <p:spPr bwMode="auto">
          <a:xfrm>
            <a:off x="7160231" y="3679905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IN (local)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CZ (remote)</a:t>
            </a:r>
            <a:endParaRPr lang="en-US" sz="700"/>
          </a:p>
          <a:p>
            <a:endParaRPr lang="en-US" sz="900"/>
          </a:p>
        </p:txBody>
      </p:sp>
      <p:pic>
        <p:nvPicPr>
          <p:cNvPr id="80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6" y="3110999"/>
            <a:ext cx="201170" cy="20117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372800" y="508380"/>
            <a:ext cx="1576800" cy="1577318"/>
            <a:chOff x="7014071" y="508380"/>
            <a:chExt cx="2094438" cy="1577318"/>
          </a:xfrm>
        </p:grpSpPr>
        <p:sp>
          <p:nvSpPr>
            <p:cNvPr id="73" name="Circular Arrow 72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8301540" y="519281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" name="Circular Arrow 81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8605470" y="1220832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84" name="Circular Arrow 83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7014071" y="1220832"/>
              <a:ext cx="696307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maintenance</a:t>
              </a:r>
            </a:p>
          </p:txBody>
        </p:sp>
        <p:sp>
          <p:nvSpPr>
            <p:cNvPr id="86" name="Circular Arrow 85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7318001" y="519281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share</a:t>
              </a:r>
            </a:p>
          </p:txBody>
        </p:sp>
        <p:sp>
          <p:nvSpPr>
            <p:cNvPr id="88" name="Circular Arrow 87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TextovéPole 41"/>
            <p:cNvSpPr txBox="1"/>
            <p:nvPr/>
          </p:nvSpPr>
          <p:spPr>
            <a:xfrm>
              <a:off x="7326220" y="1113588"/>
              <a:ext cx="1478359" cy="1620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10373" y="1708419"/>
              <a:ext cx="895092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</a:p>
          </p:txBody>
        </p:sp>
      </p:grpSp>
      <p:sp>
        <p:nvSpPr>
          <p:cNvPr id="50" name="TextovéPole 3"/>
          <p:cNvSpPr txBox="1"/>
          <p:nvPr/>
        </p:nvSpPr>
        <p:spPr>
          <a:xfrm>
            <a:off x="179511" y="506232"/>
            <a:ext cx="73580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6500"/>
                </a:solidFill>
                <a:latin typeface="Arial"/>
                <a:cs typeface="Arial"/>
              </a:rPr>
              <a:t>newPyProject</a:t>
            </a:r>
            <a:r>
              <a:rPr lang="en-US" sz="1600" dirty="0" smtClean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FF6500"/>
                </a:solidFill>
                <a:latin typeface="Arial"/>
                <a:cs typeface="Arial"/>
              </a:rPr>
              <a:t>– </a:t>
            </a:r>
            <a:r>
              <a:rPr lang="en-US" sz="1600" dirty="0" err="1" smtClean="0">
                <a:solidFill>
                  <a:srgbClr val="FF6500"/>
                </a:solidFill>
                <a:latin typeface="Arial"/>
                <a:cs typeface="Arial"/>
              </a:rPr>
              <a:t>pyProjectInstaller</a:t>
            </a:r>
            <a:r>
              <a:rPr lang="en-US" sz="1600" dirty="0" smtClean="0">
                <a:solidFill>
                  <a:srgbClr val="FF6500"/>
                </a:solidFill>
                <a:latin typeface="Arial"/>
                <a:cs typeface="Arial"/>
              </a:rPr>
              <a:t> – doc </a:t>
            </a:r>
            <a:r>
              <a:rPr lang="en-US" sz="1600" dirty="0" smtClean="0">
                <a:solidFill>
                  <a:srgbClr val="00B050"/>
                </a:solidFill>
                <a:latin typeface="Arial"/>
                <a:cs typeface="Arial"/>
              </a:rPr>
              <a:t>–</a:t>
            </a:r>
            <a:r>
              <a:rPr lang="en-US" sz="1600" dirty="0">
                <a:solidFill>
                  <a:srgbClr val="FF6500"/>
                </a:solidFill>
                <a:latin typeface="Arial"/>
                <a:cs typeface="Arial"/>
              </a:rPr>
              <a:t> </a:t>
            </a:r>
            <a:r>
              <a:rPr lang="en-US" sz="1600" dirty="0">
                <a:solidFill>
                  <a:srgbClr val="00B050"/>
                </a:solidFill>
                <a:latin typeface="Arial"/>
                <a:cs typeface="Arial"/>
              </a:rPr>
              <a:t>remote storage (GitHub</a:t>
            </a:r>
            <a:r>
              <a:rPr lang="en-US" sz="1600" dirty="0" smtClean="0">
                <a:solidFill>
                  <a:srgbClr val="00B050"/>
                </a:solidFill>
                <a:latin typeface="Arial"/>
                <a:cs typeface="Arial"/>
              </a:rPr>
              <a:t>)</a:t>
            </a:r>
          </a:p>
          <a:p>
            <a:pPr algn="l"/>
            <a:r>
              <a:rPr lang="en-US" sz="1600" dirty="0" smtClean="0">
                <a:solidFill>
                  <a:srgbClr val="FF6500"/>
                </a:solidFill>
              </a:rPr>
              <a:t>Tool sharing – remote tool installation</a:t>
            </a:r>
            <a:endParaRPr lang="en-US" sz="1600" dirty="0">
              <a:solidFill>
                <a:srgbClr val="FF6500"/>
              </a:solidFill>
            </a:endParaRPr>
          </a:p>
        </p:txBody>
      </p:sp>
      <p:pic>
        <p:nvPicPr>
          <p:cNvPr id="55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1001" y="3806492"/>
            <a:ext cx="201170" cy="201170"/>
          </a:xfrm>
          <a:prstGeom prst="rect">
            <a:avLst/>
          </a:prstGeom>
        </p:spPr>
      </p:pic>
      <p:cxnSp>
        <p:nvCxnSpPr>
          <p:cNvPr id="56" name="Connector: Elbow 16">
            <a:extLst>
              <a:ext uri="{FF2B5EF4-FFF2-40B4-BE49-F238E27FC236}">
                <a16:creationId xmlns:a16="http://schemas.microsoft.com/office/drawing/2014/main" xmlns="" id="{1AD562CA-0976-4909-8E88-1459CD991AC1}"/>
              </a:ext>
            </a:extLst>
          </p:cNvPr>
          <p:cNvCxnSpPr>
            <a:stCxn id="68" idx="1"/>
            <a:endCxn id="6" idx="3"/>
          </p:cNvCxnSpPr>
          <p:nvPr/>
        </p:nvCxnSpPr>
        <p:spPr bwMode="auto">
          <a:xfrm rot="10800000">
            <a:off x="4637563" y="2799403"/>
            <a:ext cx="1119410" cy="420620"/>
          </a:xfrm>
          <a:prstGeom prst="bentConnector3">
            <a:avLst>
              <a:gd name="adj1" fmla="val 42512"/>
            </a:avLst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7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230057" y="2564770"/>
            <a:ext cx="201170" cy="201170"/>
          </a:xfrm>
          <a:prstGeom prst="rect">
            <a:avLst/>
          </a:prstGeom>
        </p:spPr>
      </p:pic>
      <p:pic>
        <p:nvPicPr>
          <p:cNvPr id="58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218945" y="3761186"/>
            <a:ext cx="201170" cy="201170"/>
          </a:xfrm>
          <a:prstGeom prst="rect">
            <a:avLst/>
          </a:prstGeom>
        </p:spPr>
      </p:pic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xmlns="" id="{01EF8A32-589C-4DF9-884B-BFF796C25CCD}"/>
              </a:ext>
            </a:extLst>
          </p:cNvPr>
          <p:cNvSpPr/>
          <p:nvPr/>
        </p:nvSpPr>
        <p:spPr bwMode="auto">
          <a:xfrm>
            <a:off x="806440" y="1766435"/>
            <a:ext cx="1177034" cy="851207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Arial"/>
                <a:cs typeface="Arial"/>
              </a:rPr>
              <a:t>local productive version installation:</a:t>
            </a:r>
            <a:endParaRPr lang="en-US" sz="900" dirty="0">
              <a:latin typeface="Arial"/>
              <a:cs typeface="Arial"/>
            </a:endParaRPr>
          </a:p>
          <a:p>
            <a:r>
              <a:rPr lang="en-US" sz="900" dirty="0" err="1" smtClean="0">
                <a:latin typeface="Arial"/>
                <a:cs typeface="Arial"/>
              </a:rPr>
              <a:t>remoteProject</a:t>
            </a:r>
            <a:r>
              <a:rPr lang="en-US" sz="900" dirty="0" smtClean="0">
                <a:latin typeface="Arial"/>
                <a:cs typeface="Arial"/>
              </a:rPr>
              <a:t> V.0.0.1</a:t>
            </a:r>
          </a:p>
        </p:txBody>
      </p:sp>
      <p:pic>
        <p:nvPicPr>
          <p:cNvPr id="64" name="Graphic 13" descr="Repeat">
            <a:extLst>
              <a:ext uri="{FF2B5EF4-FFF2-40B4-BE49-F238E27FC236}">
                <a16:creationId xmlns:a16="http://schemas.microsoft.com/office/drawing/2014/main" xmlns="" id="{09600527-2EF7-4F0D-A814-9B3249261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7" y="3929123"/>
            <a:ext cx="201170" cy="201170"/>
          </a:xfrm>
          <a:prstGeom prst="rect">
            <a:avLst/>
          </a:prstGeom>
        </p:spPr>
      </p:pic>
      <p:pic>
        <p:nvPicPr>
          <p:cNvPr id="65" name="Graphic 13" descr="Repeat">
            <a:extLst>
              <a:ext uri="{FF2B5EF4-FFF2-40B4-BE49-F238E27FC236}">
                <a16:creationId xmlns:a16="http://schemas.microsoft.com/office/drawing/2014/main" xmlns="" id="{E1A13637-79BA-44C6-93ED-6A9C3511D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7" y="2307107"/>
            <a:ext cx="201170" cy="201170"/>
          </a:xfrm>
          <a:prstGeom prst="rect">
            <a:avLst/>
          </a:prstGeom>
        </p:spPr>
      </p:pic>
      <p:cxnSp>
        <p:nvCxnSpPr>
          <p:cNvPr id="53" name="Connector: Elbow 16">
            <a:extLst>
              <a:ext uri="{FF2B5EF4-FFF2-40B4-BE49-F238E27FC236}">
                <a16:creationId xmlns:a16="http://schemas.microsoft.com/office/drawing/2014/main" xmlns="" id="{1AD562CA-0976-4909-8E88-1459CD991AC1}"/>
              </a:ext>
            </a:extLst>
          </p:cNvPr>
          <p:cNvCxnSpPr>
            <a:stCxn id="49" idx="2"/>
            <a:endCxn id="51" idx="0"/>
          </p:cNvCxnSpPr>
          <p:nvPr/>
        </p:nvCxnSpPr>
        <p:spPr bwMode="auto">
          <a:xfrm rot="16200000" flipH="1">
            <a:off x="1190743" y="3333400"/>
            <a:ext cx="408435" cy="6"/>
          </a:xfrm>
          <a:prstGeom prst="bentConnector3">
            <a:avLst>
              <a:gd name="adj1" fmla="val 50000"/>
            </a:avLst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769385FC-6CCB-4E03-8D8D-977C7604FA28}"/>
              </a:ext>
            </a:extLst>
          </p:cNvPr>
          <p:cNvCxnSpPr>
            <a:cxnSpLocks/>
          </p:cNvCxnSpPr>
          <p:nvPr/>
        </p:nvCxnSpPr>
        <p:spPr bwMode="auto">
          <a:xfrm>
            <a:off x="2222095" y="2981258"/>
            <a:ext cx="1320813" cy="718199"/>
          </a:xfrm>
          <a:prstGeom prst="bentConnector3">
            <a:avLst/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41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11</a:t>
            </a:fld>
            <a:endParaRPr lang="cs-CZ" sz="1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+mj-lt"/>
                <a:ea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168465" y="519526"/>
            <a:ext cx="389948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Typical script related </a:t>
            </a:r>
            <a:r>
              <a:rPr lang="en-US" sz="1600" dirty="0" smtClean="0">
                <a:solidFill>
                  <a:srgbClr val="FF6500"/>
                </a:solidFill>
              </a:rPr>
              <a:t>issues</a:t>
            </a:r>
            <a:endParaRPr lang="en-US" sz="800" dirty="0" smtClean="0">
              <a:solidFill>
                <a:srgbClr val="7B5C4E"/>
              </a:solidFill>
            </a:endParaRPr>
          </a:p>
          <a:p>
            <a:pPr marL="105750" algn="l" defTabSz="360000"/>
            <a:r>
              <a:rPr lang="en-US" sz="1100" b="1" dirty="0" smtClean="0">
                <a:solidFill>
                  <a:srgbClr val="FF6500"/>
                </a:solidFill>
              </a:rPr>
              <a:t>User perspective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00" dirty="0" smtClean="0">
                <a:solidFill>
                  <a:srgbClr val="7B5C4E"/>
                </a:solidFill>
              </a:rPr>
              <a:t>the </a:t>
            </a:r>
            <a:r>
              <a:rPr lang="en-US" sz="1000" dirty="0">
                <a:solidFill>
                  <a:srgbClr val="7B5C4E"/>
                </a:solidFill>
              </a:rPr>
              <a:t>same script at multiple locations.. </a:t>
            </a:r>
            <a:endParaRPr lang="en-US" sz="1000" dirty="0">
              <a:solidFill>
                <a:srgbClr val="00B050"/>
              </a:solidFill>
            </a:endParaRP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different versions of the same script at multiple locations..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Where to find a script I need and how to run it?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Is there a list of scripts which are available?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How to use the script and what does it do?</a:t>
            </a:r>
            <a:endParaRPr lang="en-US" sz="8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562950" lvl="1" algn="l" defTabSz="360000"/>
            <a:endParaRPr lang="en-US" sz="8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ovéPole 41"/>
          <p:cNvSpPr txBox="1"/>
          <p:nvPr/>
        </p:nvSpPr>
        <p:spPr>
          <a:xfrm>
            <a:off x="213602" y="2482956"/>
            <a:ext cx="38092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marL="105750" algn="l" defTabSz="360000"/>
            <a:r>
              <a:rPr lang="en-US" sz="1100" b="1" dirty="0">
                <a:solidFill>
                  <a:srgbClr val="00B050"/>
                </a:solidFill>
              </a:rPr>
              <a:t>Developer perspective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Team script development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Version handling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Installation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00" dirty="0">
                <a:solidFill>
                  <a:srgbClr val="7B5C4E"/>
                </a:solidFill>
              </a:rPr>
              <a:t>How to send existing script somewhere else?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742950" lvl="1" indent="-180000" algn="l" defTabSz="360000">
              <a:buFont typeface="Arial" pitchFamily="34" charset="0"/>
              <a:buChar char="•"/>
            </a:pPr>
            <a:endParaRPr lang="en-US" sz="8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562950" lvl="1" algn="l" defTabSz="360000"/>
            <a:endParaRPr lang="en-US" sz="8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18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19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20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24" name="Circular Arrow 23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28" name="Circular Arrow 27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maintenance</a:t>
              </a:r>
            </a:p>
          </p:txBody>
        </p:sp>
        <p:sp>
          <p:nvSpPr>
            <p:cNvPr id="30" name="Circular Arrow 29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share</a:t>
              </a:r>
            </a:p>
          </p:txBody>
        </p:sp>
        <p:sp>
          <p:nvSpPr>
            <p:cNvPr id="32" name="Circular Arrow 31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/>
                <a:t>IDIADA tools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</a:p>
          </p:txBody>
        </p:sp>
      </p:grpSp>
      <p:sp>
        <p:nvSpPr>
          <p:cNvPr id="22" name="TextovéPole 41"/>
          <p:cNvSpPr txBox="1"/>
          <p:nvPr/>
        </p:nvSpPr>
        <p:spPr>
          <a:xfrm>
            <a:off x="4209592" y="1022170"/>
            <a:ext cx="230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r>
              <a:rPr lang="en-US" sz="1000">
                <a:solidFill>
                  <a:srgbClr val="7B5C4E"/>
                </a:solidFill>
              </a:rPr>
              <a:t> common storage</a:t>
            </a:r>
            <a:endParaRPr lang="en-US" sz="1050">
              <a:solidFill>
                <a:srgbClr val="7B5C4E"/>
              </a:solidFill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r>
              <a:rPr lang="en-US" sz="1000">
                <a:solidFill>
                  <a:srgbClr val="7B5C4E"/>
                </a:solidFill>
              </a:rPr>
              <a:t> always up-to-date version available from the command line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r>
              <a:rPr lang="en-US" sz="1000">
                <a:solidFill>
                  <a:srgbClr val="7B5C4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1000">
                <a:solidFill>
                  <a:srgbClr val="7B5C4E"/>
                </a:solidFill>
              </a:rPr>
              <a:t>always up-to-date</a:t>
            </a:r>
            <a:r>
              <a:rPr lang="en-US" sz="1000">
                <a:solidFill>
                  <a:srgbClr val="7B5C4E"/>
                </a:solidFill>
                <a:latin typeface="+mj-lt"/>
                <a:ea typeface="Tahoma" pitchFamily="34" charset="0"/>
                <a:cs typeface="Tahoma" pitchFamily="34" charset="0"/>
              </a:rPr>
              <a:t> web-browser-based documentation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endParaRPr lang="en-US" sz="100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ovéPole 41"/>
          <p:cNvSpPr txBox="1"/>
          <p:nvPr/>
        </p:nvSpPr>
        <p:spPr>
          <a:xfrm>
            <a:off x="6408192" y="978999"/>
            <a:ext cx="33947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endParaRPr lang="en-US" sz="1400" dirty="0">
              <a:solidFill>
                <a:srgbClr val="00B050"/>
              </a:solidFill>
              <a:sym typeface="Wingdings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endParaRPr lang="en-US" sz="1400" dirty="0">
              <a:solidFill>
                <a:srgbClr val="00B050"/>
              </a:solidFill>
              <a:sym typeface="Wingdings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endParaRPr lang="en-US" sz="1400" dirty="0">
              <a:solidFill>
                <a:srgbClr val="7B5C4E"/>
              </a:solidFill>
            </a:endParaRPr>
          </a:p>
        </p:txBody>
      </p:sp>
      <p:sp>
        <p:nvSpPr>
          <p:cNvPr id="36" name="TextovéPole 41"/>
          <p:cNvSpPr txBox="1"/>
          <p:nvPr/>
        </p:nvSpPr>
        <p:spPr>
          <a:xfrm>
            <a:off x="4260173" y="2896838"/>
            <a:ext cx="4292885" cy="1360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000" dirty="0">
                <a:solidFill>
                  <a:srgbClr val="7B5C4E"/>
                </a:solidFill>
                <a:latin typeface="Arial"/>
                <a:cs typeface="Arial"/>
              </a:rPr>
              <a:t> </a:t>
            </a:r>
            <a:r>
              <a:rPr lang="en-US" sz="1000" dirty="0" err="1">
                <a:solidFill>
                  <a:srgbClr val="7B5C4E"/>
                </a:solidFill>
                <a:latin typeface="Arial"/>
                <a:cs typeface="Arial"/>
              </a:rPr>
              <a:t>newPyProject</a:t>
            </a:r>
            <a:r>
              <a:rPr lang="en-US" sz="1000" dirty="0">
                <a:solidFill>
                  <a:srgbClr val="7B5C4E"/>
                </a:solidFill>
                <a:latin typeface="Arial"/>
                <a:cs typeface="Arial"/>
              </a:rPr>
              <a:t> tool for efficient various-script-type development</a:t>
            </a:r>
            <a:endParaRPr lang="en-US" sz="1050" dirty="0">
              <a:solidFill>
                <a:srgbClr val="7B5C4E"/>
              </a:solidFill>
              <a:latin typeface="Arial"/>
              <a:cs typeface="Arial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000" dirty="0">
                <a:solidFill>
                  <a:srgbClr val="7B5C4E"/>
                </a:solidFill>
                <a:latin typeface="Arial"/>
                <a:cs typeface="Arial"/>
              </a:rPr>
              <a:t> productive version concept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000" dirty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 </a:t>
            </a:r>
            <a:r>
              <a:rPr lang="en-US" sz="1000" dirty="0" err="1">
                <a:solidFill>
                  <a:srgbClr val="7B5C4E"/>
                </a:solidFill>
                <a:latin typeface="+mj-lt"/>
                <a:ea typeface="Tahoma"/>
                <a:cs typeface="Tahoma"/>
              </a:rPr>
              <a:t>pyProjectInstaller</a:t>
            </a:r>
            <a:r>
              <a:rPr lang="en-US" sz="1000" dirty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 tool for efficient installation process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000" dirty="0" smtClean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 </a:t>
            </a:r>
            <a:r>
              <a:rPr lang="en-US" sz="1000" dirty="0" err="1">
                <a:solidFill>
                  <a:srgbClr val="7B5C4E"/>
                </a:solidFill>
                <a:ea typeface="Tahoma"/>
                <a:cs typeface="Tahoma"/>
              </a:rPr>
              <a:t>pyProjectInstaller</a:t>
            </a:r>
            <a:r>
              <a:rPr lang="en-US" sz="1000" dirty="0">
                <a:solidFill>
                  <a:srgbClr val="7B5C4E"/>
                </a:solidFill>
                <a:ea typeface="Tahoma"/>
                <a:cs typeface="Tahoma"/>
              </a:rPr>
              <a:t> tool for </a:t>
            </a:r>
            <a:r>
              <a:rPr lang="en-US" sz="1000" dirty="0" err="1" smtClean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github</a:t>
            </a:r>
            <a:r>
              <a:rPr lang="en-US" sz="1000" dirty="0" smtClean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 </a:t>
            </a:r>
            <a:r>
              <a:rPr lang="en-US" sz="1000" dirty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 </a:t>
            </a:r>
            <a:r>
              <a:rPr lang="en-US" sz="1000" dirty="0" smtClean="0">
                <a:solidFill>
                  <a:srgbClr val="7B5C4E"/>
                </a:solidFill>
                <a:latin typeface="+mj-lt"/>
                <a:ea typeface="Tahoma"/>
                <a:cs typeface="Tahoma"/>
              </a:rPr>
              <a:t>sharing</a:t>
            </a:r>
            <a:endParaRPr lang="en-US" sz="1000" dirty="0">
              <a:solidFill>
                <a:srgbClr val="7B5C4E"/>
              </a:solidFill>
              <a:latin typeface="+mj-lt"/>
              <a:ea typeface="Tahoma"/>
              <a:cs typeface="Tahoma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TextovéPole 41"/>
          <p:cNvSpPr txBox="1"/>
          <p:nvPr/>
        </p:nvSpPr>
        <p:spPr>
          <a:xfrm>
            <a:off x="8480998" y="2895873"/>
            <a:ext cx="339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00B050"/>
                </a:solidFill>
                <a:sym typeface="Wingdings"/>
              </a:rPr>
              <a:t>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400" dirty="0">
              <a:solidFill>
                <a:srgbClr val="7B5C4E"/>
              </a:solidFill>
              <a:sym typeface="Wingdings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endParaRPr lang="en-US" sz="1400" dirty="0">
              <a:solidFill>
                <a:srgbClr val="7B5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8 CuadroTexto"/>
          <p:cNvSpPr txBox="1">
            <a:spLocks noChangeArrowheads="1"/>
          </p:cNvSpPr>
          <p:nvPr/>
        </p:nvSpPr>
        <p:spPr bwMode="auto">
          <a:xfrm>
            <a:off x="587380" y="2374371"/>
            <a:ext cx="1763713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400" b="1" dirty="0" err="1">
                <a:solidFill>
                  <a:srgbClr val="FC6500"/>
                </a:solidFill>
              </a:rPr>
              <a:t>Applus</a:t>
            </a:r>
            <a:r>
              <a:rPr lang="en-US" altLang="en-US" sz="400" b="1" dirty="0">
                <a:solidFill>
                  <a:srgbClr val="FC6500"/>
                </a:solidFill>
              </a:rPr>
              <a:t> IDIADA Belgium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+32 2 719 02 45 (Brussels)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e-mail: idiada_belgium@idiada.com</a:t>
            </a:r>
          </a:p>
          <a:p>
            <a:pPr algn="l">
              <a:spcBef>
                <a:spcPts val="100"/>
              </a:spcBef>
            </a:pPr>
            <a:endParaRPr lang="en-US" altLang="en-US" sz="200" b="1" dirty="0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 dirty="0" err="1">
                <a:solidFill>
                  <a:srgbClr val="FC6500"/>
                </a:solidFill>
              </a:rPr>
              <a:t>Applus</a:t>
            </a:r>
            <a:r>
              <a:rPr lang="en-US" altLang="en-US" sz="400" b="1" dirty="0">
                <a:solidFill>
                  <a:srgbClr val="FC6500"/>
                </a:solidFill>
              </a:rPr>
              <a:t> IDIADA Brazil                                        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+55 11 4330 9880 (São Paulo)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de-DE" altLang="en-US" sz="400" b="1" dirty="0">
                <a:solidFill>
                  <a:srgbClr val="7B5C4E"/>
                </a:solidFill>
              </a:rPr>
              <a:t>T +55 31 3591 6832 (</a:t>
            </a:r>
            <a:r>
              <a:rPr lang="de-DE" altLang="en-US" sz="400" b="1" dirty="0" err="1">
                <a:solidFill>
                  <a:srgbClr val="7B5C4E"/>
                </a:solidFill>
              </a:rPr>
              <a:t>Betim</a:t>
            </a:r>
            <a:r>
              <a:rPr lang="de-DE" altLang="en-US" sz="400" b="1" dirty="0">
                <a:solidFill>
                  <a:srgbClr val="7B5C4E"/>
                </a:solidFill>
              </a:rPr>
              <a:t>) </a:t>
            </a:r>
            <a:br>
              <a:rPr lang="de-DE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+55 41 3373 0411 (Curitiba)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+55 15 3205 2952 (</a:t>
            </a:r>
            <a:r>
              <a:rPr lang="en-US" altLang="en-US" sz="400" b="1" dirty="0" err="1">
                <a:solidFill>
                  <a:srgbClr val="7B5C4E"/>
                </a:solidFill>
              </a:rPr>
              <a:t>Tatuí</a:t>
            </a:r>
            <a:r>
              <a:rPr lang="en-US" altLang="en-US" sz="400" b="1" dirty="0">
                <a:solidFill>
                  <a:srgbClr val="7B5C4E"/>
                </a:solidFill>
              </a:rPr>
              <a:t>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e-mail: idiada_brasil@idiada.com</a:t>
            </a:r>
          </a:p>
          <a:p>
            <a:pPr algn="l">
              <a:spcBef>
                <a:spcPts val="100"/>
              </a:spcBef>
            </a:pPr>
            <a:endParaRPr lang="en-US" altLang="en-US" sz="200" b="1" dirty="0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 dirty="0" err="1">
                <a:solidFill>
                  <a:srgbClr val="FC6500"/>
                </a:solidFill>
              </a:rPr>
              <a:t>Applus</a:t>
            </a:r>
            <a:r>
              <a:rPr lang="en-US" altLang="en-US" sz="400" b="1" dirty="0">
                <a:solidFill>
                  <a:srgbClr val="FC6500"/>
                </a:solidFill>
              </a:rPr>
              <a:t> IDIADA China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+86 (21) 6210 0894 (Shanghai)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+86 10 8446 3317 (Beijing)                                                          T +86 431 8190 9680 (Changchun)                                               T +86 23 6756 8060 (Chongqing)                                                                  T +86 20 2282 9202 (Guangzhou)       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+86 (772) 3166 619 (Liuzhou)           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+86 (772) 0532 66019017 (Qingdao)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+86 (755) 29184532 (Shenzhen)       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+86 0535 8933658 (</a:t>
            </a:r>
            <a:r>
              <a:rPr lang="en-US" altLang="en-US" sz="400" b="1" dirty="0" err="1">
                <a:solidFill>
                  <a:srgbClr val="7B5C4E"/>
                </a:solidFill>
              </a:rPr>
              <a:t>Zhaoyuan</a:t>
            </a:r>
            <a:r>
              <a:rPr lang="en-US" altLang="en-US" sz="400" b="1" dirty="0">
                <a:solidFill>
                  <a:srgbClr val="7B5C4E"/>
                </a:solidFill>
              </a:rPr>
              <a:t>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e-mail: idiada_china@idiada.com</a:t>
            </a:r>
          </a:p>
          <a:p>
            <a:pPr algn="l">
              <a:spcBef>
                <a:spcPts val="100"/>
              </a:spcBef>
            </a:pPr>
            <a:endParaRPr lang="en-US" altLang="en-US" sz="200" b="1" dirty="0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 dirty="0" err="1">
                <a:solidFill>
                  <a:srgbClr val="FC6500"/>
                </a:solidFill>
              </a:rPr>
              <a:t>Applus</a:t>
            </a:r>
            <a:r>
              <a:rPr lang="en-US" altLang="en-US" sz="400" b="1" dirty="0">
                <a:solidFill>
                  <a:srgbClr val="FC6500"/>
                </a:solidFill>
              </a:rPr>
              <a:t> IDIADA Czech Republic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+420 493 654 811 (Hradec </a:t>
            </a:r>
            <a:r>
              <a:rPr lang="en-US" altLang="en-US" sz="400" b="1" dirty="0" err="1">
                <a:solidFill>
                  <a:srgbClr val="7B5C4E"/>
                </a:solidFill>
              </a:rPr>
              <a:t>Králové</a:t>
            </a:r>
            <a:r>
              <a:rPr lang="en-US" altLang="en-US" sz="400" b="1" dirty="0">
                <a:solidFill>
                  <a:srgbClr val="7B5C4E"/>
                </a:solidFill>
              </a:rPr>
              <a:t>) 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+420 778 430 095 (Brno)                      </a:t>
            </a:r>
            <a:br>
              <a:rPr lang="en-US" altLang="en-US" sz="400" b="1" dirty="0">
                <a:solidFill>
                  <a:srgbClr val="7B5C4E"/>
                </a:solidFill>
              </a:rPr>
            </a:br>
            <a:r>
              <a:rPr lang="en-US" altLang="en-US" sz="400" b="1" dirty="0">
                <a:solidFill>
                  <a:srgbClr val="7B5C4E"/>
                </a:solidFill>
              </a:rPr>
              <a:t>T +420 482 424 243 (Liberec)                                                                                 T +420 326 736 860 (</a:t>
            </a:r>
            <a:r>
              <a:rPr lang="en-US" altLang="en-US" sz="400" b="1" dirty="0" err="1">
                <a:solidFill>
                  <a:srgbClr val="7B5C4E"/>
                </a:solidFill>
              </a:rPr>
              <a:t>Mladá</a:t>
            </a:r>
            <a:r>
              <a:rPr lang="en-US" altLang="en-US" sz="400" b="1" dirty="0">
                <a:solidFill>
                  <a:srgbClr val="7B5C4E"/>
                </a:solidFill>
              </a:rPr>
              <a:t> </a:t>
            </a:r>
            <a:r>
              <a:rPr lang="en-US" altLang="en-US" sz="400" b="1" dirty="0" err="1">
                <a:solidFill>
                  <a:srgbClr val="7B5C4E"/>
                </a:solidFill>
              </a:rPr>
              <a:t>Boleslav</a:t>
            </a:r>
            <a:r>
              <a:rPr lang="en-US" altLang="en-US" sz="400" b="1" dirty="0">
                <a:solidFill>
                  <a:srgbClr val="7B5C4E"/>
                </a:solidFill>
              </a:rPr>
              <a:t>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e-mail: info@idiada.cz</a:t>
            </a:r>
          </a:p>
          <a:p>
            <a:pPr algn="l">
              <a:spcBef>
                <a:spcPts val="100"/>
              </a:spcBef>
            </a:pPr>
            <a:endParaRPr lang="en-US" altLang="en-US" sz="200" b="1" dirty="0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 dirty="0" err="1">
                <a:solidFill>
                  <a:srgbClr val="FC6500"/>
                </a:solidFill>
              </a:rPr>
              <a:t>Applus</a:t>
            </a:r>
            <a:r>
              <a:rPr lang="en-US" altLang="en-US" sz="400" b="1" dirty="0">
                <a:solidFill>
                  <a:srgbClr val="FC6500"/>
                </a:solidFill>
              </a:rPr>
              <a:t> IDIADA France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T +33 (0) 141 146 085 (Paris)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 dirty="0">
                <a:solidFill>
                  <a:srgbClr val="7B5C4E"/>
                </a:solidFill>
              </a:rPr>
              <a:t>e-mail: idiada_france@idiada.com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803775" y="588171"/>
            <a:ext cx="2517036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For further information: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endParaRPr lang="en-GB" altLang="es-ES" sz="400">
              <a:solidFill>
                <a:srgbClr val="7B5C4E"/>
              </a:solidFill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 b="1">
                <a:solidFill>
                  <a:srgbClr val="FF6600"/>
                </a:solidFill>
              </a:rPr>
              <a:t>Applus IDIADA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Headquarters and Main Technical Centre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L’Albornar – PO Box 20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E-43710 Santa Oliva (Tarragona) Spain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T +34 977 166 000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F +34 977 166 007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00">
                <a:solidFill>
                  <a:srgbClr val="7B5C4E"/>
                </a:solidFill>
              </a:rPr>
              <a:t>e-mail: idiada@idiada.com</a:t>
            </a:r>
            <a:endParaRPr lang="en-GB" altLang="es-ES" sz="1000" u="sng">
              <a:solidFill>
                <a:srgbClr val="7B5C4E"/>
              </a:solidFill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endParaRPr lang="en-GB" altLang="es-ES" sz="400" u="sng">
              <a:solidFill>
                <a:srgbClr val="7B5C4E"/>
              </a:solidFill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GB" altLang="es-ES" sz="1050" b="1">
                <a:solidFill>
                  <a:srgbClr val="7B5C4E"/>
                </a:solidFill>
              </a:rPr>
              <a:t>www.idiada.com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endParaRPr lang="en-GB" altLang="es-ES" sz="1100" b="1">
              <a:solidFill>
                <a:srgbClr val="7D6E66"/>
              </a:solidFill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"/>
            <a:ext cx="9144000" cy="411956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s-ES" altLang="es-ES" sz="1400">
              <a:solidFill>
                <a:srgbClr val="000000"/>
              </a:solidFill>
            </a:endParaRPr>
          </a:p>
        </p:txBody>
      </p:sp>
      <p:sp>
        <p:nvSpPr>
          <p:cNvPr id="8197" name="3 CuadroTexto"/>
          <p:cNvSpPr txBox="1">
            <a:spLocks noChangeArrowheads="1"/>
          </p:cNvSpPr>
          <p:nvPr/>
        </p:nvSpPr>
        <p:spPr bwMode="auto">
          <a:xfrm>
            <a:off x="4867280" y="2374371"/>
            <a:ext cx="1763713" cy="254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Malaysia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+603 9207 7018 (Kuala Lumpur)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+601 2410 7686 (Penang)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idiada_malaysia@idiada.com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Mexico 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+52 (1) 222 170 6722 (Puebla)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idiada_mexico@idiada.com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Poland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+48 61 6226 905 (Poznan)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idiada_polska@idiada.com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Russia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+7 (831) 297 94 32 (Nizhny Novgorod)        T +7 (831) 261 37 06 (Togliatti)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idiada_russia@idiada.com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Saudi Arabia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+966 53 4147 301 (Riyadh)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idiada_GCC@idiada.com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Scandinavia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+46 (0) 31 320 1844 (Gothenburg)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idiada_scandinavia@idiada.com</a:t>
            </a: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Slovakia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+420 778 430 098 (Košice)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idiada_slovakia@idiada.com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South Africa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+27 83 450 8925 (Pretoria)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idiada_southafrica@idiada.com</a:t>
            </a: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</p:txBody>
      </p:sp>
      <p:sp>
        <p:nvSpPr>
          <p:cNvPr id="8198" name="8 CuadroTexto"/>
          <p:cNvSpPr txBox="1">
            <a:spLocks noChangeArrowheads="1"/>
          </p:cNvSpPr>
          <p:nvPr/>
        </p:nvSpPr>
        <p:spPr bwMode="auto">
          <a:xfrm>
            <a:off x="2727330" y="2374371"/>
            <a:ext cx="1763713" cy="21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Germany</a:t>
            </a:r>
          </a:p>
          <a:p>
            <a:pPr algn="l">
              <a:spcBef>
                <a:spcPts val="100"/>
              </a:spcBef>
            </a:pPr>
            <a:r>
              <a:rPr lang="de-DE" altLang="en-US" sz="400" b="1">
                <a:solidFill>
                  <a:srgbClr val="7B5C4E"/>
                </a:solidFill>
              </a:rPr>
              <a:t>T +49 (0) 841 88538-0 (Ingolstadt)</a:t>
            </a:r>
            <a:br>
              <a:rPr lang="de-DE" altLang="en-US" sz="400" b="1">
                <a:solidFill>
                  <a:srgbClr val="7B5C4E"/>
                </a:solidFill>
              </a:rPr>
            </a:br>
            <a:r>
              <a:rPr lang="de-DE" altLang="en-US" sz="400" b="1">
                <a:solidFill>
                  <a:srgbClr val="7B5C4E"/>
                </a:solidFill>
              </a:rPr>
              <a:t>T +49 (0) 69 97503116 (Frankfurt)</a:t>
            </a:r>
            <a:br>
              <a:rPr lang="de-DE" altLang="en-US" sz="400" b="1">
                <a:solidFill>
                  <a:srgbClr val="7B5C4E"/>
                </a:solidFill>
              </a:rPr>
            </a:br>
            <a:r>
              <a:rPr lang="de-DE" altLang="en-US" sz="400" b="1">
                <a:solidFill>
                  <a:srgbClr val="7B5C4E"/>
                </a:solidFill>
              </a:rPr>
              <a:t>T +49 (0) 89 309056-0 (Munich) </a:t>
            </a:r>
            <a:br>
              <a:rPr lang="de-DE" altLang="en-US" sz="400" b="1">
                <a:solidFill>
                  <a:srgbClr val="7B5C4E"/>
                </a:solidFill>
              </a:rPr>
            </a:br>
            <a:r>
              <a:rPr lang="de-DE" altLang="en-US" sz="400" b="1">
                <a:solidFill>
                  <a:srgbClr val="7B5C4E"/>
                </a:solidFill>
              </a:rPr>
              <a:t>T +49 (0) 711 67400109 (Stuttgart) </a:t>
            </a:r>
            <a:br>
              <a:rPr lang="de-DE" altLang="en-US" sz="400" b="1">
                <a:solidFill>
                  <a:srgbClr val="7B5C4E"/>
                </a:solidFill>
              </a:rPr>
            </a:br>
            <a:r>
              <a:rPr lang="de-DE" altLang="en-US" sz="400" b="1">
                <a:solidFill>
                  <a:srgbClr val="7B5C4E"/>
                </a:solidFill>
              </a:rPr>
              <a:t>T +49 (0) 5374 920606-0 (Wolfsburg)</a:t>
            </a:r>
          </a:p>
          <a:p>
            <a:pPr algn="l">
              <a:spcBef>
                <a:spcPts val="100"/>
              </a:spcBef>
            </a:pPr>
            <a:r>
              <a:rPr lang="de-DE" altLang="en-US" sz="400" b="1">
                <a:solidFill>
                  <a:srgbClr val="7B5C4E"/>
                </a:solidFill>
              </a:rPr>
              <a:t>e-mail: idiada_germany@idiada.com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India 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+91 994 0679 933 (Chennai)                                                        T +91 124 4028 888 (New Delhi)                                                     T +91 20 6605 6800 (Pune)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idiada_india@idiada.com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Indonesia 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+6221 2939 1143 (Jakarta)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idiada_indonesia@idiada.com</a:t>
            </a:r>
          </a:p>
          <a:p>
            <a:pPr algn="l" eaLnBrk="1" hangingPunct="1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Iran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+98 21 26650719 (Tehran)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idiada_iran@idiada.com</a:t>
            </a:r>
          </a:p>
          <a:p>
            <a:pPr algn="l" eaLnBrk="1" hangingPunct="1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Italy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+39 011 264 4000 (Turin)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idiada_italia@idiada.com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Japan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+81 (0) 42 512 8982 (Tokyo)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fr-FR" altLang="en-US" sz="400" b="1">
                <a:solidFill>
                  <a:srgbClr val="7B5C4E"/>
                </a:solidFill>
              </a:rPr>
              <a:t>T +81 (0) 56 464 3463 (Aichi)</a:t>
            </a:r>
            <a:endParaRPr lang="en-US" altLang="en-US" sz="4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idiada_japan@idiada.com</a:t>
            </a: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</p:txBody>
      </p:sp>
      <p:sp>
        <p:nvSpPr>
          <p:cNvPr id="8199" name="3 CuadroTexto"/>
          <p:cNvSpPr txBox="1">
            <a:spLocks noChangeArrowheads="1"/>
          </p:cNvSpPr>
          <p:nvPr/>
        </p:nvSpPr>
        <p:spPr bwMode="auto">
          <a:xfrm>
            <a:off x="7007229" y="2374369"/>
            <a:ext cx="1763713" cy="25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South Korea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+82 31 478 1821 (Seoul)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idiada@idiada.co.kr</a:t>
            </a: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Spain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+34 977 166 000 (Santa Oliva) 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+34 928 587 447 (Las Palmas)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+34 915 095 795 (Madrid)     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+34 950 473 256 (Mojácar)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+34 868 912 179 (Murcia) 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+34 948 292 921 (Pamplona) 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+34 986 900 300 (Vigo)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FC6500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Taiwan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+886 47 810 702 (Lukang)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idiada_taiwan@idiada.com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F6500"/>
                </a:solidFill>
              </a:rPr>
              <a:t>Applus IDIADA Thailand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+66 86 7917 071 (Bangkok)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idiada_thailand@idiada.com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Turkey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+90 216 250 6050 (Istanbul)</a:t>
            </a: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e-mail: idiada_turkey@idiada.com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UK</a:t>
            </a:r>
          </a:p>
          <a:p>
            <a:pPr algn="l">
              <a:spcBef>
                <a:spcPts val="100"/>
              </a:spcBef>
            </a:pPr>
            <a:r>
              <a:rPr lang="fr-FR" altLang="en-US" sz="400" b="1">
                <a:solidFill>
                  <a:srgbClr val="7B5C4E"/>
                </a:solidFill>
              </a:rPr>
              <a:t>T +44 1223 441 434 (Cambridge)</a:t>
            </a:r>
            <a:br>
              <a:rPr lang="fr-FR" altLang="en-US" sz="400" b="1">
                <a:solidFill>
                  <a:srgbClr val="7B5C4E"/>
                </a:solidFill>
              </a:rPr>
            </a:br>
            <a:r>
              <a:rPr lang="fr-FR" altLang="en-US" sz="400" b="1">
                <a:solidFill>
                  <a:srgbClr val="7B5C4E"/>
                </a:solidFill>
              </a:rPr>
              <a:t>T +44 2476 328 083 (Nuneaton) </a:t>
            </a:r>
            <a:br>
              <a:rPr lang="fr-FR" altLang="en-US" sz="400" b="1">
                <a:solidFill>
                  <a:srgbClr val="7B5C4E"/>
                </a:solidFill>
              </a:rPr>
            </a:br>
            <a:r>
              <a:rPr lang="fr-FR" altLang="en-US" sz="400" b="1">
                <a:solidFill>
                  <a:srgbClr val="7B5C4E"/>
                </a:solidFill>
              </a:rPr>
              <a:t>e-mail: idiada_uk@idiada.com</a:t>
            </a:r>
          </a:p>
          <a:p>
            <a:pPr algn="l">
              <a:spcBef>
                <a:spcPts val="100"/>
              </a:spcBef>
            </a:pPr>
            <a:endParaRPr lang="en-US" altLang="en-US" sz="200" b="1">
              <a:solidFill>
                <a:srgbClr val="7B5C4E"/>
              </a:solidFill>
            </a:endParaRPr>
          </a:p>
          <a:p>
            <a:pPr algn="l">
              <a:spcBef>
                <a:spcPts val="100"/>
              </a:spcBef>
            </a:pPr>
            <a:r>
              <a:rPr lang="en-US" altLang="en-US" sz="400" b="1">
                <a:solidFill>
                  <a:srgbClr val="FC6500"/>
                </a:solidFill>
              </a:rPr>
              <a:t>Applus IDIADA USA</a:t>
            </a:r>
          </a:p>
          <a:p>
            <a:pPr algn="l" eaLnBrk="1" hangingPunct="1">
              <a:spcBef>
                <a:spcPts val="100"/>
              </a:spcBef>
            </a:pPr>
            <a:r>
              <a:rPr lang="en-US" altLang="en-US" sz="400" b="1">
                <a:solidFill>
                  <a:srgbClr val="7B5C4E"/>
                </a:solidFill>
              </a:rPr>
              <a:t>T +1 248 978 0111 (Detroit)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T +1 760 246 1672 (Los Angeles)</a:t>
            </a:r>
            <a:br>
              <a:rPr lang="en-US" altLang="en-US" sz="400" b="1">
                <a:solidFill>
                  <a:srgbClr val="7B5C4E"/>
                </a:solidFill>
              </a:rPr>
            </a:br>
            <a:r>
              <a:rPr lang="en-US" altLang="en-US" sz="400" b="1">
                <a:solidFill>
                  <a:srgbClr val="7B5C4E"/>
                </a:solidFill>
              </a:rPr>
              <a:t>e-mail: idiada_USA@idiada.com</a:t>
            </a:r>
          </a:p>
          <a:p>
            <a:pPr algn="l">
              <a:spcBef>
                <a:spcPts val="100"/>
              </a:spcBef>
            </a:pPr>
            <a:endParaRPr lang="en-US" altLang="en-US" sz="400" b="1">
              <a:solidFill>
                <a:srgbClr val="7B5C4E"/>
              </a:solidFill>
            </a:endParaRPr>
          </a:p>
        </p:txBody>
      </p:sp>
      <p:pic>
        <p:nvPicPr>
          <p:cNvPr id="8200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7"/>
          <a:stretch>
            <a:fillRect/>
          </a:stretch>
        </p:blipFill>
        <p:spPr bwMode="auto">
          <a:xfrm>
            <a:off x="379415" y="536975"/>
            <a:ext cx="2320925" cy="138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2</a:t>
            </a:fld>
            <a:endParaRPr lang="cs-CZ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+mj-lt"/>
                <a:ea typeface="Tahoma" pitchFamily="34" charset="0"/>
                <a:cs typeface="Tahoma" pitchFamily="34" charset="0"/>
              </a:rPr>
              <a:t>Motivation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4599537" y="2040505"/>
            <a:ext cx="1006078" cy="75455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cap="all" dirty="0">
                <a:solidFill>
                  <a:srgbClr val="807570"/>
                </a:solidFill>
                <a:latin typeface="Arial" charset="0"/>
                <a:ea typeface="+mn-ea"/>
                <a:cs typeface="Arial" charset="0"/>
              </a:rPr>
              <a:t>Storage</a:t>
            </a:r>
          </a:p>
        </p:txBody>
      </p:sp>
      <p:sp>
        <p:nvSpPr>
          <p:cNvPr id="6" name="Circular Arrow 5"/>
          <p:cNvSpPr/>
          <p:nvPr/>
        </p:nvSpPr>
        <p:spPr>
          <a:xfrm>
            <a:off x="2921070" y="1955398"/>
            <a:ext cx="2829600" cy="2828744"/>
          </a:xfrm>
          <a:prstGeom prst="circularArrow">
            <a:avLst>
              <a:gd name="adj1" fmla="val 5202"/>
              <a:gd name="adj2" fmla="val 336015"/>
              <a:gd name="adj3" fmla="val 21292825"/>
              <a:gd name="adj4" fmla="val 19766604"/>
              <a:gd name="adj5" fmla="val 6068"/>
            </a:avLst>
          </a:prstGeom>
          <a:solidFill>
            <a:srgbClr val="FF65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/>
          <p:cNvSpPr/>
          <p:nvPr/>
        </p:nvSpPr>
        <p:spPr>
          <a:xfrm>
            <a:off x="4951237" y="3380300"/>
            <a:ext cx="1006078" cy="75455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cap="all" dirty="0">
                <a:solidFill>
                  <a:srgbClr val="807570"/>
                </a:solidFill>
                <a:latin typeface="Arial" charset="0"/>
                <a:cs typeface="Arial" charset="0"/>
              </a:rPr>
              <a:t>Access</a:t>
            </a:r>
          </a:p>
        </p:txBody>
      </p:sp>
      <p:sp>
        <p:nvSpPr>
          <p:cNvPr id="9" name="Circular Arrow 8"/>
          <p:cNvSpPr/>
          <p:nvPr/>
        </p:nvSpPr>
        <p:spPr>
          <a:xfrm>
            <a:off x="2921070" y="1955398"/>
            <a:ext cx="2829600" cy="2828744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  <a:solidFill>
            <a:srgbClr val="FF65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543782" y="4355475"/>
            <a:ext cx="1584176" cy="75455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cap="all" dirty="0">
                <a:solidFill>
                  <a:srgbClr val="807570"/>
                </a:solidFill>
                <a:latin typeface="Arial" charset="0"/>
                <a:cs typeface="Arial" charset="0"/>
              </a:rPr>
              <a:t>documentation</a:t>
            </a:r>
            <a:endParaRPr lang="en-US" sz="1200" b="1" kern="1200" cap="all" dirty="0">
              <a:solidFill>
                <a:srgbClr val="80757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Circular Arrow 10"/>
          <p:cNvSpPr>
            <a:spLocks/>
          </p:cNvSpPr>
          <p:nvPr/>
        </p:nvSpPr>
        <p:spPr>
          <a:xfrm>
            <a:off x="2921070" y="1955398"/>
            <a:ext cx="2829600" cy="2828744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2740879" y="3380300"/>
            <a:ext cx="1248598" cy="75455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cap="all" dirty="0">
                <a:solidFill>
                  <a:srgbClr val="807570"/>
                </a:solidFill>
                <a:latin typeface="Arial" charset="0"/>
                <a:ea typeface="+mn-ea"/>
                <a:cs typeface="Arial" charset="0"/>
              </a:rPr>
              <a:t>maintenance</a:t>
            </a:r>
          </a:p>
        </p:txBody>
      </p:sp>
      <p:sp>
        <p:nvSpPr>
          <p:cNvPr id="13" name="Circular Arrow 12"/>
          <p:cNvSpPr/>
          <p:nvPr/>
        </p:nvSpPr>
        <p:spPr>
          <a:xfrm>
            <a:off x="2921070" y="1955398"/>
            <a:ext cx="2829600" cy="2828744"/>
          </a:xfrm>
          <a:prstGeom prst="circularArrow">
            <a:avLst>
              <a:gd name="adj1" fmla="val 5202"/>
              <a:gd name="adj2" fmla="val 336015"/>
              <a:gd name="adj3" fmla="val 12297380"/>
              <a:gd name="adj4" fmla="val 10771160"/>
              <a:gd name="adj5" fmla="val 6068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3150533" y="2040505"/>
            <a:ext cx="1006078" cy="75455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cap="all" dirty="0">
                <a:solidFill>
                  <a:srgbClr val="807570"/>
                </a:solidFill>
                <a:latin typeface="Arial" charset="0"/>
                <a:ea typeface="+mn-ea"/>
                <a:cs typeface="Arial" charset="0"/>
              </a:rPr>
              <a:t>share</a:t>
            </a:r>
          </a:p>
        </p:txBody>
      </p:sp>
      <p:sp>
        <p:nvSpPr>
          <p:cNvPr id="15" name="Circular Arrow 14"/>
          <p:cNvSpPr/>
          <p:nvPr/>
        </p:nvSpPr>
        <p:spPr>
          <a:xfrm>
            <a:off x="2921070" y="1955398"/>
            <a:ext cx="2829600" cy="2828744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ovéPole 41"/>
          <p:cNvSpPr txBox="1"/>
          <p:nvPr/>
        </p:nvSpPr>
        <p:spPr>
          <a:xfrm>
            <a:off x="147363" y="519522"/>
            <a:ext cx="3506209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Typical script related issues</a:t>
            </a:r>
            <a:endParaRPr lang="en-US" sz="1600" dirty="0">
              <a:solidFill>
                <a:srgbClr val="7B5C4E"/>
              </a:solidFill>
            </a:endParaRPr>
          </a:p>
          <a:p>
            <a:pPr marL="105750" algn="l" defTabSz="360000"/>
            <a:r>
              <a:rPr lang="en-US" sz="1200" b="1" dirty="0">
                <a:solidFill>
                  <a:srgbClr val="FF6500"/>
                </a:solidFill>
              </a:rPr>
              <a:t>User perspective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the same script at multiple locations..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different versions of the same script at multiple locations..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Where to find a script I need and how to run it?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Is there a list of scripts which are available?</a:t>
            </a:r>
          </a:p>
          <a:p>
            <a:pPr marL="381600" lvl="1" indent="-18000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How to use the script and what does it do</a:t>
            </a:r>
            <a:r>
              <a:rPr lang="en-US" sz="1050" dirty="0" smtClean="0">
                <a:solidFill>
                  <a:srgbClr val="7B5C4E"/>
                </a:solidFill>
              </a:rPr>
              <a:t>?</a:t>
            </a:r>
            <a:endParaRPr lang="en-US" sz="1050" dirty="0">
              <a:solidFill>
                <a:srgbClr val="7B5C4E"/>
              </a:solidFill>
            </a:endParaRPr>
          </a:p>
        </p:txBody>
      </p:sp>
      <p:sp>
        <p:nvSpPr>
          <p:cNvPr id="21" name="TextovéPole 41"/>
          <p:cNvSpPr txBox="1"/>
          <p:nvPr/>
        </p:nvSpPr>
        <p:spPr>
          <a:xfrm>
            <a:off x="5220077" y="661614"/>
            <a:ext cx="3809215" cy="225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marL="105750" algn="l" defTabSz="360000"/>
            <a:r>
              <a:rPr lang="en-US" sz="1200" b="1" dirty="0">
                <a:solidFill>
                  <a:srgbClr val="00B050"/>
                </a:solidFill>
              </a:rPr>
              <a:t>Developer perspective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Team script development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Version handling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Installation</a:t>
            </a:r>
          </a:p>
          <a:p>
            <a:pPr marL="381600" lvl="1" indent="-171450" algn="l" defTabSz="360000"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How to send existing script somewhere else?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742950" lvl="1" indent="-180000" algn="l" defTabSz="360000">
              <a:buFont typeface="Arial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562950" lvl="1" algn="l" defTabSz="360000"/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ovéPole 41"/>
          <p:cNvSpPr txBox="1"/>
          <p:nvPr/>
        </p:nvSpPr>
        <p:spPr>
          <a:xfrm>
            <a:off x="3287062" y="3165816"/>
            <a:ext cx="2097617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/>
              <a:t>IDIADA tools</a:t>
            </a:r>
          </a:p>
        </p:txBody>
      </p:sp>
      <p:sp>
        <p:nvSpPr>
          <p:cNvPr id="17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6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18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6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19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6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20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600" b="1" kern="0">
                <a:solidFill>
                  <a:srgbClr val="FFFFFF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765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ázek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1" y="2529530"/>
            <a:ext cx="2996391" cy="1770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ovéPole 57"/>
          <p:cNvSpPr txBox="1"/>
          <p:nvPr/>
        </p:nvSpPr>
        <p:spPr>
          <a:xfrm>
            <a:off x="165116" y="519526"/>
            <a:ext cx="5472773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Which types of tools do we currently maintain</a:t>
            </a:r>
            <a:endParaRPr lang="en-US" sz="1600" dirty="0">
              <a:solidFill>
                <a:srgbClr val="7B5C4E"/>
              </a:solidFill>
            </a:endParaRPr>
          </a:p>
          <a:p>
            <a:pPr marL="0"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7B5C4E"/>
                </a:solidFill>
              </a:rPr>
              <a:t>Stand-alone</a:t>
            </a:r>
          </a:p>
          <a:p>
            <a:pPr marL="457200"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200" dirty="0">
                <a:solidFill>
                  <a:srgbClr val="7B5C4E"/>
                </a:solidFill>
              </a:rPr>
              <a:t> </a:t>
            </a:r>
            <a:r>
              <a:rPr lang="en-US" sz="1100" dirty="0">
                <a:solidFill>
                  <a:srgbClr val="7B5C4E"/>
                </a:solidFill>
              </a:rPr>
              <a:t>Command line executable script/application</a:t>
            </a:r>
          </a:p>
          <a:p>
            <a:pPr marL="0"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7B5C4E"/>
                </a:solidFill>
              </a:rPr>
              <a:t>ANSA Toolkit*</a:t>
            </a:r>
          </a:p>
          <a:p>
            <a:pPr marL="457200"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200" dirty="0">
                <a:solidFill>
                  <a:srgbClr val="7B5C4E"/>
                </a:solidFill>
              </a:rPr>
              <a:t> </a:t>
            </a:r>
            <a:r>
              <a:rPr lang="en-US" sz="1100" dirty="0">
                <a:solidFill>
                  <a:srgbClr val="7B5C4E"/>
                </a:solidFill>
              </a:rPr>
              <a:t>ANSA User Script Buttons and Plugins</a:t>
            </a:r>
          </a:p>
          <a:p>
            <a:pPr marL="457200"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100" dirty="0">
                <a:solidFill>
                  <a:srgbClr val="7B5C4E"/>
                </a:solidFill>
              </a:rPr>
              <a:t> ANSA checks</a:t>
            </a:r>
          </a:p>
          <a:p>
            <a:pPr marL="0"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</a:pPr>
            <a:r>
              <a:rPr lang="en-US" sz="1400" dirty="0">
                <a:solidFill>
                  <a:srgbClr val="7B5C4E"/>
                </a:solidFill>
              </a:rPr>
              <a:t>META toolkit</a:t>
            </a: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3"/>
              </a:buBlip>
            </a:pPr>
            <a:r>
              <a:rPr lang="en-US" sz="1200" dirty="0">
                <a:solidFill>
                  <a:srgbClr val="7B5C4E"/>
                </a:solidFill>
              </a:rPr>
              <a:t> </a:t>
            </a:r>
            <a:r>
              <a:rPr lang="en-US" sz="1100" dirty="0">
                <a:solidFill>
                  <a:srgbClr val="7B5C4E"/>
                </a:solidFill>
              </a:rPr>
              <a:t>META toolbar script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/>
              <a:pPr/>
              <a:t>3</a:t>
            </a:fld>
            <a:endParaRPr lang="cs-CZ" sz="1400"/>
          </a:p>
        </p:txBody>
      </p:sp>
      <p:sp>
        <p:nvSpPr>
          <p:cNvPr id="31" name="Zástupný symbol pro číslo snímku 1"/>
          <p:cNvSpPr txBox="1">
            <a:spLocks/>
          </p:cNvSpPr>
          <p:nvPr/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29F321D-8DAA-4050-A07B-16E476458422}" type="slidenum">
              <a:rPr lang="cs-CZ" sz="1050" smtClean="0"/>
              <a:pPr/>
              <a:t>3</a:t>
            </a:fld>
            <a:endParaRPr lang="cs-CZ" sz="105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</a:p>
        </p:txBody>
      </p:sp>
      <p:grpSp>
        <p:nvGrpSpPr>
          <p:cNvPr id="22" name="Skupina 21"/>
          <p:cNvGrpSpPr/>
          <p:nvPr/>
        </p:nvGrpSpPr>
        <p:grpSpPr>
          <a:xfrm>
            <a:off x="2216254" y="2391032"/>
            <a:ext cx="4005593" cy="2147088"/>
            <a:chOff x="656163" y="3501008"/>
            <a:chExt cx="4005593" cy="2862784"/>
          </a:xfrm>
        </p:grpSpPr>
        <p:pic>
          <p:nvPicPr>
            <p:cNvPr id="33" name="Picture 2" descr="Z:\users\siegl\documents\desctop_shortcuts\pictur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3" y="3640953"/>
              <a:ext cx="3987173" cy="23083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bdélník 33"/>
            <p:cNvSpPr/>
            <p:nvPr/>
          </p:nvSpPr>
          <p:spPr bwMode="auto">
            <a:xfrm>
              <a:off x="4067944" y="4581128"/>
              <a:ext cx="593812" cy="1224136"/>
            </a:xfrm>
            <a:prstGeom prst="rect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>
                <a:ln>
                  <a:noFill/>
                </a:ln>
                <a:solidFill>
                  <a:srgbClr val="807570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Přímá spojnice 34"/>
            <p:cNvCxnSpPr/>
            <p:nvPr/>
          </p:nvCxnSpPr>
          <p:spPr bwMode="auto">
            <a:xfrm flipH="1" flipV="1">
              <a:off x="2154489" y="3501008"/>
              <a:ext cx="1913455" cy="1080120"/>
            </a:xfrm>
            <a:prstGeom prst="line">
              <a:avLst/>
            </a:prstGeom>
            <a:solidFill>
              <a:srgbClr val="D4D4D4"/>
            </a:solidFill>
            <a:ln w="9525" cap="flat" cmpd="sng" algn="ctr">
              <a:solidFill>
                <a:srgbClr val="FF6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Přímá spojnice 35"/>
            <p:cNvCxnSpPr/>
            <p:nvPr/>
          </p:nvCxnSpPr>
          <p:spPr bwMode="auto">
            <a:xfrm flipH="1" flipV="1">
              <a:off x="3522641" y="3501008"/>
              <a:ext cx="1139115" cy="1080120"/>
            </a:xfrm>
            <a:prstGeom prst="line">
              <a:avLst/>
            </a:prstGeom>
            <a:solidFill>
              <a:srgbClr val="D4D4D4"/>
            </a:solidFill>
            <a:ln w="9525" cap="flat" cmpd="sng" algn="ctr">
              <a:solidFill>
                <a:srgbClr val="FF6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Přímá spojnice 36"/>
            <p:cNvCxnSpPr/>
            <p:nvPr/>
          </p:nvCxnSpPr>
          <p:spPr bwMode="auto">
            <a:xfrm flipH="1">
              <a:off x="3522641" y="5805264"/>
              <a:ext cx="1139115" cy="558528"/>
            </a:xfrm>
            <a:prstGeom prst="line">
              <a:avLst/>
            </a:prstGeom>
            <a:solidFill>
              <a:srgbClr val="D4D4D4"/>
            </a:solidFill>
            <a:ln w="9525" cap="flat" cmpd="sng" algn="ctr">
              <a:solidFill>
                <a:srgbClr val="FF6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Přímá spojnice 37"/>
            <p:cNvCxnSpPr/>
            <p:nvPr/>
          </p:nvCxnSpPr>
          <p:spPr bwMode="auto">
            <a:xfrm flipH="1">
              <a:off x="2154489" y="5805264"/>
              <a:ext cx="1913455" cy="558528"/>
            </a:xfrm>
            <a:prstGeom prst="line">
              <a:avLst/>
            </a:prstGeom>
            <a:solidFill>
              <a:srgbClr val="D4D4D4"/>
            </a:solidFill>
            <a:ln w="9525" cap="flat" cmpd="sng" algn="ctr">
              <a:solidFill>
                <a:srgbClr val="FF6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9" name="Picture 3" descr="Z:\users\siegl\documents\desctop_shortcuts\picture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40" t="39019" b="9077"/>
            <a:stretch/>
          </p:blipFill>
          <p:spPr bwMode="auto">
            <a:xfrm>
              <a:off x="2154489" y="3501008"/>
              <a:ext cx="1368152" cy="2862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58" y="2489802"/>
            <a:ext cx="2488961" cy="213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users\siegl\documents\desctop_shortcuts\pictur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28" y="2375389"/>
            <a:ext cx="2229548" cy="2162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ovéPole 41"/>
          <p:cNvSpPr txBox="1"/>
          <p:nvPr/>
        </p:nvSpPr>
        <p:spPr>
          <a:xfrm>
            <a:off x="3400475" y="3165816"/>
            <a:ext cx="2097617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b="1"/>
              <a:t>IDIADA tools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44" name="Circular Arrow 43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reeform 44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storage</a:t>
              </a:r>
            </a:p>
          </p:txBody>
        </p:sp>
        <p:sp>
          <p:nvSpPr>
            <p:cNvPr id="46" name="Circular Arrow 45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48" name="Circular Arrow 47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maintenance</a:t>
              </a:r>
            </a:p>
          </p:txBody>
        </p:sp>
        <p:sp>
          <p:nvSpPr>
            <p:cNvPr id="50" name="Circular Arrow 49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52" name="Circular Arrow 51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tools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cs typeface="Arial" charset="0"/>
                </a:rPr>
                <a:t>documentation</a:t>
              </a:r>
              <a:endParaRPr lang="en-US" sz="500" b="1" kern="1200" cap="all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32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42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55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  <p:sp>
        <p:nvSpPr>
          <p:cNvPr id="56" name="TextovéPole 7"/>
          <p:cNvSpPr txBox="1"/>
          <p:nvPr/>
        </p:nvSpPr>
        <p:spPr>
          <a:xfrm>
            <a:off x="542588" y="4677986"/>
            <a:ext cx="8261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7B5C4E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* A package of custom tools which is loaded during ANSA start (LINUX and WINDOWS compatible)</a:t>
            </a:r>
          </a:p>
        </p:txBody>
      </p:sp>
    </p:spTree>
    <p:extLst>
      <p:ext uri="{BB962C8B-B14F-4D97-AF65-F5344CB8AC3E}">
        <p14:creationId xmlns:p14="http://schemas.microsoft.com/office/powerpoint/2010/main" val="10215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12" name="Circular Arrow 11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maintenance</a:t>
              </a:r>
            </a:p>
          </p:txBody>
        </p:sp>
        <p:sp>
          <p:nvSpPr>
            <p:cNvPr id="18" name="Circular Arrow 17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20" name="Circular Arrow 19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cs typeface="Arial" charset="0"/>
                </a:rPr>
                <a:t>documentation</a:t>
              </a:r>
              <a:endParaRPr lang="en-US" sz="500" b="1" kern="1200" cap="all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2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4</a:t>
            </a:fld>
            <a:endParaRPr lang="cs-CZ" sz="1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STORAGE: Common directory structure for all scripts</a:t>
            </a:r>
          </a:p>
        </p:txBody>
      </p:sp>
      <p:sp>
        <p:nvSpPr>
          <p:cNvPr id="42" name="TextovéPole 41"/>
          <p:cNvSpPr txBox="1"/>
          <p:nvPr/>
        </p:nvSpPr>
        <p:spPr>
          <a:xfrm>
            <a:off x="179511" y="519523"/>
            <a:ext cx="8065329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All scripts are located in the same </a:t>
            </a:r>
            <a:r>
              <a:rPr lang="en-US" sz="1600" dirty="0" smtClean="0">
                <a:solidFill>
                  <a:srgbClr val="FF6500"/>
                </a:solidFill>
              </a:rPr>
              <a:t>customer project-independent </a:t>
            </a:r>
            <a:r>
              <a:rPr lang="en-US" sz="1600" dirty="0">
                <a:solidFill>
                  <a:srgbClr val="FF6500"/>
                </a:solidFill>
              </a:rPr>
              <a:t>location</a:t>
            </a:r>
          </a:p>
          <a:p>
            <a:pPr algn="l"/>
            <a:r>
              <a:rPr lang="en-US" sz="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../</a:t>
            </a:r>
            <a:r>
              <a:rPr lang="en-US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tools/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C++/ 	</a:t>
            </a:r>
            <a:r>
              <a:rPr lang="en-US" sz="8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C++ script productive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version directory</a:t>
            </a:r>
            <a:endParaRPr lang="en-US" sz="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bash/ </a:t>
            </a:r>
            <a:r>
              <a:rPr lang="en-US" sz="8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bash script productive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version directory</a:t>
            </a:r>
            <a:endParaRPr lang="en-US" sz="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bin/</a:t>
            </a:r>
            <a:r>
              <a:rPr lang="en-US" sz="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100" dirty="0">
                <a:solidFill>
                  <a:srgbClr val="7B5C4E"/>
                </a:solidFill>
              </a:rPr>
              <a:t>- directory added to $PATH system </a:t>
            </a:r>
            <a:r>
              <a:rPr lang="en-US" sz="1100" dirty="0" smtClean="0">
                <a:solidFill>
                  <a:srgbClr val="7B5C4E"/>
                </a:solidFill>
              </a:rPr>
              <a:t>variable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envs</a:t>
            </a:r>
            <a:r>
              <a:rPr lang="en-US" sz="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		</a:t>
            </a:r>
            <a:r>
              <a:rPr lang="en-US" sz="1100" dirty="0">
                <a:solidFill>
                  <a:srgbClr val="7B5C4E"/>
                </a:solidFill>
              </a:rPr>
              <a:t>- directory </a:t>
            </a:r>
            <a:r>
              <a:rPr lang="en-US" sz="1100" dirty="0" smtClean="0">
                <a:solidFill>
                  <a:srgbClr val="7B5C4E"/>
                </a:solidFill>
              </a:rPr>
              <a:t>with compatible python interpreters</a:t>
            </a:r>
            <a:endParaRPr lang="en-US" sz="1100" dirty="0">
              <a:solidFill>
                <a:srgbClr val="7B5C4E"/>
              </a:solidFill>
            </a:endParaRP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r>
              <a:rPr lang="en-US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800" dirty="0">
                <a:solidFill>
                  <a:srgbClr val="33CC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100" dirty="0">
                <a:solidFill>
                  <a:srgbClr val="7B5C4E"/>
                </a:solidFill>
              </a:rPr>
              <a:t>-</a:t>
            </a:r>
            <a:r>
              <a:rPr lang="en-US" sz="1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>
                <a:solidFill>
                  <a:srgbClr val="7B5C4E"/>
                </a:solidFill>
              </a:rPr>
              <a:t>python script productive </a:t>
            </a:r>
            <a:r>
              <a:rPr lang="en-US" sz="1100" dirty="0">
                <a:solidFill>
                  <a:srgbClr val="7B5C4E"/>
                </a:solidFill>
              </a:rPr>
              <a:t>version directory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matlab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script productive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version directory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</a:p>
          <a:p>
            <a:pPr marL="742950" lvl="1" indent="-180000" algn="l" defTabSz="360000">
              <a:buFont typeface="Arial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repos/</a:t>
            </a:r>
            <a:r>
              <a:rPr lang="en-US" sz="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100" dirty="0" smtClean="0">
                <a:solidFill>
                  <a:srgbClr val="7B5C4E"/>
                </a:solidFill>
              </a:rPr>
              <a:t>- </a:t>
            </a:r>
            <a:r>
              <a:rPr lang="en-US" sz="1100" dirty="0">
                <a:solidFill>
                  <a:srgbClr val="7B5C4E"/>
                </a:solidFill>
              </a:rPr>
              <a:t>script repository directory</a:t>
            </a:r>
            <a:endParaRPr lang="cs-CZ" sz="1100" dirty="0">
              <a:solidFill>
                <a:srgbClr val="7B5C4E"/>
              </a:solidFill>
            </a:endParaRPr>
          </a:p>
        </p:txBody>
      </p:sp>
      <p:sp>
        <p:nvSpPr>
          <p:cNvPr id="23" name="TextovéPole 20"/>
          <p:cNvSpPr txBox="1"/>
          <p:nvPr/>
        </p:nvSpPr>
        <p:spPr>
          <a:xfrm>
            <a:off x="539552" y="3267246"/>
            <a:ext cx="7848872" cy="7560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Scripts are sorted into separate directories according to their source code type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Scripts share one common </a:t>
            </a:r>
            <a:r>
              <a:rPr lang="en-US" sz="1100" dirty="0" smtClean="0">
                <a:solidFill>
                  <a:srgbClr val="7B5C4E"/>
                </a:solidFill>
              </a:rPr>
              <a:t>repository </a:t>
            </a:r>
            <a:r>
              <a:rPr lang="en-US" sz="1100" dirty="0">
                <a:solidFill>
                  <a:srgbClr val="7B5C4E"/>
                </a:solidFill>
              </a:rPr>
              <a:t>location</a:t>
            </a:r>
          </a:p>
        </p:txBody>
      </p:sp>
      <p:sp>
        <p:nvSpPr>
          <p:cNvPr id="24" name="2 Rectángulo redondeado"/>
          <p:cNvSpPr>
            <a:spLocks noChangeArrowheads="1"/>
          </p:cNvSpPr>
          <p:nvPr/>
        </p:nvSpPr>
        <p:spPr bwMode="auto">
          <a:xfrm>
            <a:off x="611188" y="5007769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25" name="20 Rectángulo redondeado"/>
          <p:cNvSpPr>
            <a:spLocks noChangeArrowheads="1"/>
          </p:cNvSpPr>
          <p:nvPr/>
        </p:nvSpPr>
        <p:spPr bwMode="auto">
          <a:xfrm>
            <a:off x="1547813" y="5007769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26" name="21 Rectángulo redondeado"/>
          <p:cNvSpPr>
            <a:spLocks noChangeArrowheads="1"/>
          </p:cNvSpPr>
          <p:nvPr/>
        </p:nvSpPr>
        <p:spPr bwMode="auto">
          <a:xfrm>
            <a:off x="2484438" y="5007769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27" name="22 Rectángulo redondeado"/>
          <p:cNvSpPr>
            <a:spLocks noChangeArrowheads="1"/>
          </p:cNvSpPr>
          <p:nvPr/>
        </p:nvSpPr>
        <p:spPr bwMode="auto">
          <a:xfrm>
            <a:off x="3419475" y="5007769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356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/>
              <a:pPr/>
              <a:t>5</a:t>
            </a:fld>
            <a:endParaRPr lang="cs-CZ" sz="1400"/>
          </a:p>
        </p:txBody>
      </p:sp>
      <p:sp>
        <p:nvSpPr>
          <p:cNvPr id="31" name="Zástupný symbol pro číslo snímku 1"/>
          <p:cNvSpPr txBox="1">
            <a:spLocks/>
          </p:cNvSpPr>
          <p:nvPr/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29F321D-8DAA-4050-A07B-16E476458422}" type="slidenum">
              <a:rPr lang="cs-CZ" sz="1050" smtClean="0"/>
              <a:pPr/>
              <a:t>5</a:t>
            </a:fld>
            <a:endParaRPr lang="cs-CZ" sz="105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ACCESS: Instant access from command line</a:t>
            </a:r>
          </a:p>
        </p:txBody>
      </p:sp>
      <p:pic>
        <p:nvPicPr>
          <p:cNvPr id="6146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3424"/>
            <a:ext cx="1513810" cy="37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kupina 6"/>
          <p:cNvGrpSpPr/>
          <p:nvPr/>
        </p:nvGrpSpPr>
        <p:grpSpPr>
          <a:xfrm flipH="1" flipV="1">
            <a:off x="395536" y="1684794"/>
            <a:ext cx="576064" cy="1805058"/>
            <a:chOff x="2002181" y="1484784"/>
            <a:chExt cx="640069" cy="288032"/>
          </a:xfrm>
        </p:grpSpPr>
        <p:cxnSp>
          <p:nvCxnSpPr>
            <p:cNvPr id="8" name="Přímá spojnice se šipkou 7"/>
            <p:cNvCxnSpPr/>
            <p:nvPr/>
          </p:nvCxnSpPr>
          <p:spPr bwMode="auto">
            <a:xfrm flipH="1" flipV="1">
              <a:off x="2002181" y="1486608"/>
              <a:ext cx="640069" cy="0"/>
            </a:xfrm>
            <a:prstGeom prst="straightConnector1">
              <a:avLst/>
            </a:prstGeom>
            <a:solidFill>
              <a:srgbClr val="D4D4D4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Přímá spojnice 8"/>
            <p:cNvCxnSpPr/>
            <p:nvPr/>
          </p:nvCxnSpPr>
          <p:spPr bwMode="auto">
            <a:xfrm>
              <a:off x="2642250" y="1484784"/>
              <a:ext cx="0" cy="288032"/>
            </a:xfrm>
            <a:prstGeom prst="line">
              <a:avLst/>
            </a:prstGeom>
            <a:solidFill>
              <a:srgbClr val="D4D4D4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Přímá spojnice 9"/>
            <p:cNvCxnSpPr/>
            <p:nvPr/>
          </p:nvCxnSpPr>
          <p:spPr bwMode="auto">
            <a:xfrm flipH="1" flipV="1">
              <a:off x="2494960" y="1770992"/>
              <a:ext cx="147290" cy="0"/>
            </a:xfrm>
            <a:prstGeom prst="line">
              <a:avLst/>
            </a:prstGeom>
            <a:solidFill>
              <a:srgbClr val="D4D4D4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194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43" y="1013424"/>
            <a:ext cx="3531429" cy="3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Z:\users\siegl\documents\desctop_shortcuts\pic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45" y="1972542"/>
            <a:ext cx="4022857" cy="291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Přímá spojnice se šipkou 17"/>
          <p:cNvCxnSpPr/>
          <p:nvPr/>
        </p:nvCxnSpPr>
        <p:spPr bwMode="auto">
          <a:xfrm flipV="1">
            <a:off x="1691680" y="3472707"/>
            <a:ext cx="1080120" cy="5717"/>
          </a:xfrm>
          <a:prstGeom prst="straightConnector1">
            <a:avLst/>
          </a:prstGeom>
          <a:solidFill>
            <a:srgbClr val="D4D4D4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1475656" y="1415186"/>
            <a:ext cx="2532856" cy="279469"/>
            <a:chOff x="1475656" y="1886911"/>
            <a:chExt cx="2532856" cy="372625"/>
          </a:xfrm>
        </p:grpSpPr>
        <p:cxnSp>
          <p:nvCxnSpPr>
            <p:cNvPr id="20" name="Přímá spojnice se šipkou 19"/>
            <p:cNvCxnSpPr/>
            <p:nvPr/>
          </p:nvCxnSpPr>
          <p:spPr bwMode="auto">
            <a:xfrm flipH="1">
              <a:off x="1475656" y="2259536"/>
              <a:ext cx="2532856" cy="0"/>
            </a:xfrm>
            <a:prstGeom prst="straightConnector1">
              <a:avLst/>
            </a:prstGeom>
            <a:solidFill>
              <a:srgbClr val="D4D4D4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Přímá spojnice 11"/>
            <p:cNvCxnSpPr/>
            <p:nvPr/>
          </p:nvCxnSpPr>
          <p:spPr bwMode="auto">
            <a:xfrm flipV="1">
              <a:off x="4000892" y="1886911"/>
              <a:ext cx="0" cy="367101"/>
            </a:xfrm>
            <a:prstGeom prst="line">
              <a:avLst/>
            </a:prstGeom>
            <a:solidFill>
              <a:srgbClr val="D4D4D4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ovéPole 25"/>
          <p:cNvSpPr txBox="1"/>
          <p:nvPr/>
        </p:nvSpPr>
        <p:spPr>
          <a:xfrm>
            <a:off x="179516" y="519522"/>
            <a:ext cx="878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Application start example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17" name="Circular Arrow 16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Circular Arrow 20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maintenance</a:t>
              </a:r>
            </a:p>
          </p:txBody>
        </p:sp>
        <p:sp>
          <p:nvSpPr>
            <p:cNvPr id="25" name="Circular Arrow 24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29" name="Circular Arrow 28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cs typeface="Arial" charset="0"/>
                </a:rPr>
                <a:t>documentation</a:t>
              </a:r>
              <a:endParaRPr lang="en-US" sz="500" b="1" kern="1200" cap="all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8247" y="1149343"/>
            <a:ext cx="3531425" cy="189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17656" y="1246498"/>
            <a:ext cx="1872000" cy="945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9944" y="2671335"/>
            <a:ext cx="648072" cy="12172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40522" y="1024803"/>
            <a:ext cx="1872000" cy="945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39904" y="1105590"/>
            <a:ext cx="648072" cy="12172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14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/>
              <a:pPr/>
              <a:t>6</a:t>
            </a:fld>
            <a:endParaRPr lang="cs-CZ" sz="1400"/>
          </a:p>
        </p:txBody>
      </p:sp>
      <p:sp>
        <p:nvSpPr>
          <p:cNvPr id="31" name="Zástupný symbol pro číslo snímku 1"/>
          <p:cNvSpPr txBox="1">
            <a:spLocks/>
          </p:cNvSpPr>
          <p:nvPr/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29F321D-8DAA-4050-A07B-16E476458422}" type="slidenum">
              <a:rPr lang="cs-CZ" sz="1050" smtClean="0"/>
              <a:pPr/>
              <a:t>6</a:t>
            </a:fld>
            <a:endParaRPr lang="cs-CZ" sz="105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DOCUMENTATION: User access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79511" y="519522"/>
            <a:ext cx="739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rgbClr val="FF6500"/>
                </a:solidFill>
              </a:rPr>
              <a:t>User documentation of all scripts is available in one html-based document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17" name="Circular Arrow 16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Circular Arrow 20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maintenance</a:t>
              </a:r>
            </a:p>
          </p:txBody>
        </p:sp>
        <p:sp>
          <p:nvSpPr>
            <p:cNvPr id="25" name="Circular Arrow 24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29" name="Circular Arrow 28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</a:p>
          </p:txBody>
        </p:sp>
      </p:grpSp>
      <p:pic>
        <p:nvPicPr>
          <p:cNvPr id="1026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15566"/>
            <a:ext cx="4151239" cy="3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ovéPole 20"/>
          <p:cNvSpPr txBox="1"/>
          <p:nvPr/>
        </p:nvSpPr>
        <p:spPr>
          <a:xfrm>
            <a:off x="5676314" y="2625756"/>
            <a:ext cx="3432190" cy="13538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can be opened directly from the command line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</a:pPr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user@machine</a:t>
            </a:r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~]$ doc</a:t>
            </a:r>
            <a:endParaRPr lang="en-US" sz="1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3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is included as a link in DOKUWIKI</a:t>
            </a:r>
          </a:p>
        </p:txBody>
      </p:sp>
      <p:sp>
        <p:nvSpPr>
          <p:cNvPr id="20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33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34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35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9513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13588"/>
            <a:ext cx="2952328" cy="271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users\siegl\documents\desctop_shortcuts\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3" y="1106686"/>
            <a:ext cx="4046240" cy="2766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/>
              <a:pPr/>
              <a:t>7</a:t>
            </a:fld>
            <a:endParaRPr lang="cs-CZ" sz="1400"/>
          </a:p>
        </p:txBody>
      </p:sp>
      <p:sp>
        <p:nvSpPr>
          <p:cNvPr id="31" name="Zástupný symbol pro číslo snímku 1"/>
          <p:cNvSpPr txBox="1">
            <a:spLocks/>
          </p:cNvSpPr>
          <p:nvPr/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80757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29F321D-8DAA-4050-A07B-16E476458422}" type="slidenum">
              <a:rPr lang="cs-CZ" sz="1050" smtClean="0"/>
              <a:pPr/>
              <a:t>7</a:t>
            </a:fld>
            <a:endParaRPr lang="cs-CZ" sz="105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DOCUMENTATION: Content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79516" y="519522"/>
            <a:ext cx="693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6500"/>
                </a:solidFill>
              </a:rPr>
              <a:t>Tool user documentation example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17" name="Circular Arrow 16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Circular Arrow 20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maintenance</a:t>
              </a:r>
            </a:p>
          </p:txBody>
        </p:sp>
        <p:sp>
          <p:nvSpPr>
            <p:cNvPr id="25" name="Circular Arrow 24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29" name="Circular Arrow 28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</a:p>
          </p:txBody>
        </p:sp>
      </p:grpSp>
      <p:pic>
        <p:nvPicPr>
          <p:cNvPr id="2051" name="Picture 3" descr="Z:\users\siegl\documents\desctop_shortcuts\pic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6" y="1303868"/>
            <a:ext cx="4083714" cy="278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Z:\users\siegl\documents\desctop_shortcuts\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4" y="1500554"/>
            <a:ext cx="4074480" cy="1774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users\siegl\documents\desctop_shortcuts\pictu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8662"/>
            <a:ext cx="4094560" cy="2801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ovéPole 20"/>
          <p:cNvSpPr txBox="1"/>
          <p:nvPr/>
        </p:nvSpPr>
        <p:spPr>
          <a:xfrm>
            <a:off x="5570198" y="2279392"/>
            <a:ext cx="3096344" cy="2506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7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generated automatically from the documentation string of the script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7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provides basic information about the tool, how to run it and any other information that might be useful to a user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7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provides requirements, warnings and user best practice</a:t>
            </a: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  <a:buBlip>
                <a:blip r:embed="rId7"/>
              </a:buBlip>
            </a:pPr>
            <a:r>
              <a:rPr lang="en-US" sz="1100" dirty="0">
                <a:solidFill>
                  <a:srgbClr val="7B5C4E"/>
                </a:solidFill>
                <a:ea typeface="Tahoma" pitchFamily="34" charset="0"/>
                <a:cs typeface="Tahoma" pitchFamily="34" charset="0"/>
              </a:rPr>
              <a:t> provides automatically revision history</a:t>
            </a:r>
          </a:p>
        </p:txBody>
      </p:sp>
      <p:sp>
        <p:nvSpPr>
          <p:cNvPr id="35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36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37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39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5902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400" smtClean="0"/>
              <a:pPr/>
              <a:t>8</a:t>
            </a:fld>
            <a:endParaRPr lang="cs-CZ" sz="14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MAINTENANCE: Tool development workflow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79512" y="519522"/>
            <a:ext cx="7056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6500"/>
                </a:solidFill>
              </a:rPr>
              <a:t>pyProjectTools</a:t>
            </a:r>
            <a:r>
              <a:rPr lang="en-US" sz="1600" dirty="0" smtClean="0">
                <a:solidFill>
                  <a:srgbClr val="FF6500"/>
                </a:solidFill>
              </a:rPr>
              <a:t> concept: </a:t>
            </a:r>
            <a:r>
              <a:rPr lang="en-US" sz="1600" dirty="0" err="1" smtClean="0">
                <a:solidFill>
                  <a:srgbClr val="FF6500"/>
                </a:solidFill>
              </a:rPr>
              <a:t>newPyProject</a:t>
            </a:r>
            <a:r>
              <a:rPr lang="en-US" sz="1600" dirty="0" smtClean="0">
                <a:solidFill>
                  <a:srgbClr val="FF6500"/>
                </a:solidFill>
              </a:rPr>
              <a:t>, </a:t>
            </a:r>
            <a:r>
              <a:rPr lang="en-US" sz="1600" dirty="0" err="1" smtClean="0">
                <a:solidFill>
                  <a:srgbClr val="FF6500"/>
                </a:solidFill>
              </a:rPr>
              <a:t>pyProjectInstaller</a:t>
            </a:r>
            <a:r>
              <a:rPr lang="en-US" sz="1600" dirty="0" smtClean="0">
                <a:solidFill>
                  <a:srgbClr val="FF6500"/>
                </a:solidFill>
              </a:rPr>
              <a:t>, doc</a:t>
            </a:r>
            <a:endParaRPr lang="en-US" sz="1600" dirty="0">
              <a:solidFill>
                <a:srgbClr val="FF65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72800" y="508378"/>
            <a:ext cx="1576800" cy="1577318"/>
            <a:chOff x="2315290" y="2319165"/>
            <a:chExt cx="4188875" cy="4206179"/>
          </a:xfrm>
        </p:grpSpPr>
        <p:sp>
          <p:nvSpPr>
            <p:cNvPr id="29" name="Circular Arrow 28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4890227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1" name="Circular Arrow 30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5498087" y="4219032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33" name="Circular Arrow 32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2315290" y="4219033"/>
              <a:ext cx="139261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maintenance</a:t>
              </a:r>
            </a:p>
          </p:txBody>
        </p:sp>
        <p:sp>
          <p:nvSpPr>
            <p:cNvPr id="35" name="Circular Arrow 34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2923150" y="2348231"/>
              <a:ext cx="1006078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kern="1200" cap="all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+mn-ea"/>
                  <a:cs typeface="Arial" charset="0"/>
                </a:rPr>
                <a:t>share</a:t>
              </a:r>
            </a:p>
          </p:txBody>
        </p:sp>
        <p:sp>
          <p:nvSpPr>
            <p:cNvPr id="37" name="Circular Arrow 36"/>
            <p:cNvSpPr/>
            <p:nvPr/>
          </p:nvSpPr>
          <p:spPr>
            <a:xfrm>
              <a:off x="2523898" y="2319165"/>
              <a:ext cx="3771658" cy="377165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ovéPole 41"/>
            <p:cNvSpPr txBox="1"/>
            <p:nvPr/>
          </p:nvSpPr>
          <p:spPr>
            <a:xfrm>
              <a:off x="2939588" y="3933057"/>
              <a:ext cx="2956717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707904" y="5519266"/>
              <a:ext cx="1790184" cy="1006078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</a:p>
          </p:txBody>
        </p:sp>
      </p:grpSp>
      <p:sp>
        <p:nvSpPr>
          <p:cNvPr id="40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41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42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4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43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400" b="1" kern="0">
                <a:solidFill>
                  <a:srgbClr val="FFFFFF"/>
                </a:solidFill>
              </a:rPr>
              <a:t>SECRET</a:t>
            </a:r>
          </a:p>
        </p:txBody>
      </p:sp>
      <p:sp>
        <p:nvSpPr>
          <p:cNvPr id="45" name="TextovéPole 20"/>
          <p:cNvSpPr txBox="1"/>
          <p:nvPr/>
        </p:nvSpPr>
        <p:spPr>
          <a:xfrm>
            <a:off x="179512" y="773218"/>
            <a:ext cx="6834554" cy="1491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</a:pPr>
            <a:r>
              <a:rPr lang="en-US" sz="1400" dirty="0" err="1">
                <a:solidFill>
                  <a:srgbClr val="7B5C4E"/>
                </a:solidFill>
              </a:rPr>
              <a:t>newPyProject</a:t>
            </a:r>
            <a:endParaRPr lang="en-US" sz="1400" dirty="0">
              <a:solidFill>
                <a:srgbClr val="7B5C4E"/>
              </a:solidFill>
            </a:endParaRP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provides a new python project template for different tool types</a:t>
            </a:r>
          </a:p>
          <a:p>
            <a:pPr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 base executable</a:t>
            </a:r>
          </a:p>
          <a:p>
            <a:pPr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 wraps code in different programming language</a:t>
            </a:r>
          </a:p>
          <a:p>
            <a:pPr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 ANSA user script button</a:t>
            </a:r>
          </a:p>
          <a:p>
            <a:pPr lvl="2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r>
              <a:rPr lang="en-US" sz="1050" dirty="0">
                <a:solidFill>
                  <a:srgbClr val="7B5C4E"/>
                </a:solidFill>
              </a:rPr>
              <a:t> ANSA </a:t>
            </a:r>
            <a:r>
              <a:rPr lang="en-US" sz="1050" dirty="0" smtClean="0">
                <a:solidFill>
                  <a:srgbClr val="7B5C4E"/>
                </a:solidFill>
              </a:rPr>
              <a:t>check</a:t>
            </a:r>
            <a:endParaRPr lang="en-US" sz="1050" dirty="0">
              <a:solidFill>
                <a:srgbClr val="7B5C4E"/>
              </a:solidFill>
            </a:endParaRPr>
          </a:p>
        </p:txBody>
      </p:sp>
      <p:pic>
        <p:nvPicPr>
          <p:cNvPr id="46" name="Picture 2" descr="Z:\users\siegl\documents\desctop_shortcuts\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78" y="2408614"/>
            <a:ext cx="3485714" cy="24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ovéPole 20"/>
          <p:cNvSpPr txBox="1"/>
          <p:nvPr/>
        </p:nvSpPr>
        <p:spPr>
          <a:xfrm>
            <a:off x="179512" y="2166516"/>
            <a:ext cx="6834554" cy="12167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</a:pPr>
            <a:r>
              <a:rPr lang="en-US" sz="1400" dirty="0" err="1">
                <a:solidFill>
                  <a:srgbClr val="7B5C4E"/>
                </a:solidFill>
              </a:rPr>
              <a:t>pyProjectInstaller</a:t>
            </a:r>
            <a:endParaRPr lang="en-US" sz="1100" dirty="0">
              <a:solidFill>
                <a:srgbClr val="7B5C4E"/>
              </a:solidFill>
            </a:endParaRP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wizard-based tool for different tool type </a:t>
            </a:r>
            <a:r>
              <a:rPr lang="en-US" sz="1100" dirty="0" smtClean="0">
                <a:solidFill>
                  <a:srgbClr val="7B5C4E"/>
                </a:solidFill>
              </a:rPr>
              <a:t>installation</a:t>
            </a: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</a:t>
            </a:r>
            <a:r>
              <a:rPr lang="en-US" sz="1100" dirty="0" smtClean="0">
                <a:solidFill>
                  <a:srgbClr val="7B5C4E"/>
                </a:solidFill>
              </a:rPr>
              <a:t>handles </a:t>
            </a:r>
            <a:r>
              <a:rPr lang="en-US" sz="1100" dirty="0">
                <a:solidFill>
                  <a:srgbClr val="7B5C4E"/>
                </a:solidFill>
              </a:rPr>
              <a:t>sphinx </a:t>
            </a:r>
            <a:r>
              <a:rPr lang="en-US" sz="1100" dirty="0">
                <a:solidFill>
                  <a:srgbClr val="7B5C4E"/>
                </a:solidFill>
              </a:rPr>
              <a:t>documentation source </a:t>
            </a:r>
            <a:r>
              <a:rPr lang="en-US" sz="1100" dirty="0" smtClean="0">
                <a:solidFill>
                  <a:srgbClr val="7B5C4E"/>
                </a:solidFill>
              </a:rPr>
              <a:t> files creation </a:t>
            </a:r>
            <a:r>
              <a:rPr lang="en-US" sz="1100" dirty="0">
                <a:solidFill>
                  <a:srgbClr val="7B5C4E"/>
                </a:solidFill>
              </a:rPr>
              <a:t>and publication</a:t>
            </a: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handles </a:t>
            </a:r>
            <a:r>
              <a:rPr lang="en-US" sz="1100" dirty="0" err="1">
                <a:solidFill>
                  <a:srgbClr val="7B5C4E"/>
                </a:solidFill>
              </a:rPr>
              <a:t>git</a:t>
            </a:r>
            <a:r>
              <a:rPr lang="en-US" sz="1100" dirty="0">
                <a:solidFill>
                  <a:srgbClr val="7B5C4E"/>
                </a:solidFill>
              </a:rPr>
              <a:t> repository and productive version installation</a:t>
            </a: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endParaRPr lang="en-US" sz="1100" dirty="0">
              <a:solidFill>
                <a:srgbClr val="7B5C4E"/>
              </a:solidFill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</a:pPr>
            <a:endParaRPr lang="en-US" sz="1100" dirty="0">
              <a:solidFill>
                <a:srgbClr val="7B5C4E"/>
              </a:solidFill>
            </a:endParaRPr>
          </a:p>
        </p:txBody>
      </p:sp>
      <p:sp>
        <p:nvSpPr>
          <p:cNvPr id="24" name="TextovéPole 20"/>
          <p:cNvSpPr txBox="1"/>
          <p:nvPr/>
        </p:nvSpPr>
        <p:spPr>
          <a:xfrm>
            <a:off x="179512" y="3538116"/>
            <a:ext cx="6834554" cy="12167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</a:pPr>
            <a:r>
              <a:rPr lang="en-US" sz="1400" dirty="0" smtClean="0">
                <a:solidFill>
                  <a:srgbClr val="7B5C4E"/>
                </a:solidFill>
              </a:rPr>
              <a:t>doc</a:t>
            </a:r>
            <a:endParaRPr lang="en-US" sz="1100" dirty="0">
              <a:solidFill>
                <a:srgbClr val="7B5C4E"/>
              </a:solidFill>
            </a:endParaRP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6500"/>
              </a:buClr>
              <a:buSzPct val="90000"/>
              <a:buBlip>
                <a:blip r:embed="rId2"/>
              </a:buBlip>
            </a:pPr>
            <a:r>
              <a:rPr lang="en-US" sz="1100" dirty="0">
                <a:solidFill>
                  <a:srgbClr val="7B5C4E"/>
                </a:solidFill>
              </a:rPr>
              <a:t> </a:t>
            </a:r>
            <a:r>
              <a:rPr lang="en-US" sz="1100" dirty="0" smtClean="0">
                <a:solidFill>
                  <a:srgbClr val="7B5C4E"/>
                </a:solidFill>
              </a:rPr>
              <a:t>handles html documentation generation and synchronization</a:t>
            </a:r>
          </a:p>
          <a:p>
            <a:pPr lvl="1" algn="l" fontAlgn="ctr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6500"/>
              </a:buClr>
              <a:buSzPct val="90000"/>
              <a:buFontTx/>
              <a:buBlip>
                <a:blip r:embed="rId2"/>
              </a:buBlip>
            </a:pPr>
            <a:endParaRPr lang="en-US" sz="1100" dirty="0">
              <a:solidFill>
                <a:srgbClr val="7B5C4E"/>
              </a:solidFill>
            </a:endParaRPr>
          </a:p>
          <a:p>
            <a:pPr algn="l" fontAlgn="ctr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Clr>
                <a:srgbClr val="FF6500"/>
              </a:buClr>
              <a:buSzPct val="90000"/>
            </a:pPr>
            <a:endParaRPr lang="en-US" sz="1100" dirty="0">
              <a:solidFill>
                <a:srgbClr val="7B5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xmlns="" id="{15179462-5E15-480D-9D0F-F09F67599DD4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0722" y="2468685"/>
            <a:ext cx="952341" cy="1220782"/>
          </a:xfrm>
          <a:prstGeom prst="bentConnector3">
            <a:avLst>
              <a:gd name="adj1" fmla="val 50000"/>
            </a:avLst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xmlns="" id="{2D8EC4AF-2732-4292-A247-0AB5CEF64AB3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2146" y="3194326"/>
            <a:ext cx="950917" cy="495140"/>
          </a:xfrm>
          <a:prstGeom prst="bentConnector3">
            <a:avLst/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Zástupný symbol pro číslo snímku 1"/>
          <p:cNvSpPr>
            <a:spLocks noGrp="1"/>
          </p:cNvSpPr>
          <p:nvPr>
            <p:ph type="sldNum" sz="quarter" idx="4294967295"/>
          </p:nvPr>
        </p:nvSpPr>
        <p:spPr>
          <a:xfrm>
            <a:off x="7008813" y="4942533"/>
            <a:ext cx="2133600" cy="273844"/>
          </a:xfrm>
          <a:prstGeom prst="rect">
            <a:avLst/>
          </a:prstGeom>
        </p:spPr>
        <p:txBody>
          <a:bodyPr/>
          <a:lstStyle/>
          <a:p>
            <a:fld id="{129F321D-8DAA-4050-A07B-16E476458422}" type="slidenum">
              <a:rPr lang="cs-CZ" sz="1600" smtClean="0"/>
              <a:pPr/>
              <a:t>9</a:t>
            </a:fld>
            <a:endParaRPr lang="cs-CZ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86916"/>
            <a:ext cx="8964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SHARE: </a:t>
            </a: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GitHub master repository storage</a:t>
            </a:r>
            <a:endParaRPr lang="en-US" sz="20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9511" y="506232"/>
            <a:ext cx="73580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6500"/>
                </a:solidFill>
                <a:latin typeface="Arial"/>
                <a:cs typeface="Arial"/>
              </a:rPr>
              <a:t>newPyProject</a:t>
            </a:r>
            <a:r>
              <a:rPr lang="en-US" sz="1600" dirty="0" smtClean="0">
                <a:solidFill>
                  <a:srgbClr val="FF6500"/>
                </a:solidFill>
                <a:latin typeface="Arial"/>
                <a:cs typeface="Arial"/>
              </a:rPr>
              <a:t> – </a:t>
            </a:r>
            <a:r>
              <a:rPr lang="en-US" sz="1600" dirty="0" err="1" smtClean="0">
                <a:solidFill>
                  <a:srgbClr val="FF6500"/>
                </a:solidFill>
                <a:latin typeface="Arial"/>
                <a:cs typeface="Arial"/>
              </a:rPr>
              <a:t>pyProjectInstaller</a:t>
            </a:r>
            <a:r>
              <a:rPr lang="en-US" sz="1600" dirty="0" smtClean="0">
                <a:solidFill>
                  <a:srgbClr val="FF6500"/>
                </a:solidFill>
                <a:latin typeface="Arial"/>
                <a:cs typeface="Arial"/>
              </a:rPr>
              <a:t> – doc </a:t>
            </a:r>
            <a:r>
              <a:rPr lang="en-US" sz="1600" dirty="0" smtClean="0">
                <a:solidFill>
                  <a:srgbClr val="00B050"/>
                </a:solidFill>
                <a:latin typeface="Arial"/>
                <a:cs typeface="Arial"/>
              </a:rPr>
              <a:t>–</a:t>
            </a:r>
            <a:r>
              <a:rPr lang="en-US" sz="1600" dirty="0" smtClean="0">
                <a:solidFill>
                  <a:srgbClr val="FF6500"/>
                </a:solidFill>
                <a:latin typeface="Arial"/>
                <a:cs typeface="Arial"/>
              </a:rPr>
              <a:t> </a:t>
            </a:r>
            <a:r>
              <a:rPr lang="en-US" sz="1600" dirty="0" smtClean="0">
                <a:solidFill>
                  <a:srgbClr val="00B050"/>
                </a:solidFill>
                <a:latin typeface="Arial"/>
                <a:cs typeface="Arial"/>
              </a:rPr>
              <a:t>remote storage (GitHub)</a:t>
            </a:r>
          </a:p>
          <a:p>
            <a:pPr algn="l"/>
            <a:r>
              <a:rPr lang="en-US" sz="1600" dirty="0" smtClean="0">
                <a:solidFill>
                  <a:srgbClr val="FF6500"/>
                </a:solidFill>
              </a:rPr>
              <a:t>Tool documentation sharing</a:t>
            </a:r>
            <a:endParaRPr lang="en-US" sz="1600" dirty="0">
              <a:solidFill>
                <a:srgbClr val="FF6500"/>
              </a:solidFill>
            </a:endParaRPr>
          </a:p>
        </p:txBody>
      </p:sp>
      <p:sp>
        <p:nvSpPr>
          <p:cNvPr id="40" name="2 Rectángulo redondeado"/>
          <p:cNvSpPr>
            <a:spLocks noChangeArrowheads="1"/>
          </p:cNvSpPr>
          <p:nvPr/>
        </p:nvSpPr>
        <p:spPr bwMode="auto">
          <a:xfrm>
            <a:off x="61118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500" b="1" kern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41" name="20 Rectángulo redondeado"/>
          <p:cNvSpPr>
            <a:spLocks noChangeArrowheads="1"/>
          </p:cNvSpPr>
          <p:nvPr/>
        </p:nvSpPr>
        <p:spPr bwMode="auto">
          <a:xfrm>
            <a:off x="1547813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500" b="1" kern="0">
                <a:solidFill>
                  <a:srgbClr val="7B5C4E"/>
                </a:solidFill>
              </a:rPr>
              <a:t>INTERNAL</a:t>
            </a:r>
          </a:p>
        </p:txBody>
      </p:sp>
      <p:sp>
        <p:nvSpPr>
          <p:cNvPr id="42" name="21 Rectángulo redondeado"/>
          <p:cNvSpPr>
            <a:spLocks noChangeArrowheads="1"/>
          </p:cNvSpPr>
          <p:nvPr/>
        </p:nvSpPr>
        <p:spPr bwMode="auto">
          <a:xfrm>
            <a:off x="2484438" y="5007771"/>
            <a:ext cx="857250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Aft>
                <a:spcPts val="0"/>
              </a:spcAft>
            </a:pPr>
            <a:r>
              <a:rPr lang="es-ES" altLang="es-ES" sz="500" b="1" kern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43" name="22 Rectángulo redondeado"/>
          <p:cNvSpPr>
            <a:spLocks noChangeArrowheads="1"/>
          </p:cNvSpPr>
          <p:nvPr/>
        </p:nvSpPr>
        <p:spPr bwMode="auto">
          <a:xfrm>
            <a:off x="3419475" y="5007771"/>
            <a:ext cx="858838" cy="130969"/>
          </a:xfrm>
          <a:prstGeom prst="roundRect">
            <a:avLst>
              <a:gd name="adj" fmla="val 16667"/>
            </a:avLst>
          </a:prstGeom>
          <a:solidFill>
            <a:srgbClr val="D7C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807570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sz="500" b="1" kern="0">
                <a:solidFill>
                  <a:srgbClr val="FFFFFF"/>
                </a:solidFill>
              </a:rPr>
              <a:t>SECRET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1E9C9A92-9896-4FD1-A868-D934EE7E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01" y="1920410"/>
            <a:ext cx="714375" cy="192881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7FDF3867-50BB-42FE-BDA2-65DF22AE557F}"/>
              </a:ext>
            </a:extLst>
          </p:cNvPr>
          <p:cNvSpPr/>
          <p:nvPr/>
        </p:nvSpPr>
        <p:spPr bwMode="auto">
          <a:xfrm>
            <a:off x="699081" y="1659499"/>
            <a:ext cx="1398159" cy="29586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latin typeface="Arial"/>
                <a:cs typeface="Arial"/>
              </a:rPr>
              <a:t>newPyProject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xmlns="" id="{F3E11647-3E6B-4A09-AB08-8FDD8F70052D}"/>
              </a:ext>
            </a:extLst>
          </p:cNvPr>
          <p:cNvSpPr/>
          <p:nvPr/>
        </p:nvSpPr>
        <p:spPr bwMode="auto">
          <a:xfrm>
            <a:off x="3576859" y="2514794"/>
            <a:ext cx="1060704" cy="569214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latin typeface="Arial"/>
                <a:cs typeface="Arial"/>
              </a:rPr>
              <a:t>projects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xmlns="" id="{831DAE04-6736-4E44-9870-9800648791D9}"/>
              </a:ext>
            </a:extLst>
          </p:cNvPr>
          <p:cNvSpPr/>
          <p:nvPr/>
        </p:nvSpPr>
        <p:spPr bwMode="auto">
          <a:xfrm>
            <a:off x="3546269" y="3359769"/>
            <a:ext cx="1255877" cy="893446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HQ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DE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IN</a:t>
            </a:r>
          </a:p>
          <a:p>
            <a:pPr algn="l">
              <a:spcBef>
                <a:spcPts val="0"/>
              </a:spcBef>
            </a:pPr>
            <a:r>
              <a:rPr lang="en-US" sz="1000">
                <a:latin typeface="Arial"/>
                <a:cs typeface="Arial"/>
              </a:rPr>
              <a:t>- CZ</a:t>
            </a:r>
          </a:p>
          <a:p>
            <a:pPr marL="0" marR="0" indent="0" algn="ctr"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pic>
        <p:nvPicPr>
          <p:cNvPr id="10" name="Graphic 10" descr="Database">
            <a:extLst>
              <a:ext uri="{FF2B5EF4-FFF2-40B4-BE49-F238E27FC236}">
                <a16:creationId xmlns:a16="http://schemas.microsoft.com/office/drawing/2014/main" xmlns="" id="{6A3CECB6-F7F4-4CB5-81C6-E3080CC28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56772" y="1766435"/>
            <a:ext cx="582409" cy="436807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448D7A00-CD93-437E-9DD4-08C519800D40}"/>
              </a:ext>
            </a:extLst>
          </p:cNvPr>
          <p:cNvSpPr/>
          <p:nvPr/>
        </p:nvSpPr>
        <p:spPr bwMode="auto">
          <a:xfrm>
            <a:off x="3091554" y="1709741"/>
            <a:ext cx="1825006" cy="267908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807570"/>
              </a:solidFill>
              <a:effectLst/>
              <a:latin typeface="Arial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xmlns="" id="{6ACD06E5-09A3-4AF1-9442-A89F7A6CC2E6}"/>
              </a:ext>
            </a:extLst>
          </p:cNvPr>
          <p:cNvSpPr/>
          <p:nvPr/>
        </p:nvSpPr>
        <p:spPr bwMode="auto">
          <a:xfrm>
            <a:off x="321794" y="1354036"/>
            <a:ext cx="2436646" cy="3205531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BU CZ</a:t>
            </a:r>
            <a:endParaRPr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xmlns="" id="{8E86B11F-34B8-4C07-AAB9-72C259D19CF2}"/>
              </a:ext>
            </a:extLst>
          </p:cNvPr>
          <p:cNvSpPr/>
          <p:nvPr/>
        </p:nvSpPr>
        <p:spPr bwMode="auto">
          <a:xfrm>
            <a:off x="941052" y="2207285"/>
            <a:ext cx="904915" cy="402573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err="1">
                <a:latin typeface="Arial"/>
                <a:cs typeface="Arial"/>
              </a:rPr>
              <a:t>myProject</a:t>
            </a:r>
            <a:endParaRPr lang="en-US" sz="1200" err="1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xmlns="" id="{E1DD975F-3B1B-462B-B6EE-7CC2E541CBD4}"/>
              </a:ext>
            </a:extLst>
          </p:cNvPr>
          <p:cNvSpPr/>
          <p:nvPr/>
        </p:nvSpPr>
        <p:spPr bwMode="auto">
          <a:xfrm>
            <a:off x="567824" y="2833324"/>
            <a:ext cx="1654266" cy="295862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err="1">
                <a:latin typeface="Arial"/>
                <a:cs typeface="Arial"/>
              </a:rPr>
              <a:t>pyProjectInstaller</a:t>
            </a:r>
            <a:endParaRPr kumimoji="0" lang="en-US" sz="1050" b="0" i="0" u="none" strike="noStrike" cap="none" normalizeH="0" baseline="0" err="1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xmlns="" id="{01EF8A32-589C-4DF9-884B-BFF796C25CCD}"/>
              </a:ext>
            </a:extLst>
          </p:cNvPr>
          <p:cNvSpPr/>
          <p:nvPr/>
        </p:nvSpPr>
        <p:spPr bwMode="auto">
          <a:xfrm>
            <a:off x="370779" y="3537624"/>
            <a:ext cx="1177034" cy="851207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IN 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CZ (local)</a:t>
            </a:r>
          </a:p>
          <a:p>
            <a:pPr marL="0" marR="0" indent="0" algn="ctr"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0" i="0" u="none" strike="noStrike" cap="none" normalizeH="0" baseline="0" dirty="0">
              <a:ln>
                <a:noFill/>
              </a:ln>
              <a:solidFill>
                <a:srgbClr val="807570"/>
              </a:solidFill>
              <a:effectLst/>
            </a:endParaRPr>
          </a:p>
        </p:txBody>
      </p:sp>
      <p:pic>
        <p:nvPicPr>
          <p:cNvPr id="13" name="Graphic 13" descr="Repeat">
            <a:extLst>
              <a:ext uri="{FF2B5EF4-FFF2-40B4-BE49-F238E27FC236}">
                <a16:creationId xmlns:a16="http://schemas.microsoft.com/office/drawing/2014/main" xmlns="" id="{5CAAE477-A7E4-44C6-A35D-863CF69BD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0584" y="3253283"/>
            <a:ext cx="201170" cy="20117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10BF765-E678-489D-B034-4493633A94DB}"/>
              </a:ext>
            </a:extLst>
          </p:cNvPr>
          <p:cNvCxnSpPr>
            <a:stCxn id="8" idx="2"/>
            <a:endCxn id="48" idx="0"/>
          </p:cNvCxnSpPr>
          <p:nvPr/>
        </p:nvCxnSpPr>
        <p:spPr bwMode="auto">
          <a:xfrm flipH="1">
            <a:off x="1393510" y="1955359"/>
            <a:ext cx="4646" cy="251924"/>
          </a:xfrm>
          <a:prstGeom prst="straightConnector1">
            <a:avLst/>
          </a:prstGeom>
          <a:solidFill>
            <a:srgbClr val="D4D4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7C942BA4-0C70-4C74-A20D-BE4A1CEE64E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 bwMode="auto">
          <a:xfrm>
            <a:off x="1393515" y="2583242"/>
            <a:ext cx="1447" cy="250082"/>
          </a:xfrm>
          <a:prstGeom prst="straightConnector1">
            <a:avLst/>
          </a:prstGeom>
          <a:solidFill>
            <a:srgbClr val="D4D4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1AD562CA-0976-4909-8E88-1459CD991AC1}"/>
              </a:ext>
            </a:extLst>
          </p:cNvPr>
          <p:cNvCxnSpPr>
            <a:stCxn id="49" idx="3"/>
          </p:cNvCxnSpPr>
          <p:nvPr/>
        </p:nvCxnSpPr>
        <p:spPr bwMode="auto">
          <a:xfrm flipV="1">
            <a:off x="2222090" y="2795877"/>
            <a:ext cx="1358794" cy="185381"/>
          </a:xfrm>
          <a:prstGeom prst="bentConnector3">
            <a:avLst>
              <a:gd name="adj1" fmla="val 48598"/>
            </a:avLst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769385FC-6CCB-4E03-8D8D-977C7604FA28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2222095" y="2981258"/>
            <a:ext cx="1320813" cy="718199"/>
          </a:xfrm>
          <a:prstGeom prst="bentConnector3">
            <a:avLst/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xmlns="" id="{256DC076-AB42-46BB-A3BF-D7E9515BED7E}"/>
              </a:ext>
            </a:extLst>
          </p:cNvPr>
          <p:cNvSpPr/>
          <p:nvPr/>
        </p:nvSpPr>
        <p:spPr bwMode="auto">
          <a:xfrm>
            <a:off x="5756974" y="2015646"/>
            <a:ext cx="2849436" cy="76539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HQ</a:t>
            </a:r>
            <a:endParaRPr lang="en-US" sz="1600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xmlns="" id="{1932F82F-E96B-431B-8272-54E25282C06C}"/>
              </a:ext>
            </a:extLst>
          </p:cNvPr>
          <p:cNvSpPr/>
          <p:nvPr/>
        </p:nvSpPr>
        <p:spPr bwMode="auto">
          <a:xfrm>
            <a:off x="7160231" y="2050774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HQ (local)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IN 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CZ (remote)</a:t>
            </a:r>
            <a:endParaRPr lang="en-US" sz="700" dirty="0"/>
          </a:p>
          <a:p>
            <a:endParaRPr lang="en-US" sz="900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xmlns="" id="{9AA70809-0709-4A84-8EAC-736A743E5B06}"/>
              </a:ext>
            </a:extLst>
          </p:cNvPr>
          <p:cNvSpPr/>
          <p:nvPr/>
        </p:nvSpPr>
        <p:spPr bwMode="auto">
          <a:xfrm>
            <a:off x="5756973" y="2833768"/>
            <a:ext cx="2849436" cy="772508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DE</a:t>
            </a:r>
            <a:endParaRPr lang="en-US" sz="160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xmlns="" id="{4ED8D23B-1A89-4054-AA57-69AAF43CA33A}"/>
              </a:ext>
            </a:extLst>
          </p:cNvPr>
          <p:cNvSpPr/>
          <p:nvPr/>
        </p:nvSpPr>
        <p:spPr bwMode="auto">
          <a:xfrm>
            <a:off x="5756973" y="3637664"/>
            <a:ext cx="2849436" cy="793849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BU IN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2" name="Flowchart: Document 71">
            <a:extLst>
              <a:ext uri="{FF2B5EF4-FFF2-40B4-BE49-F238E27FC236}">
                <a16:creationId xmlns:a16="http://schemas.microsoft.com/office/drawing/2014/main" xmlns="" id="{644D2295-A317-439B-901F-F603CE91C782}"/>
              </a:ext>
            </a:extLst>
          </p:cNvPr>
          <p:cNvSpPr/>
          <p:nvPr/>
        </p:nvSpPr>
        <p:spPr bwMode="auto">
          <a:xfrm>
            <a:off x="7160231" y="2861782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DE (local)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IN (</a:t>
            </a:r>
            <a:r>
              <a:rPr lang="en-US" sz="700" err="1">
                <a:latin typeface="Arial"/>
                <a:cs typeface="Arial"/>
              </a:rPr>
              <a:t>remotel</a:t>
            </a:r>
            <a:r>
              <a:rPr lang="en-US" sz="700">
                <a:latin typeface="Arial"/>
                <a:cs typeface="Arial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700">
                <a:latin typeface="Arial"/>
                <a:cs typeface="Arial"/>
              </a:rPr>
              <a:t>- CZ (remote)</a:t>
            </a:r>
            <a:endParaRPr lang="en-US" sz="700"/>
          </a:p>
          <a:p>
            <a:endParaRPr lang="en-US" sz="900"/>
          </a:p>
        </p:txBody>
      </p:sp>
      <p:sp>
        <p:nvSpPr>
          <p:cNvPr id="75" name="Flowchart: Document 74">
            <a:extLst>
              <a:ext uri="{FF2B5EF4-FFF2-40B4-BE49-F238E27FC236}">
                <a16:creationId xmlns:a16="http://schemas.microsoft.com/office/drawing/2014/main" xmlns="" id="{6D7258C6-1337-40EF-A959-D98CEDAF7592}"/>
              </a:ext>
            </a:extLst>
          </p:cNvPr>
          <p:cNvSpPr/>
          <p:nvPr/>
        </p:nvSpPr>
        <p:spPr bwMode="auto">
          <a:xfrm>
            <a:off x="7160231" y="3679905"/>
            <a:ext cx="1284334" cy="708479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>
                <a:latin typeface="Arial"/>
                <a:cs typeface="Arial"/>
              </a:rPr>
              <a:t>documentation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HQ 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DE (remote)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IN (local)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latin typeface="Arial"/>
                <a:cs typeface="Arial"/>
              </a:rPr>
              <a:t>- CZ (remote)</a:t>
            </a:r>
            <a:endParaRPr lang="en-US" sz="700" dirty="0"/>
          </a:p>
          <a:p>
            <a:endParaRPr lang="en-US" sz="900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2E91ADE2-6931-4CC5-80D0-47DDB155E691}"/>
              </a:ext>
            </a:extLst>
          </p:cNvPr>
          <p:cNvCxnSpPr>
            <a:cxnSpLocks/>
          </p:cNvCxnSpPr>
          <p:nvPr/>
        </p:nvCxnSpPr>
        <p:spPr bwMode="auto">
          <a:xfrm>
            <a:off x="4802146" y="3689467"/>
            <a:ext cx="950917" cy="351437"/>
          </a:xfrm>
          <a:prstGeom prst="bentConnector3">
            <a:avLst/>
          </a:prstGeom>
          <a:solidFill>
            <a:srgbClr val="D4D4D4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Graphic 13" descr="Repeat">
            <a:extLst>
              <a:ext uri="{FF2B5EF4-FFF2-40B4-BE49-F238E27FC236}">
                <a16:creationId xmlns:a16="http://schemas.microsoft.com/office/drawing/2014/main" xmlns="" id="{09600527-2EF7-4F0D-A814-9B3249261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7" y="3929123"/>
            <a:ext cx="201170" cy="201170"/>
          </a:xfrm>
          <a:prstGeom prst="rect">
            <a:avLst/>
          </a:prstGeom>
        </p:spPr>
      </p:pic>
      <p:pic>
        <p:nvPicPr>
          <p:cNvPr id="80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6" y="3110999"/>
            <a:ext cx="201170" cy="201170"/>
          </a:xfrm>
          <a:prstGeom prst="rect">
            <a:avLst/>
          </a:prstGeom>
        </p:spPr>
      </p:pic>
      <p:pic>
        <p:nvPicPr>
          <p:cNvPr id="81" name="Graphic 13" descr="Repeat">
            <a:extLst>
              <a:ext uri="{FF2B5EF4-FFF2-40B4-BE49-F238E27FC236}">
                <a16:creationId xmlns:a16="http://schemas.microsoft.com/office/drawing/2014/main" xmlns="" id="{E1A13637-79BA-44C6-93ED-6A9C3511D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42277" y="2307107"/>
            <a:ext cx="201170" cy="20117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2800" y="508380"/>
            <a:ext cx="1576800" cy="1577318"/>
            <a:chOff x="7014071" y="508380"/>
            <a:chExt cx="2094438" cy="1577318"/>
          </a:xfrm>
        </p:grpSpPr>
        <p:sp>
          <p:nvSpPr>
            <p:cNvPr id="73" name="Circular Arrow 72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8301540" y="519281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storage</a:t>
              </a:r>
              <a:endParaRPr lang="en-US" sz="1050" b="1" cap="all" dirty="0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" name="Circular Arrow 81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rgbClr val="FF65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8605470" y="1220832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access</a:t>
              </a:r>
            </a:p>
          </p:txBody>
        </p:sp>
        <p:sp>
          <p:nvSpPr>
            <p:cNvPr id="84" name="Circular Arrow 83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7014071" y="1220832"/>
              <a:ext cx="696307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maintenance</a:t>
              </a:r>
            </a:p>
          </p:txBody>
        </p:sp>
        <p:sp>
          <p:nvSpPr>
            <p:cNvPr id="86" name="Circular Arrow 85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7318001" y="519281"/>
              <a:ext cx="503039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>
                  <a:solidFill>
                    <a:srgbClr val="807570"/>
                  </a:solidFill>
                  <a:latin typeface="Arial" charset="0"/>
                  <a:cs typeface="Arial" charset="0"/>
                </a:rPr>
                <a:t>share</a:t>
              </a:r>
            </a:p>
          </p:txBody>
        </p:sp>
        <p:sp>
          <p:nvSpPr>
            <p:cNvPr id="88" name="Circular Arrow 87"/>
            <p:cNvSpPr/>
            <p:nvPr/>
          </p:nvSpPr>
          <p:spPr>
            <a:xfrm>
              <a:off x="7118375" y="508380"/>
              <a:ext cx="1885829" cy="1414372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TextovéPole 41"/>
            <p:cNvSpPr txBox="1"/>
            <p:nvPr/>
          </p:nvSpPr>
          <p:spPr>
            <a:xfrm>
              <a:off x="7326220" y="1113588"/>
              <a:ext cx="1478359" cy="1620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b="1">
                  <a:solidFill>
                    <a:schemeClr val="bg1">
                      <a:lumMod val="85000"/>
                    </a:schemeClr>
                  </a:solidFill>
                </a:rPr>
                <a:t>IDIADA</a:t>
              </a:r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</a:rPr>
                <a:t> tools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10373" y="1708419"/>
              <a:ext cx="895092" cy="377279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b="1" cap="all" dirty="0" smtClean="0">
                  <a:solidFill>
                    <a:srgbClr val="807570"/>
                  </a:solidFill>
                  <a:latin typeface="Arial" charset="0"/>
                  <a:cs typeface="Arial" charset="0"/>
                </a:rPr>
                <a:t>documentation</a:t>
              </a:r>
              <a:endParaRPr lang="en-US" sz="500" b="1" cap="all" dirty="0">
                <a:solidFill>
                  <a:srgbClr val="80757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1" name="Flowchart: Document 90">
            <a:extLst>
              <a:ext uri="{FF2B5EF4-FFF2-40B4-BE49-F238E27FC236}">
                <a16:creationId xmlns:a16="http://schemas.microsoft.com/office/drawing/2014/main" xmlns="" id="{01EF8A32-589C-4DF9-884B-BFF796C25CCD}"/>
              </a:ext>
            </a:extLst>
          </p:cNvPr>
          <p:cNvSpPr/>
          <p:nvPr/>
        </p:nvSpPr>
        <p:spPr bwMode="auto">
          <a:xfrm>
            <a:off x="1574739" y="3537624"/>
            <a:ext cx="1177034" cy="851207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 smtClean="0">
                <a:latin typeface="Arial"/>
                <a:cs typeface="Arial"/>
              </a:rPr>
              <a:t>local productive version installation:</a:t>
            </a:r>
            <a:endParaRPr lang="en-US" sz="900" dirty="0">
              <a:latin typeface="Arial"/>
              <a:cs typeface="Arial"/>
            </a:endParaRPr>
          </a:p>
          <a:p>
            <a:r>
              <a:rPr lang="en-US" sz="900" dirty="0" err="1" smtClean="0">
                <a:latin typeface="Arial"/>
                <a:cs typeface="Arial"/>
              </a:rPr>
              <a:t>myProject</a:t>
            </a:r>
            <a:r>
              <a:rPr lang="en-US" sz="900" dirty="0" smtClean="0">
                <a:latin typeface="Arial"/>
                <a:cs typeface="Arial"/>
              </a:rPr>
              <a:t> V.0.0.1</a:t>
            </a:r>
          </a:p>
        </p:txBody>
      </p:sp>
      <p:cxnSp>
        <p:nvCxnSpPr>
          <p:cNvPr id="58" name="Elbow Connector 57"/>
          <p:cNvCxnSpPr>
            <a:stCxn id="49" idx="2"/>
            <a:endCxn id="91" idx="0"/>
          </p:cNvCxnSpPr>
          <p:nvPr/>
        </p:nvCxnSpPr>
        <p:spPr bwMode="auto">
          <a:xfrm rot="16200000" flipH="1">
            <a:off x="1574891" y="2949256"/>
            <a:ext cx="408436" cy="768299"/>
          </a:xfrm>
          <a:prstGeom prst="bentConnector3">
            <a:avLst/>
          </a:prstGeom>
          <a:solidFill>
            <a:srgbClr val="D4D4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Elbow Connector 91"/>
          <p:cNvCxnSpPr>
            <a:stCxn id="49" idx="2"/>
            <a:endCxn id="51" idx="0"/>
          </p:cNvCxnSpPr>
          <p:nvPr/>
        </p:nvCxnSpPr>
        <p:spPr bwMode="auto">
          <a:xfrm rot="5400000">
            <a:off x="972910" y="3115576"/>
            <a:ext cx="408436" cy="435661"/>
          </a:xfrm>
          <a:prstGeom prst="bentConnector3">
            <a:avLst>
              <a:gd name="adj1" fmla="val 50000"/>
            </a:avLst>
          </a:prstGeom>
          <a:solidFill>
            <a:srgbClr val="D4D4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93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230057" y="2564770"/>
            <a:ext cx="201170" cy="201170"/>
          </a:xfrm>
          <a:prstGeom prst="rect">
            <a:avLst/>
          </a:prstGeom>
        </p:spPr>
      </p:pic>
      <p:pic>
        <p:nvPicPr>
          <p:cNvPr id="94" name="Graphic 13" descr="Repeat">
            <a:extLst>
              <a:ext uri="{FF2B5EF4-FFF2-40B4-BE49-F238E27FC236}">
                <a16:creationId xmlns:a16="http://schemas.microsoft.com/office/drawing/2014/main" xmlns="" id="{6FC9090D-124E-4AAD-9E83-17DA164A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218945" y="3761186"/>
            <a:ext cx="201170" cy="2011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61786" y="4559567"/>
            <a:ext cx="4163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Automated synchronization during “doc” execution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785110" y="2550216"/>
            <a:ext cx="1312041" cy="2000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7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user@machine</a:t>
            </a:r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~]$ doc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85109" y="3367980"/>
            <a:ext cx="1312041" cy="2000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7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user@machine</a:t>
            </a:r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~]$ doc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85109" y="4204742"/>
            <a:ext cx="1312041" cy="2000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7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user@machine</a:t>
            </a:r>
            <a:r>
              <a:rPr lang="en-US" sz="7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~]$ doc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4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  <p:bldP spid="49" grpId="0" animBg="1"/>
      <p:bldP spid="91" grpId="0" animBg="1"/>
      <p:bldP spid="14" grpId="0"/>
      <p:bldP spid="15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4D4D4"/>
        </a:solidFill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rgbClr val="80757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A8534BBC98D45B36B1B4390027544" ma:contentTypeVersion="4" ma:contentTypeDescription="Crea un document nou" ma:contentTypeScope="" ma:versionID="54498404eea79fb9cb67c5d476abc621">
  <xsd:schema xmlns:xsd="http://www.w3.org/2001/XMLSchema" xmlns:xs="http://www.w3.org/2001/XMLSchema" xmlns:p="http://schemas.microsoft.com/office/2006/metadata/properties" xmlns:ns2="5652d824-4224-4a6c-a2d5-bcc83b522c95" xmlns:ns3="8ee8ce14-af65-41e0-9e4e-c7d60fda92b8" targetNamespace="http://schemas.microsoft.com/office/2006/metadata/properties" ma:root="true" ma:fieldsID="8a677944a1e7b9ec243f2e37ce80cb32" ns2:_="" ns3:_="">
    <xsd:import namespace="5652d824-4224-4a6c-a2d5-bcc83b522c95"/>
    <xsd:import namespace="8ee8ce14-af65-41e0-9e4e-c7d60fda92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2d824-4224-4a6c-a2d5-bcc83b522c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8ce14-af65-41e0-9e4e-c7d60fda92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t amb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'ha compartit amb detal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F5C5F-62E0-4FA7-893B-C357178066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CD4BDF-89F6-4703-83EE-F4B20DEDDE6F}">
  <ds:schemaRefs>
    <ds:schemaRef ds:uri="5652d824-4224-4a6c-a2d5-bcc83b522c95"/>
    <ds:schemaRef ds:uri="8ee8ce14-af65-41e0-9e4e-c7d60fda92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1EB5EB-B106-45FC-9FA0-0C77FD1FD2C6}">
  <ds:schemaRefs>
    <ds:schemaRef ds:uri="http://schemas.microsoft.com/office/2006/documentManagement/types"/>
    <ds:schemaRef ds:uri="http://purl.org/dc/elements/1.1/"/>
    <ds:schemaRef ds:uri="5652d824-4224-4a6c-a2d5-bcc83b522c95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ee8ce14-af65-41e0-9e4e-c7d60fda92b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865</Words>
  <Application>Microsoft Office PowerPoint</Application>
  <PresentationFormat>On-screen Show (16:9)</PresentationFormat>
  <Paragraphs>403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2_Diseño predeterminado</vt:lpstr>
      <vt:lpstr>3_Diseño predeterminado</vt:lpstr>
      <vt:lpstr>4_Diseño predeterminado</vt:lpstr>
      <vt:lpstr>5_Diseño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idiada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Dinamica</dc:creator>
  <cp:lastModifiedBy>Siegl František</cp:lastModifiedBy>
  <cp:revision>43</cp:revision>
  <cp:lastPrinted>2017-01-17T10:56:06Z</cp:lastPrinted>
  <dcterms:created xsi:type="dcterms:W3CDTF">2006-03-29T14:19:01Z</dcterms:created>
  <dcterms:modified xsi:type="dcterms:W3CDTF">2020-03-25T16:40:14Z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0x010100D83A8534BBC98D45B36B1B4390027544</vt:lpwstr>
  </property>
</Properties>
</file>