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Lato"/>
      <p:regular r:id="rId21"/>
      <p:bold r:id="rId22"/>
      <p:italic r:id="rId23"/>
      <p:boldItalic r:id="rId24"/>
    </p:embeddedFont>
    <p:embeddedFont>
      <p:font typeface="Lato Light"/>
      <p:regular r:id="rId25"/>
      <p:bold r:id="rId26"/>
      <p:italic r:id="rId27"/>
      <p:boldItalic r:id="rId28"/>
    </p:embeddedFont>
    <p:embeddedFont>
      <p:font typeface="Lato Black"/>
      <p:bold r:id="rId29"/>
      <p:boldItalic r:id="rId30"/>
    </p:embeddedFont>
    <p:embeddedFont>
      <p:font typeface="Barlow Medium"/>
      <p:regular r:id="rId31"/>
      <p:bold r:id="rId32"/>
      <p:italic r:id="rId33"/>
      <p:boldItalic r:id="rId34"/>
    </p:embeddedFont>
    <p:embeddedFont>
      <p:font typeface="Barlow ExtraBold"/>
      <p:bold r:id="rId35"/>
      <p:boldItalic r:id="rId36"/>
    </p:embeddedFont>
    <p:embeddedFont>
      <p:font typeface="Barlow SemiBold"/>
      <p:regular r:id="rId37"/>
      <p:bold r:id="rId38"/>
      <p:italic r:id="rId39"/>
      <p:boldItalic r:id="rId40"/>
    </p:embeddedFont>
    <p:embeddedFont>
      <p:font typeface="Kalam"/>
      <p:regular r:id="rId41"/>
      <p:bold r:id="rId42"/>
    </p:embeddedFont>
    <p:embeddedFont>
      <p:font typeface="Barlow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SemiBold-boldItalic.fntdata"/><Relationship Id="rId20" Type="http://schemas.openxmlformats.org/officeDocument/2006/relationships/slide" Target="slides/slide14.xml"/><Relationship Id="rId42" Type="http://schemas.openxmlformats.org/officeDocument/2006/relationships/font" Target="fonts/Kalam-bold.fntdata"/><Relationship Id="rId41" Type="http://schemas.openxmlformats.org/officeDocument/2006/relationships/font" Target="fonts/Kalam-regular.fntdata"/><Relationship Id="rId22" Type="http://schemas.openxmlformats.org/officeDocument/2006/relationships/font" Target="fonts/Lato-bold.fntdata"/><Relationship Id="rId44" Type="http://schemas.openxmlformats.org/officeDocument/2006/relationships/font" Target="fonts/Barlow-bold.fntdata"/><Relationship Id="rId21" Type="http://schemas.openxmlformats.org/officeDocument/2006/relationships/font" Target="fonts/Lato-regular.fntdata"/><Relationship Id="rId43" Type="http://schemas.openxmlformats.org/officeDocument/2006/relationships/font" Target="fonts/Barlow-regular.fntdata"/><Relationship Id="rId24" Type="http://schemas.openxmlformats.org/officeDocument/2006/relationships/font" Target="fonts/Lato-boldItalic.fntdata"/><Relationship Id="rId46" Type="http://schemas.openxmlformats.org/officeDocument/2006/relationships/font" Target="fonts/Barlow-boldItalic.fntdata"/><Relationship Id="rId23" Type="http://schemas.openxmlformats.org/officeDocument/2006/relationships/font" Target="fonts/Lato-italic.fntdata"/><Relationship Id="rId45" Type="http://schemas.openxmlformats.org/officeDocument/2006/relationships/font" Target="fonts/Barlow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LatoLight-bold.fntdata"/><Relationship Id="rId25" Type="http://schemas.openxmlformats.org/officeDocument/2006/relationships/font" Target="fonts/LatoLight-regular.fntdata"/><Relationship Id="rId28" Type="http://schemas.openxmlformats.org/officeDocument/2006/relationships/font" Target="fonts/LatoLight-boldItalic.fntdata"/><Relationship Id="rId27" Type="http://schemas.openxmlformats.org/officeDocument/2006/relationships/font" Target="fonts/LatoLight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Black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BarlowMedium-regular.fntdata"/><Relationship Id="rId30" Type="http://schemas.openxmlformats.org/officeDocument/2006/relationships/font" Target="fonts/LatoBlack-boldItalic.fntdata"/><Relationship Id="rId11" Type="http://schemas.openxmlformats.org/officeDocument/2006/relationships/slide" Target="slides/slide5.xml"/><Relationship Id="rId33" Type="http://schemas.openxmlformats.org/officeDocument/2006/relationships/font" Target="fonts/BarlowMedium-italic.fntdata"/><Relationship Id="rId10" Type="http://schemas.openxmlformats.org/officeDocument/2006/relationships/slide" Target="slides/slide4.xml"/><Relationship Id="rId32" Type="http://schemas.openxmlformats.org/officeDocument/2006/relationships/font" Target="fonts/BarlowMedium-bold.fntdata"/><Relationship Id="rId13" Type="http://schemas.openxmlformats.org/officeDocument/2006/relationships/slide" Target="slides/slide7.xml"/><Relationship Id="rId35" Type="http://schemas.openxmlformats.org/officeDocument/2006/relationships/font" Target="fonts/BarlowExtraBold-bold.fntdata"/><Relationship Id="rId12" Type="http://schemas.openxmlformats.org/officeDocument/2006/relationships/slide" Target="slides/slide6.xml"/><Relationship Id="rId34" Type="http://schemas.openxmlformats.org/officeDocument/2006/relationships/font" Target="fonts/BarlowMedium-boldItalic.fntdata"/><Relationship Id="rId15" Type="http://schemas.openxmlformats.org/officeDocument/2006/relationships/slide" Target="slides/slide9.xml"/><Relationship Id="rId37" Type="http://schemas.openxmlformats.org/officeDocument/2006/relationships/font" Target="fonts/BarlowSemiBold-regular.fntdata"/><Relationship Id="rId14" Type="http://schemas.openxmlformats.org/officeDocument/2006/relationships/slide" Target="slides/slide8.xml"/><Relationship Id="rId36" Type="http://schemas.openxmlformats.org/officeDocument/2006/relationships/font" Target="fonts/BarlowExtraBold-boldItalic.fntdata"/><Relationship Id="rId17" Type="http://schemas.openxmlformats.org/officeDocument/2006/relationships/slide" Target="slides/slide11.xml"/><Relationship Id="rId39" Type="http://schemas.openxmlformats.org/officeDocument/2006/relationships/font" Target="fonts/BarlowSemiBold-italic.fntdata"/><Relationship Id="rId16" Type="http://schemas.openxmlformats.org/officeDocument/2006/relationships/slide" Target="slides/slide10.xml"/><Relationship Id="rId38" Type="http://schemas.openxmlformats.org/officeDocument/2006/relationships/font" Target="fonts/BarlowSemiBold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ee055c86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ee055c86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af2bc0084e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af2bc0084e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af2bc0084e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af2bc0084e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1c1f09e0e9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1c1f09e0e9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af2bc0084e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af2bc0084e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5e63f30cd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5e63f30cd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f2bc0084e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f2bc0084e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2b30bb417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2b30bb417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2b30bb417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2b30bb417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af2bc0084e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af2bc0084e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af2bc0084e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af2bc0084e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2b30bb417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2b30bb417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1c1f09e0e9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1c1f09e0e9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">
  <p:cSld name="TITLE_1_1_1_2"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ctrTitle"/>
          </p:nvPr>
        </p:nvSpPr>
        <p:spPr>
          <a:xfrm>
            <a:off x="5925025" y="319150"/>
            <a:ext cx="2619000" cy="4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031800" y="1147775"/>
            <a:ext cx="6401100" cy="31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 Light"/>
              <a:buChar char="●"/>
              <a:defRPr sz="1000">
                <a:latin typeface="Lato Light"/>
                <a:ea typeface="Lato Light"/>
                <a:cs typeface="Lato Light"/>
                <a:sym typeface="Lato Light"/>
              </a:defRPr>
            </a:lvl1pPr>
            <a:lvl2pPr indent="-2921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○"/>
              <a:defRPr sz="1000">
                <a:latin typeface="Lato Light"/>
                <a:ea typeface="Lato Light"/>
                <a:cs typeface="Lato Light"/>
                <a:sym typeface="Lato Light"/>
              </a:defRPr>
            </a:lvl2pPr>
            <a:lvl3pPr indent="-2921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■"/>
              <a:defRPr sz="1000">
                <a:latin typeface="Lato Light"/>
                <a:ea typeface="Lato Light"/>
                <a:cs typeface="Lato Light"/>
                <a:sym typeface="Lato Light"/>
              </a:defRPr>
            </a:lvl3pPr>
            <a:lvl4pPr indent="-2921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●"/>
              <a:defRPr sz="1000">
                <a:latin typeface="Lato Light"/>
                <a:ea typeface="Lato Light"/>
                <a:cs typeface="Lato Light"/>
                <a:sym typeface="Lato Light"/>
              </a:defRPr>
            </a:lvl4pPr>
            <a:lvl5pPr indent="-2921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○"/>
              <a:defRPr sz="1000">
                <a:latin typeface="Lato Light"/>
                <a:ea typeface="Lato Light"/>
                <a:cs typeface="Lato Light"/>
                <a:sym typeface="Lato Light"/>
              </a:defRPr>
            </a:lvl5pPr>
            <a:lvl6pPr indent="-2921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■"/>
              <a:defRPr sz="1000">
                <a:latin typeface="Lato Light"/>
                <a:ea typeface="Lato Light"/>
                <a:cs typeface="Lato Light"/>
                <a:sym typeface="Lato Light"/>
              </a:defRPr>
            </a:lvl6pPr>
            <a:lvl7pPr indent="-2921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●"/>
              <a:defRPr sz="1000">
                <a:latin typeface="Lato Light"/>
                <a:ea typeface="Lato Light"/>
                <a:cs typeface="Lato Light"/>
                <a:sym typeface="Lato Light"/>
              </a:defRPr>
            </a:lvl7pPr>
            <a:lvl8pPr indent="-2921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○"/>
              <a:defRPr sz="1000">
                <a:latin typeface="Lato Light"/>
                <a:ea typeface="Lato Light"/>
                <a:cs typeface="Lato Light"/>
                <a:sym typeface="Lato Light"/>
              </a:defRPr>
            </a:lvl8pPr>
            <a:lvl9pPr indent="-2921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000"/>
              <a:buFont typeface="Lato Light"/>
              <a:buChar char="■"/>
              <a:defRPr sz="1000"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ctrTitle"/>
          </p:nvPr>
        </p:nvSpPr>
        <p:spPr>
          <a:xfrm>
            <a:off x="5439578" y="773647"/>
            <a:ext cx="31785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" name="Google Shape;58;p15"/>
          <p:cNvSpPr txBox="1"/>
          <p:nvPr>
            <p:ph idx="1" type="subTitle"/>
          </p:nvPr>
        </p:nvSpPr>
        <p:spPr>
          <a:xfrm>
            <a:off x="5585828" y="2698500"/>
            <a:ext cx="28860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" name="Google Shape;59;p15"/>
          <p:cNvSpPr/>
          <p:nvPr/>
        </p:nvSpPr>
        <p:spPr>
          <a:xfrm>
            <a:off x="-5975" y="-18125"/>
            <a:ext cx="4036500" cy="516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" name="Google Shape;60;p15"/>
          <p:cNvCxnSpPr/>
          <p:nvPr/>
        </p:nvCxnSpPr>
        <p:spPr>
          <a:xfrm rot="10800000">
            <a:off x="5434898" y="1399600"/>
            <a:ext cx="27579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" name="Google Shape;61;p15"/>
          <p:cNvCxnSpPr/>
          <p:nvPr/>
        </p:nvCxnSpPr>
        <p:spPr>
          <a:xfrm rot="10800000">
            <a:off x="5418998" y="3725675"/>
            <a:ext cx="27579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">
  <p:cSld name="TITLE_1_1_1_2">
    <p:bg>
      <p:bgPr>
        <a:solidFill>
          <a:schemeClr val="dk2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ctrTitle"/>
          </p:nvPr>
        </p:nvSpPr>
        <p:spPr>
          <a:xfrm>
            <a:off x="5925025" y="319150"/>
            <a:ext cx="2619000" cy="4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031800" y="1147775"/>
            <a:ext cx="6401100" cy="31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 Light"/>
              <a:buChar char="●"/>
              <a:defRPr sz="1000">
                <a:latin typeface="Lato Light"/>
                <a:ea typeface="Lato Light"/>
                <a:cs typeface="Lato Light"/>
                <a:sym typeface="Lato Light"/>
              </a:defRPr>
            </a:lvl1pPr>
            <a:lvl2pPr indent="-2921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○"/>
              <a:defRPr sz="1000">
                <a:latin typeface="Lato Light"/>
                <a:ea typeface="Lato Light"/>
                <a:cs typeface="Lato Light"/>
                <a:sym typeface="Lato Light"/>
              </a:defRPr>
            </a:lvl2pPr>
            <a:lvl3pPr indent="-2921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■"/>
              <a:defRPr sz="1000">
                <a:latin typeface="Lato Light"/>
                <a:ea typeface="Lato Light"/>
                <a:cs typeface="Lato Light"/>
                <a:sym typeface="Lato Light"/>
              </a:defRPr>
            </a:lvl3pPr>
            <a:lvl4pPr indent="-2921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●"/>
              <a:defRPr sz="1000">
                <a:latin typeface="Lato Light"/>
                <a:ea typeface="Lato Light"/>
                <a:cs typeface="Lato Light"/>
                <a:sym typeface="Lato Light"/>
              </a:defRPr>
            </a:lvl4pPr>
            <a:lvl5pPr indent="-2921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○"/>
              <a:defRPr sz="1000">
                <a:latin typeface="Lato Light"/>
                <a:ea typeface="Lato Light"/>
                <a:cs typeface="Lato Light"/>
                <a:sym typeface="Lato Light"/>
              </a:defRPr>
            </a:lvl5pPr>
            <a:lvl6pPr indent="-2921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■"/>
              <a:defRPr sz="1000">
                <a:latin typeface="Lato Light"/>
                <a:ea typeface="Lato Light"/>
                <a:cs typeface="Lato Light"/>
                <a:sym typeface="Lato Light"/>
              </a:defRPr>
            </a:lvl6pPr>
            <a:lvl7pPr indent="-2921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●"/>
              <a:defRPr sz="1000">
                <a:latin typeface="Lato Light"/>
                <a:ea typeface="Lato Light"/>
                <a:cs typeface="Lato Light"/>
                <a:sym typeface="Lato Light"/>
              </a:defRPr>
            </a:lvl7pPr>
            <a:lvl8pPr indent="-2921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○"/>
              <a:defRPr sz="1000">
                <a:latin typeface="Lato Light"/>
                <a:ea typeface="Lato Light"/>
                <a:cs typeface="Lato Light"/>
                <a:sym typeface="Lato Light"/>
              </a:defRPr>
            </a:lvl8pPr>
            <a:lvl9pPr indent="-2921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000"/>
              <a:buFont typeface="Lato Light"/>
              <a:buChar char="■"/>
              <a:defRPr sz="1000"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IG_NUMBER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hasCustomPrompt="1" type="title"/>
          </p:nvPr>
        </p:nvSpPr>
        <p:spPr>
          <a:xfrm>
            <a:off x="4722050" y="1287582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7"/>
          <p:cNvSpPr txBox="1"/>
          <p:nvPr>
            <p:ph idx="2" type="ctrTitle"/>
          </p:nvPr>
        </p:nvSpPr>
        <p:spPr>
          <a:xfrm>
            <a:off x="5255450" y="1442256"/>
            <a:ext cx="2597700" cy="2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subTitle"/>
          </p:nvPr>
        </p:nvSpPr>
        <p:spPr>
          <a:xfrm>
            <a:off x="5255450" y="1547596"/>
            <a:ext cx="20949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hasCustomPrompt="1" idx="3" type="title"/>
          </p:nvPr>
        </p:nvSpPr>
        <p:spPr>
          <a:xfrm>
            <a:off x="4722050" y="1991757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0" name="Google Shape;70;p17"/>
          <p:cNvSpPr txBox="1"/>
          <p:nvPr>
            <p:ph idx="4" type="ctrTitle"/>
          </p:nvPr>
        </p:nvSpPr>
        <p:spPr>
          <a:xfrm>
            <a:off x="5255450" y="2146430"/>
            <a:ext cx="2597700" cy="2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" name="Google Shape;71;p17"/>
          <p:cNvSpPr txBox="1"/>
          <p:nvPr>
            <p:ph idx="5" type="subTitle"/>
          </p:nvPr>
        </p:nvSpPr>
        <p:spPr>
          <a:xfrm>
            <a:off x="5255450" y="2250736"/>
            <a:ext cx="20949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" name="Google Shape;72;p17"/>
          <p:cNvSpPr txBox="1"/>
          <p:nvPr>
            <p:ph hasCustomPrompt="1" idx="6" type="title"/>
          </p:nvPr>
        </p:nvSpPr>
        <p:spPr>
          <a:xfrm>
            <a:off x="4722050" y="2703007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7"/>
          <p:cNvSpPr txBox="1"/>
          <p:nvPr>
            <p:ph idx="7" type="ctrTitle"/>
          </p:nvPr>
        </p:nvSpPr>
        <p:spPr>
          <a:xfrm>
            <a:off x="5255450" y="2857680"/>
            <a:ext cx="2597700" cy="2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8" type="subTitle"/>
          </p:nvPr>
        </p:nvSpPr>
        <p:spPr>
          <a:xfrm>
            <a:off x="5255450" y="2968391"/>
            <a:ext cx="20949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hasCustomPrompt="1" idx="9" type="title"/>
          </p:nvPr>
        </p:nvSpPr>
        <p:spPr>
          <a:xfrm>
            <a:off x="4722050" y="3414257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17"/>
          <p:cNvSpPr txBox="1"/>
          <p:nvPr>
            <p:ph idx="13" type="ctrTitle"/>
          </p:nvPr>
        </p:nvSpPr>
        <p:spPr>
          <a:xfrm>
            <a:off x="5255450" y="3568925"/>
            <a:ext cx="2597700" cy="2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4" type="subTitle"/>
          </p:nvPr>
        </p:nvSpPr>
        <p:spPr>
          <a:xfrm>
            <a:off x="5255450" y="3679640"/>
            <a:ext cx="20949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15" type="ctrTitle"/>
          </p:nvPr>
        </p:nvSpPr>
        <p:spPr>
          <a:xfrm>
            <a:off x="5925025" y="319150"/>
            <a:ext cx="2619000" cy="4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TITLE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/>
          <p:nvPr/>
        </p:nvSpPr>
        <p:spPr>
          <a:xfrm>
            <a:off x="4572000" y="-18925"/>
            <a:ext cx="4571700" cy="516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8"/>
          <p:cNvSpPr txBox="1"/>
          <p:nvPr>
            <p:ph idx="1" type="subTitle"/>
          </p:nvPr>
        </p:nvSpPr>
        <p:spPr>
          <a:xfrm>
            <a:off x="5678544" y="2229524"/>
            <a:ext cx="2371800" cy="16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2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2" name="Google Shape;82;p18"/>
          <p:cNvSpPr txBox="1"/>
          <p:nvPr>
            <p:ph type="ctrTitle"/>
          </p:nvPr>
        </p:nvSpPr>
        <p:spPr>
          <a:xfrm>
            <a:off x="5565592" y="1978855"/>
            <a:ext cx="2597700" cy="2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2" type="ctrTitle"/>
          </p:nvPr>
        </p:nvSpPr>
        <p:spPr>
          <a:xfrm>
            <a:off x="5925025" y="319150"/>
            <a:ext cx="2619000" cy="4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1">
  <p:cSld name="TITLE_1_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idx="1" type="subTitle"/>
          </p:nvPr>
        </p:nvSpPr>
        <p:spPr>
          <a:xfrm>
            <a:off x="3386100" y="4165449"/>
            <a:ext cx="2371800" cy="5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type="ctrTitle"/>
          </p:nvPr>
        </p:nvSpPr>
        <p:spPr>
          <a:xfrm>
            <a:off x="3273142" y="3990980"/>
            <a:ext cx="2597700" cy="2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7" name="Google Shape;87;p19"/>
          <p:cNvSpPr txBox="1"/>
          <p:nvPr>
            <p:ph hasCustomPrompt="1" idx="2" type="title"/>
          </p:nvPr>
        </p:nvSpPr>
        <p:spPr>
          <a:xfrm>
            <a:off x="3996000" y="2997600"/>
            <a:ext cx="1152000" cy="5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TITLE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type="ctrTitle"/>
          </p:nvPr>
        </p:nvSpPr>
        <p:spPr>
          <a:xfrm>
            <a:off x="5925025" y="319150"/>
            <a:ext cx="2619000" cy="4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" name="Google Shape;90;p20"/>
          <p:cNvSpPr txBox="1"/>
          <p:nvPr>
            <p:ph idx="2" type="ctrTitle"/>
          </p:nvPr>
        </p:nvSpPr>
        <p:spPr>
          <a:xfrm>
            <a:off x="1220850" y="3448300"/>
            <a:ext cx="2054100" cy="2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1" name="Google Shape;91;p20"/>
          <p:cNvSpPr txBox="1"/>
          <p:nvPr>
            <p:ph idx="1" type="subTitle"/>
          </p:nvPr>
        </p:nvSpPr>
        <p:spPr>
          <a:xfrm>
            <a:off x="1419642" y="3856977"/>
            <a:ext cx="16566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3" type="ctrTitle"/>
          </p:nvPr>
        </p:nvSpPr>
        <p:spPr>
          <a:xfrm>
            <a:off x="3544950" y="3448300"/>
            <a:ext cx="2054100" cy="2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3" name="Google Shape;93;p20"/>
          <p:cNvSpPr txBox="1"/>
          <p:nvPr>
            <p:ph idx="4" type="subTitle"/>
          </p:nvPr>
        </p:nvSpPr>
        <p:spPr>
          <a:xfrm>
            <a:off x="3743742" y="3856977"/>
            <a:ext cx="16566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" name="Google Shape;94;p20"/>
          <p:cNvSpPr txBox="1"/>
          <p:nvPr>
            <p:ph idx="5" type="ctrTitle"/>
          </p:nvPr>
        </p:nvSpPr>
        <p:spPr>
          <a:xfrm>
            <a:off x="5869050" y="3448300"/>
            <a:ext cx="2054100" cy="2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20"/>
          <p:cNvSpPr txBox="1"/>
          <p:nvPr>
            <p:ph idx="6" type="subTitle"/>
          </p:nvPr>
        </p:nvSpPr>
        <p:spPr>
          <a:xfrm>
            <a:off x="6067800" y="3856977"/>
            <a:ext cx="16566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TITLE_1_1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/>
          <p:nvPr/>
        </p:nvSpPr>
        <p:spPr>
          <a:xfrm>
            <a:off x="8324100" y="-9450"/>
            <a:ext cx="819900" cy="516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1"/>
          <p:cNvSpPr txBox="1"/>
          <p:nvPr>
            <p:ph type="ctrTitle"/>
          </p:nvPr>
        </p:nvSpPr>
        <p:spPr>
          <a:xfrm>
            <a:off x="5925025" y="319150"/>
            <a:ext cx="2619000" cy="4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9" name="Google Shape;99;p21"/>
          <p:cNvSpPr/>
          <p:nvPr/>
        </p:nvSpPr>
        <p:spPr>
          <a:xfrm>
            <a:off x="0" y="-9450"/>
            <a:ext cx="819900" cy="516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1">
  <p:cSld name="TITLE_1_1_1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/>
          <p:nvPr/>
        </p:nvSpPr>
        <p:spPr>
          <a:xfrm>
            <a:off x="810750" y="-9450"/>
            <a:ext cx="7522500" cy="516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2"/>
          <p:cNvSpPr txBox="1"/>
          <p:nvPr>
            <p:ph type="ctrTitle"/>
          </p:nvPr>
        </p:nvSpPr>
        <p:spPr>
          <a:xfrm>
            <a:off x="5925025" y="319150"/>
            <a:ext cx="2619000" cy="4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2">
  <p:cSld name="TITLE_1_1_1_1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/>
          <p:nvPr/>
        </p:nvSpPr>
        <p:spPr>
          <a:xfrm>
            <a:off x="182650" y="1214625"/>
            <a:ext cx="4389300" cy="3440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3"/>
          <p:cNvSpPr txBox="1"/>
          <p:nvPr>
            <p:ph type="ctrTitle"/>
          </p:nvPr>
        </p:nvSpPr>
        <p:spPr>
          <a:xfrm>
            <a:off x="5925025" y="319150"/>
            <a:ext cx="2619000" cy="4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6" name="Google Shape;106;p23"/>
          <p:cNvSpPr/>
          <p:nvPr/>
        </p:nvSpPr>
        <p:spPr>
          <a:xfrm>
            <a:off x="8961300" y="1214625"/>
            <a:ext cx="182700" cy="3440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3">
  <p:cSld name="TITLE_1_1_1_1_1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/>
          <p:nvPr/>
        </p:nvSpPr>
        <p:spPr>
          <a:xfrm>
            <a:off x="0" y="3670000"/>
            <a:ext cx="9144000" cy="115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4"/>
          <p:cNvSpPr txBox="1"/>
          <p:nvPr>
            <p:ph type="ctrTitle"/>
          </p:nvPr>
        </p:nvSpPr>
        <p:spPr>
          <a:xfrm>
            <a:off x="5925025" y="319150"/>
            <a:ext cx="2619000" cy="4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4">
  <p:cSld name="TITLE_1_1_1_1_1_1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/>
          <p:nvPr>
            <p:ph type="ctrTitle"/>
          </p:nvPr>
        </p:nvSpPr>
        <p:spPr>
          <a:xfrm>
            <a:off x="5925025" y="319150"/>
            <a:ext cx="2619000" cy="4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2" name="Google Shape;112;p25"/>
          <p:cNvSpPr/>
          <p:nvPr/>
        </p:nvSpPr>
        <p:spPr>
          <a:xfrm>
            <a:off x="3337050" y="902500"/>
            <a:ext cx="2469900" cy="424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5">
  <p:cSld name="TITLE_1_1_1_1_1_1_2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/>
          <p:nvPr>
            <p:ph type="ctrTitle"/>
          </p:nvPr>
        </p:nvSpPr>
        <p:spPr>
          <a:xfrm>
            <a:off x="5925025" y="319150"/>
            <a:ext cx="2619000" cy="4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TWO COLUMNS">
  <p:cSld name="TITLE_1_1_2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/>
          <p:nvPr/>
        </p:nvSpPr>
        <p:spPr>
          <a:xfrm>
            <a:off x="6164625" y="1530175"/>
            <a:ext cx="2537700" cy="3207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7"/>
          <p:cNvSpPr/>
          <p:nvPr/>
        </p:nvSpPr>
        <p:spPr>
          <a:xfrm>
            <a:off x="415125" y="1530175"/>
            <a:ext cx="2537700" cy="3207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7"/>
          <p:cNvSpPr txBox="1"/>
          <p:nvPr>
            <p:ph type="ctrTitle"/>
          </p:nvPr>
        </p:nvSpPr>
        <p:spPr>
          <a:xfrm>
            <a:off x="5925025" y="319150"/>
            <a:ext cx="2619000" cy="4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9" name="Google Shape;119;p27"/>
          <p:cNvSpPr txBox="1"/>
          <p:nvPr>
            <p:ph idx="2" type="ctrTitle"/>
          </p:nvPr>
        </p:nvSpPr>
        <p:spPr>
          <a:xfrm>
            <a:off x="1925700" y="3862400"/>
            <a:ext cx="2054100" cy="2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0" name="Google Shape;120;p27"/>
          <p:cNvSpPr txBox="1"/>
          <p:nvPr>
            <p:ph idx="1" type="subTitle"/>
          </p:nvPr>
        </p:nvSpPr>
        <p:spPr>
          <a:xfrm>
            <a:off x="2058751" y="4042475"/>
            <a:ext cx="17880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1" name="Google Shape;121;p27"/>
          <p:cNvSpPr txBox="1"/>
          <p:nvPr>
            <p:ph idx="3" type="ctrTitle"/>
          </p:nvPr>
        </p:nvSpPr>
        <p:spPr>
          <a:xfrm>
            <a:off x="5164200" y="3862400"/>
            <a:ext cx="2054100" cy="2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2" name="Google Shape;122;p27"/>
          <p:cNvSpPr txBox="1"/>
          <p:nvPr>
            <p:ph idx="4" type="subTitle"/>
          </p:nvPr>
        </p:nvSpPr>
        <p:spPr>
          <a:xfrm>
            <a:off x="5297251" y="4042475"/>
            <a:ext cx="17880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TWO COLUMNS 1">
  <p:cSld name="TITLE_1_1_2_2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/>
          <p:nvPr/>
        </p:nvSpPr>
        <p:spPr>
          <a:xfrm>
            <a:off x="6256350" y="1482175"/>
            <a:ext cx="2308200" cy="284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8"/>
          <p:cNvSpPr/>
          <p:nvPr/>
        </p:nvSpPr>
        <p:spPr>
          <a:xfrm>
            <a:off x="3417900" y="1482175"/>
            <a:ext cx="2308200" cy="284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8"/>
          <p:cNvSpPr/>
          <p:nvPr/>
        </p:nvSpPr>
        <p:spPr>
          <a:xfrm>
            <a:off x="579450" y="1482175"/>
            <a:ext cx="2308200" cy="284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8"/>
          <p:cNvSpPr txBox="1"/>
          <p:nvPr>
            <p:ph type="ctrTitle"/>
          </p:nvPr>
        </p:nvSpPr>
        <p:spPr>
          <a:xfrm>
            <a:off x="5925025" y="319150"/>
            <a:ext cx="2619000" cy="4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8" name="Google Shape;128;p28"/>
          <p:cNvSpPr txBox="1"/>
          <p:nvPr>
            <p:ph idx="2" type="ctrTitle"/>
          </p:nvPr>
        </p:nvSpPr>
        <p:spPr>
          <a:xfrm>
            <a:off x="706500" y="3481400"/>
            <a:ext cx="2054100" cy="2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9" name="Google Shape;129;p28"/>
          <p:cNvSpPr txBox="1"/>
          <p:nvPr>
            <p:ph idx="1" type="subTitle"/>
          </p:nvPr>
        </p:nvSpPr>
        <p:spPr>
          <a:xfrm>
            <a:off x="839551" y="3661475"/>
            <a:ext cx="17880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0" name="Google Shape;130;p28"/>
          <p:cNvSpPr txBox="1"/>
          <p:nvPr>
            <p:ph idx="3" type="ctrTitle"/>
          </p:nvPr>
        </p:nvSpPr>
        <p:spPr>
          <a:xfrm>
            <a:off x="6383400" y="3481400"/>
            <a:ext cx="2054100" cy="2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1" name="Google Shape;131;p28"/>
          <p:cNvSpPr txBox="1"/>
          <p:nvPr>
            <p:ph idx="4" type="subTitle"/>
          </p:nvPr>
        </p:nvSpPr>
        <p:spPr>
          <a:xfrm>
            <a:off x="6516451" y="3661475"/>
            <a:ext cx="17880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2" name="Google Shape;132;p28"/>
          <p:cNvSpPr txBox="1"/>
          <p:nvPr>
            <p:ph idx="5" type="ctrTitle"/>
          </p:nvPr>
        </p:nvSpPr>
        <p:spPr>
          <a:xfrm>
            <a:off x="3525900" y="3481400"/>
            <a:ext cx="2054100" cy="2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28"/>
          <p:cNvSpPr txBox="1"/>
          <p:nvPr>
            <p:ph idx="6" type="subTitle"/>
          </p:nvPr>
        </p:nvSpPr>
        <p:spPr>
          <a:xfrm>
            <a:off x="3658951" y="3661475"/>
            <a:ext cx="17880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TITLE_1_1_2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>
            <p:ph type="ctrTitle"/>
          </p:nvPr>
        </p:nvSpPr>
        <p:spPr>
          <a:xfrm>
            <a:off x="5925025" y="319150"/>
            <a:ext cx="2619000" cy="4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6" name="Google Shape;136;p29"/>
          <p:cNvSpPr txBox="1"/>
          <p:nvPr>
            <p:ph idx="2" type="ctrTitle"/>
          </p:nvPr>
        </p:nvSpPr>
        <p:spPr>
          <a:xfrm>
            <a:off x="943350" y="2201125"/>
            <a:ext cx="1656600" cy="2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7" name="Google Shape;137;p29"/>
          <p:cNvSpPr txBox="1"/>
          <p:nvPr>
            <p:ph idx="1" type="subTitle"/>
          </p:nvPr>
        </p:nvSpPr>
        <p:spPr>
          <a:xfrm>
            <a:off x="943342" y="2381202"/>
            <a:ext cx="16566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8" name="Google Shape;138;p29"/>
          <p:cNvSpPr txBox="1"/>
          <p:nvPr>
            <p:ph idx="3" type="ctrTitle"/>
          </p:nvPr>
        </p:nvSpPr>
        <p:spPr>
          <a:xfrm>
            <a:off x="2810250" y="2201125"/>
            <a:ext cx="1656600" cy="2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9" name="Google Shape;139;p29"/>
          <p:cNvSpPr txBox="1"/>
          <p:nvPr>
            <p:ph idx="4" type="subTitle"/>
          </p:nvPr>
        </p:nvSpPr>
        <p:spPr>
          <a:xfrm>
            <a:off x="2810242" y="2381202"/>
            <a:ext cx="16566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0" name="Google Shape;140;p29"/>
          <p:cNvSpPr txBox="1"/>
          <p:nvPr>
            <p:ph idx="5" type="ctrTitle"/>
          </p:nvPr>
        </p:nvSpPr>
        <p:spPr>
          <a:xfrm>
            <a:off x="4677150" y="2201125"/>
            <a:ext cx="1656600" cy="2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1" name="Google Shape;141;p29"/>
          <p:cNvSpPr txBox="1"/>
          <p:nvPr>
            <p:ph idx="6" type="subTitle"/>
          </p:nvPr>
        </p:nvSpPr>
        <p:spPr>
          <a:xfrm>
            <a:off x="4677142" y="2381202"/>
            <a:ext cx="16566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9"/>
          <p:cNvSpPr txBox="1"/>
          <p:nvPr>
            <p:ph idx="7" type="ctrTitle"/>
          </p:nvPr>
        </p:nvSpPr>
        <p:spPr>
          <a:xfrm>
            <a:off x="6544050" y="2201125"/>
            <a:ext cx="1656600" cy="2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3" name="Google Shape;143;p29"/>
          <p:cNvSpPr txBox="1"/>
          <p:nvPr>
            <p:ph idx="8" type="subTitle"/>
          </p:nvPr>
        </p:nvSpPr>
        <p:spPr>
          <a:xfrm>
            <a:off x="6544042" y="2381202"/>
            <a:ext cx="16566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 3">
  <p:cSld name="TITLE_1_1_2_1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0"/>
          <p:cNvSpPr txBox="1"/>
          <p:nvPr>
            <p:ph type="ctrTitle"/>
          </p:nvPr>
        </p:nvSpPr>
        <p:spPr>
          <a:xfrm>
            <a:off x="5925025" y="319150"/>
            <a:ext cx="2619000" cy="4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6" name="Google Shape;146;p30"/>
          <p:cNvSpPr txBox="1"/>
          <p:nvPr>
            <p:ph idx="2" type="ctrTitle"/>
          </p:nvPr>
        </p:nvSpPr>
        <p:spPr>
          <a:xfrm>
            <a:off x="5323025" y="1379275"/>
            <a:ext cx="2970900" cy="63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 Light"/>
              <a:buNone/>
              <a:defRPr sz="12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7" name="Google Shape;147;p30"/>
          <p:cNvSpPr txBox="1"/>
          <p:nvPr>
            <p:ph idx="1" type="subTitle"/>
          </p:nvPr>
        </p:nvSpPr>
        <p:spPr>
          <a:xfrm>
            <a:off x="5610125" y="1946351"/>
            <a:ext cx="26838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8" name="Google Shape;148;p30"/>
          <p:cNvSpPr txBox="1"/>
          <p:nvPr>
            <p:ph idx="3" type="ctrTitle"/>
          </p:nvPr>
        </p:nvSpPr>
        <p:spPr>
          <a:xfrm>
            <a:off x="5323025" y="2511100"/>
            <a:ext cx="2970900" cy="63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 Light"/>
              <a:buNone/>
              <a:defRPr sz="12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9" name="Google Shape;149;p30"/>
          <p:cNvSpPr txBox="1"/>
          <p:nvPr>
            <p:ph idx="4" type="subTitle"/>
          </p:nvPr>
        </p:nvSpPr>
        <p:spPr>
          <a:xfrm>
            <a:off x="5610125" y="3078175"/>
            <a:ext cx="26838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0" name="Google Shape;150;p30"/>
          <p:cNvSpPr txBox="1"/>
          <p:nvPr>
            <p:ph idx="5" type="ctrTitle"/>
          </p:nvPr>
        </p:nvSpPr>
        <p:spPr>
          <a:xfrm>
            <a:off x="5323025" y="3642850"/>
            <a:ext cx="2970900" cy="63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 Light"/>
              <a:buNone/>
              <a:defRPr sz="12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1" name="Google Shape;151;p30"/>
          <p:cNvSpPr txBox="1"/>
          <p:nvPr>
            <p:ph idx="6" type="subTitle"/>
          </p:nvPr>
        </p:nvSpPr>
        <p:spPr>
          <a:xfrm>
            <a:off x="5610125" y="4210000"/>
            <a:ext cx="26838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">
  <p:cSld name="TITLE_1_1_2_1_2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1"/>
          <p:cNvSpPr/>
          <p:nvPr/>
        </p:nvSpPr>
        <p:spPr>
          <a:xfrm>
            <a:off x="0" y="-9450"/>
            <a:ext cx="4571700" cy="516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1"/>
          <p:cNvSpPr txBox="1"/>
          <p:nvPr>
            <p:ph type="ctrTitle"/>
          </p:nvPr>
        </p:nvSpPr>
        <p:spPr>
          <a:xfrm>
            <a:off x="5925025" y="319150"/>
            <a:ext cx="2619000" cy="4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55" name="Google Shape;155;p31"/>
          <p:cNvSpPr txBox="1"/>
          <p:nvPr>
            <p:ph idx="2" type="ctrTitle"/>
          </p:nvPr>
        </p:nvSpPr>
        <p:spPr>
          <a:xfrm>
            <a:off x="1572000" y="1921375"/>
            <a:ext cx="1656600" cy="2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6" name="Google Shape;156;p31"/>
          <p:cNvSpPr txBox="1"/>
          <p:nvPr>
            <p:ph idx="1" type="subTitle"/>
          </p:nvPr>
        </p:nvSpPr>
        <p:spPr>
          <a:xfrm>
            <a:off x="1571992" y="2101452"/>
            <a:ext cx="16566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7" name="Google Shape;157;p31"/>
          <p:cNvSpPr txBox="1"/>
          <p:nvPr>
            <p:ph idx="3" type="ctrTitle"/>
          </p:nvPr>
        </p:nvSpPr>
        <p:spPr>
          <a:xfrm>
            <a:off x="3743700" y="1921375"/>
            <a:ext cx="1656600" cy="2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8" name="Google Shape;158;p31"/>
          <p:cNvSpPr txBox="1"/>
          <p:nvPr>
            <p:ph idx="4" type="subTitle"/>
          </p:nvPr>
        </p:nvSpPr>
        <p:spPr>
          <a:xfrm>
            <a:off x="3743692" y="2101452"/>
            <a:ext cx="16566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9" name="Google Shape;159;p31"/>
          <p:cNvSpPr txBox="1"/>
          <p:nvPr>
            <p:ph idx="5" type="ctrTitle"/>
          </p:nvPr>
        </p:nvSpPr>
        <p:spPr>
          <a:xfrm>
            <a:off x="5915400" y="1921375"/>
            <a:ext cx="1656600" cy="2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0" name="Google Shape;160;p31"/>
          <p:cNvSpPr txBox="1"/>
          <p:nvPr>
            <p:ph idx="6" type="subTitle"/>
          </p:nvPr>
        </p:nvSpPr>
        <p:spPr>
          <a:xfrm>
            <a:off x="5915392" y="2101452"/>
            <a:ext cx="16566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1" name="Google Shape;161;p31"/>
          <p:cNvSpPr txBox="1"/>
          <p:nvPr>
            <p:ph idx="7" type="ctrTitle"/>
          </p:nvPr>
        </p:nvSpPr>
        <p:spPr>
          <a:xfrm>
            <a:off x="1572000" y="3769100"/>
            <a:ext cx="1656600" cy="2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2" name="Google Shape;162;p31"/>
          <p:cNvSpPr txBox="1"/>
          <p:nvPr>
            <p:ph idx="8" type="subTitle"/>
          </p:nvPr>
        </p:nvSpPr>
        <p:spPr>
          <a:xfrm>
            <a:off x="1571992" y="3949177"/>
            <a:ext cx="16566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3" name="Google Shape;163;p31"/>
          <p:cNvSpPr txBox="1"/>
          <p:nvPr>
            <p:ph idx="9" type="ctrTitle"/>
          </p:nvPr>
        </p:nvSpPr>
        <p:spPr>
          <a:xfrm>
            <a:off x="3743700" y="3769100"/>
            <a:ext cx="1656600" cy="2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4" name="Google Shape;164;p31"/>
          <p:cNvSpPr txBox="1"/>
          <p:nvPr>
            <p:ph idx="13" type="subTitle"/>
          </p:nvPr>
        </p:nvSpPr>
        <p:spPr>
          <a:xfrm>
            <a:off x="3743692" y="3949177"/>
            <a:ext cx="16566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5" name="Google Shape;165;p31"/>
          <p:cNvSpPr txBox="1"/>
          <p:nvPr>
            <p:ph idx="14" type="ctrTitle"/>
          </p:nvPr>
        </p:nvSpPr>
        <p:spPr>
          <a:xfrm>
            <a:off x="5915400" y="3769100"/>
            <a:ext cx="1656600" cy="2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6" name="Google Shape;166;p31"/>
          <p:cNvSpPr txBox="1"/>
          <p:nvPr>
            <p:ph idx="15" type="subTitle"/>
          </p:nvPr>
        </p:nvSpPr>
        <p:spPr>
          <a:xfrm>
            <a:off x="5915392" y="3949177"/>
            <a:ext cx="16566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TITLE_1_1_1_1_1_1_2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/>
          <p:nvPr/>
        </p:nvSpPr>
        <p:spPr>
          <a:xfrm>
            <a:off x="0" y="1516800"/>
            <a:ext cx="2862300" cy="2109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2"/>
          <p:cNvSpPr txBox="1"/>
          <p:nvPr>
            <p:ph type="ctrTitle"/>
          </p:nvPr>
        </p:nvSpPr>
        <p:spPr>
          <a:xfrm>
            <a:off x="794975" y="2766256"/>
            <a:ext cx="1778100" cy="4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IC DESIGN">
  <p:cSld name="TITLE_1_4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>
            <p:ph idx="1" type="subTitle"/>
          </p:nvPr>
        </p:nvSpPr>
        <p:spPr>
          <a:xfrm>
            <a:off x="6366826" y="2149326"/>
            <a:ext cx="1988400" cy="20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2" name="Google Shape;172;p33"/>
          <p:cNvSpPr txBox="1"/>
          <p:nvPr>
            <p:ph type="ctrTitle"/>
          </p:nvPr>
        </p:nvSpPr>
        <p:spPr>
          <a:xfrm>
            <a:off x="6366823" y="1898650"/>
            <a:ext cx="1760400" cy="2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&amp; CREDITS">
  <p:cSld name="TITLE_1_3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4"/>
          <p:cNvSpPr/>
          <p:nvPr/>
        </p:nvSpPr>
        <p:spPr>
          <a:xfrm>
            <a:off x="-24500" y="1696125"/>
            <a:ext cx="9144000" cy="254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4"/>
          <p:cNvSpPr txBox="1"/>
          <p:nvPr>
            <p:ph idx="1" type="subTitle"/>
          </p:nvPr>
        </p:nvSpPr>
        <p:spPr>
          <a:xfrm>
            <a:off x="5565600" y="1696125"/>
            <a:ext cx="23718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6" name="Google Shape;176;p34"/>
          <p:cNvSpPr txBox="1"/>
          <p:nvPr>
            <p:ph type="ctrTitle"/>
          </p:nvPr>
        </p:nvSpPr>
        <p:spPr>
          <a:xfrm>
            <a:off x="5565599" y="1445450"/>
            <a:ext cx="2228400" cy="2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 2">
  <p:cSld name="TITLE_1_1_1_2_1">
    <p:bg>
      <p:bgPr>
        <a:solidFill>
          <a:schemeClr val="dk2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5"/>
          <p:cNvSpPr txBox="1"/>
          <p:nvPr>
            <p:ph type="ctrTitle"/>
          </p:nvPr>
        </p:nvSpPr>
        <p:spPr>
          <a:xfrm>
            <a:off x="5925025" y="319150"/>
            <a:ext cx="2619000" cy="4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9" name="Google Shape;179;p35"/>
          <p:cNvSpPr txBox="1"/>
          <p:nvPr>
            <p:ph idx="1" type="body"/>
          </p:nvPr>
        </p:nvSpPr>
        <p:spPr>
          <a:xfrm>
            <a:off x="1056975" y="1071575"/>
            <a:ext cx="3344400" cy="31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 Light"/>
              <a:buChar char="●"/>
              <a:defRPr sz="1000">
                <a:latin typeface="Lato Light"/>
                <a:ea typeface="Lato Light"/>
                <a:cs typeface="Lato Light"/>
                <a:sym typeface="Lato Light"/>
              </a:defRPr>
            </a:lvl1pPr>
            <a:lvl2pPr indent="-2921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○"/>
              <a:defRPr sz="1000">
                <a:latin typeface="Lato Light"/>
                <a:ea typeface="Lato Light"/>
                <a:cs typeface="Lato Light"/>
                <a:sym typeface="Lato Light"/>
              </a:defRPr>
            </a:lvl2pPr>
            <a:lvl3pPr indent="-2921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■"/>
              <a:defRPr sz="1000">
                <a:latin typeface="Lato Light"/>
                <a:ea typeface="Lato Light"/>
                <a:cs typeface="Lato Light"/>
                <a:sym typeface="Lato Light"/>
              </a:defRPr>
            </a:lvl3pPr>
            <a:lvl4pPr indent="-2921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●"/>
              <a:defRPr sz="1000">
                <a:latin typeface="Lato Light"/>
                <a:ea typeface="Lato Light"/>
                <a:cs typeface="Lato Light"/>
                <a:sym typeface="Lato Light"/>
              </a:defRPr>
            </a:lvl4pPr>
            <a:lvl5pPr indent="-2921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○"/>
              <a:defRPr sz="1000">
                <a:latin typeface="Lato Light"/>
                <a:ea typeface="Lato Light"/>
                <a:cs typeface="Lato Light"/>
                <a:sym typeface="Lato Light"/>
              </a:defRPr>
            </a:lvl5pPr>
            <a:lvl6pPr indent="-2921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■"/>
              <a:defRPr sz="1000">
                <a:latin typeface="Lato Light"/>
                <a:ea typeface="Lato Light"/>
                <a:cs typeface="Lato Light"/>
                <a:sym typeface="Lato Light"/>
              </a:defRPr>
            </a:lvl6pPr>
            <a:lvl7pPr indent="-2921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●"/>
              <a:defRPr sz="1000">
                <a:latin typeface="Lato Light"/>
                <a:ea typeface="Lato Light"/>
                <a:cs typeface="Lato Light"/>
                <a:sym typeface="Lato Light"/>
              </a:defRPr>
            </a:lvl7pPr>
            <a:lvl8pPr indent="-2921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○"/>
              <a:defRPr sz="1000">
                <a:latin typeface="Lato Light"/>
                <a:ea typeface="Lato Light"/>
                <a:cs typeface="Lato Light"/>
                <a:sym typeface="Lato Light"/>
              </a:defRPr>
            </a:lvl8pPr>
            <a:lvl9pPr indent="-2921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000"/>
              <a:buFont typeface="Lato Light"/>
              <a:buChar char="■"/>
              <a:defRPr sz="1000"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80" name="Google Shape;180;p35"/>
          <p:cNvSpPr txBox="1"/>
          <p:nvPr>
            <p:ph idx="2" type="body"/>
          </p:nvPr>
        </p:nvSpPr>
        <p:spPr>
          <a:xfrm>
            <a:off x="4742628" y="1071575"/>
            <a:ext cx="3344400" cy="31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 Light"/>
              <a:buChar char="●"/>
              <a:defRPr sz="1000">
                <a:latin typeface="Lato Light"/>
                <a:ea typeface="Lato Light"/>
                <a:cs typeface="Lato Light"/>
                <a:sym typeface="Lato Light"/>
              </a:defRPr>
            </a:lvl1pPr>
            <a:lvl2pPr indent="-2921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○"/>
              <a:defRPr sz="1000">
                <a:latin typeface="Lato Light"/>
                <a:ea typeface="Lato Light"/>
                <a:cs typeface="Lato Light"/>
                <a:sym typeface="Lato Light"/>
              </a:defRPr>
            </a:lvl2pPr>
            <a:lvl3pPr indent="-2921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■"/>
              <a:defRPr sz="1000">
                <a:latin typeface="Lato Light"/>
                <a:ea typeface="Lato Light"/>
                <a:cs typeface="Lato Light"/>
                <a:sym typeface="Lato Light"/>
              </a:defRPr>
            </a:lvl3pPr>
            <a:lvl4pPr indent="-2921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●"/>
              <a:defRPr sz="1000">
                <a:latin typeface="Lato Light"/>
                <a:ea typeface="Lato Light"/>
                <a:cs typeface="Lato Light"/>
                <a:sym typeface="Lato Light"/>
              </a:defRPr>
            </a:lvl4pPr>
            <a:lvl5pPr indent="-2921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○"/>
              <a:defRPr sz="1000">
                <a:latin typeface="Lato Light"/>
                <a:ea typeface="Lato Light"/>
                <a:cs typeface="Lato Light"/>
                <a:sym typeface="Lato Light"/>
              </a:defRPr>
            </a:lvl5pPr>
            <a:lvl6pPr indent="-2921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■"/>
              <a:defRPr sz="1000">
                <a:latin typeface="Lato Light"/>
                <a:ea typeface="Lato Light"/>
                <a:cs typeface="Lato Light"/>
                <a:sym typeface="Lato Light"/>
              </a:defRPr>
            </a:lvl6pPr>
            <a:lvl7pPr indent="-2921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●"/>
              <a:defRPr sz="1000">
                <a:latin typeface="Lato Light"/>
                <a:ea typeface="Lato Light"/>
                <a:cs typeface="Lato Light"/>
                <a:sym typeface="Lato Light"/>
              </a:defRPr>
            </a:lvl7pPr>
            <a:lvl8pPr indent="-2921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○"/>
              <a:defRPr sz="1000">
                <a:latin typeface="Lato Light"/>
                <a:ea typeface="Lato Light"/>
                <a:cs typeface="Lato Light"/>
                <a:sym typeface="Lato Light"/>
              </a:defRPr>
            </a:lvl8pPr>
            <a:lvl9pPr indent="-2921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000"/>
              <a:buFont typeface="Lato Light"/>
              <a:buChar char="■"/>
              <a:defRPr sz="1000"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31.xml"/><Relationship Id="rId6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Lato Black"/>
              <a:buNone/>
              <a:defRPr sz="280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b="1" sz="2800"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b="1" sz="2800"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b="1" sz="2800"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b="1" sz="2800"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b="1" sz="2800"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b="1" sz="2800"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b="1" sz="2800"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b="1" sz="28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 Light"/>
              <a:buChar char="●"/>
              <a:defRPr sz="1800">
                <a:latin typeface="Lato Light"/>
                <a:ea typeface="Lato Light"/>
                <a:cs typeface="Lato Light"/>
                <a:sym typeface="Lato Light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 Light"/>
              <a:buChar char="○"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 Light"/>
              <a:buChar char="■"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 Light"/>
              <a:buChar char="●"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 Light"/>
              <a:buChar char="○"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 Light"/>
              <a:buChar char="■"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 Light"/>
              <a:buChar char="●"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 Light"/>
              <a:buChar char="○"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 Light"/>
              <a:buChar char="■"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06325" y="-29900"/>
            <a:ext cx="9250320" cy="52032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7" name="Google Shape;187;p37"/>
          <p:cNvGrpSpPr/>
          <p:nvPr/>
        </p:nvGrpSpPr>
        <p:grpSpPr>
          <a:xfrm>
            <a:off x="340388" y="215914"/>
            <a:ext cx="1081841" cy="640688"/>
            <a:chOff x="2339925" y="1981650"/>
            <a:chExt cx="2916800" cy="1747650"/>
          </a:xfrm>
        </p:grpSpPr>
        <p:sp>
          <p:nvSpPr>
            <p:cNvPr id="188" name="Google Shape;188;p37"/>
            <p:cNvSpPr/>
            <p:nvPr/>
          </p:nvSpPr>
          <p:spPr>
            <a:xfrm>
              <a:off x="2340950" y="3438000"/>
              <a:ext cx="2915775" cy="291300"/>
            </a:xfrm>
            <a:custGeom>
              <a:rect b="b" l="l" r="r" t="t"/>
              <a:pathLst>
                <a:path extrusionOk="0" h="11652" w="116631">
                  <a:moveTo>
                    <a:pt x="114844" y="3370"/>
                  </a:moveTo>
                  <a:cubicBezTo>
                    <a:pt x="114804" y="4019"/>
                    <a:pt x="114540" y="4446"/>
                    <a:pt x="114053" y="4628"/>
                  </a:cubicBezTo>
                  <a:cubicBezTo>
                    <a:pt x="113566" y="4852"/>
                    <a:pt x="113139" y="4953"/>
                    <a:pt x="112794" y="4933"/>
                  </a:cubicBezTo>
                  <a:lnTo>
                    <a:pt x="111252" y="4933"/>
                  </a:lnTo>
                  <a:cubicBezTo>
                    <a:pt x="110907" y="4933"/>
                    <a:pt x="110724" y="4770"/>
                    <a:pt x="110724" y="4425"/>
                  </a:cubicBezTo>
                  <a:lnTo>
                    <a:pt x="110724" y="3837"/>
                  </a:lnTo>
                  <a:cubicBezTo>
                    <a:pt x="110724" y="3268"/>
                    <a:pt x="110907" y="2761"/>
                    <a:pt x="111272" y="2335"/>
                  </a:cubicBezTo>
                  <a:cubicBezTo>
                    <a:pt x="111617" y="1908"/>
                    <a:pt x="112124" y="1685"/>
                    <a:pt x="112794" y="1665"/>
                  </a:cubicBezTo>
                  <a:cubicBezTo>
                    <a:pt x="113363" y="1665"/>
                    <a:pt x="113850" y="1807"/>
                    <a:pt x="114235" y="2071"/>
                  </a:cubicBezTo>
                  <a:cubicBezTo>
                    <a:pt x="114621" y="2355"/>
                    <a:pt x="114824" y="2781"/>
                    <a:pt x="114844" y="3370"/>
                  </a:cubicBezTo>
                  <a:close/>
                  <a:moveTo>
                    <a:pt x="116631" y="8647"/>
                  </a:moveTo>
                  <a:cubicBezTo>
                    <a:pt x="116631" y="7937"/>
                    <a:pt x="116529" y="7348"/>
                    <a:pt x="116306" y="6922"/>
                  </a:cubicBezTo>
                  <a:cubicBezTo>
                    <a:pt x="116083" y="6516"/>
                    <a:pt x="115839" y="6211"/>
                    <a:pt x="115534" y="6009"/>
                  </a:cubicBezTo>
                  <a:cubicBezTo>
                    <a:pt x="115352" y="5826"/>
                    <a:pt x="115352" y="5663"/>
                    <a:pt x="115534" y="5501"/>
                  </a:cubicBezTo>
                  <a:cubicBezTo>
                    <a:pt x="115737" y="5400"/>
                    <a:pt x="115961" y="5176"/>
                    <a:pt x="116204" y="4831"/>
                  </a:cubicBezTo>
                  <a:cubicBezTo>
                    <a:pt x="116468" y="4507"/>
                    <a:pt x="116610" y="4019"/>
                    <a:pt x="116631" y="3370"/>
                  </a:cubicBezTo>
                  <a:cubicBezTo>
                    <a:pt x="116610" y="2294"/>
                    <a:pt x="116245" y="1462"/>
                    <a:pt x="115555" y="894"/>
                  </a:cubicBezTo>
                  <a:cubicBezTo>
                    <a:pt x="114824" y="305"/>
                    <a:pt x="113890" y="0"/>
                    <a:pt x="112794" y="0"/>
                  </a:cubicBezTo>
                  <a:cubicBezTo>
                    <a:pt x="111637" y="21"/>
                    <a:pt x="110724" y="406"/>
                    <a:pt x="110014" y="1157"/>
                  </a:cubicBezTo>
                  <a:cubicBezTo>
                    <a:pt x="109303" y="1888"/>
                    <a:pt x="108958" y="2802"/>
                    <a:pt x="108958" y="3857"/>
                  </a:cubicBezTo>
                  <a:lnTo>
                    <a:pt x="108958" y="10677"/>
                  </a:lnTo>
                  <a:cubicBezTo>
                    <a:pt x="108958" y="11022"/>
                    <a:pt x="109120" y="11184"/>
                    <a:pt x="109465" y="11184"/>
                  </a:cubicBezTo>
                  <a:lnTo>
                    <a:pt x="110216" y="11184"/>
                  </a:lnTo>
                  <a:cubicBezTo>
                    <a:pt x="110562" y="11184"/>
                    <a:pt x="110724" y="11022"/>
                    <a:pt x="110724" y="10677"/>
                  </a:cubicBezTo>
                  <a:lnTo>
                    <a:pt x="110724" y="7023"/>
                  </a:lnTo>
                  <a:cubicBezTo>
                    <a:pt x="110724" y="6658"/>
                    <a:pt x="110907" y="6496"/>
                    <a:pt x="111252" y="6496"/>
                  </a:cubicBezTo>
                  <a:lnTo>
                    <a:pt x="112794" y="6496"/>
                  </a:lnTo>
                  <a:cubicBezTo>
                    <a:pt x="113444" y="6496"/>
                    <a:pt x="113951" y="6719"/>
                    <a:pt x="114296" y="7145"/>
                  </a:cubicBezTo>
                  <a:cubicBezTo>
                    <a:pt x="114662" y="7571"/>
                    <a:pt x="114844" y="8079"/>
                    <a:pt x="114844" y="8647"/>
                  </a:cubicBezTo>
                  <a:lnTo>
                    <a:pt x="114844" y="10677"/>
                  </a:lnTo>
                  <a:cubicBezTo>
                    <a:pt x="114844" y="11022"/>
                    <a:pt x="115007" y="11184"/>
                    <a:pt x="115352" y="11184"/>
                  </a:cubicBezTo>
                  <a:lnTo>
                    <a:pt x="116123" y="11184"/>
                  </a:lnTo>
                  <a:cubicBezTo>
                    <a:pt x="116448" y="11184"/>
                    <a:pt x="116631" y="11022"/>
                    <a:pt x="116631" y="10677"/>
                  </a:cubicBezTo>
                  <a:close/>
                  <a:moveTo>
                    <a:pt x="87483" y="4425"/>
                  </a:moveTo>
                  <a:cubicBezTo>
                    <a:pt x="87483" y="4770"/>
                    <a:pt x="87321" y="4933"/>
                    <a:pt x="86976" y="4933"/>
                  </a:cubicBezTo>
                  <a:lnTo>
                    <a:pt x="83890" y="4933"/>
                  </a:lnTo>
                  <a:cubicBezTo>
                    <a:pt x="83545" y="4933"/>
                    <a:pt x="83383" y="4770"/>
                    <a:pt x="83383" y="4425"/>
                  </a:cubicBezTo>
                  <a:lnTo>
                    <a:pt x="83383" y="3837"/>
                  </a:lnTo>
                  <a:cubicBezTo>
                    <a:pt x="83383" y="3268"/>
                    <a:pt x="83545" y="2761"/>
                    <a:pt x="83911" y="2335"/>
                  </a:cubicBezTo>
                  <a:cubicBezTo>
                    <a:pt x="84276" y="1908"/>
                    <a:pt x="84784" y="1685"/>
                    <a:pt x="85433" y="1665"/>
                  </a:cubicBezTo>
                  <a:cubicBezTo>
                    <a:pt x="86083" y="1685"/>
                    <a:pt x="86590" y="1908"/>
                    <a:pt x="86955" y="2335"/>
                  </a:cubicBezTo>
                  <a:cubicBezTo>
                    <a:pt x="87300" y="2761"/>
                    <a:pt x="87483" y="3268"/>
                    <a:pt x="87483" y="3837"/>
                  </a:cubicBezTo>
                  <a:close/>
                  <a:moveTo>
                    <a:pt x="89269" y="3857"/>
                  </a:moveTo>
                  <a:cubicBezTo>
                    <a:pt x="89249" y="2802"/>
                    <a:pt x="88904" y="1888"/>
                    <a:pt x="88214" y="1157"/>
                  </a:cubicBezTo>
                  <a:cubicBezTo>
                    <a:pt x="87544" y="406"/>
                    <a:pt x="86610" y="21"/>
                    <a:pt x="85433" y="0"/>
                  </a:cubicBezTo>
                  <a:cubicBezTo>
                    <a:pt x="84296" y="21"/>
                    <a:pt x="83363" y="406"/>
                    <a:pt x="82652" y="1157"/>
                  </a:cubicBezTo>
                  <a:cubicBezTo>
                    <a:pt x="81942" y="1888"/>
                    <a:pt x="81597" y="2802"/>
                    <a:pt x="81597" y="3857"/>
                  </a:cubicBezTo>
                  <a:lnTo>
                    <a:pt x="81597" y="10677"/>
                  </a:lnTo>
                  <a:cubicBezTo>
                    <a:pt x="81597" y="11022"/>
                    <a:pt x="81759" y="11184"/>
                    <a:pt x="82104" y="11184"/>
                  </a:cubicBezTo>
                  <a:lnTo>
                    <a:pt x="82876" y="11184"/>
                  </a:lnTo>
                  <a:cubicBezTo>
                    <a:pt x="83200" y="11184"/>
                    <a:pt x="83383" y="11022"/>
                    <a:pt x="83383" y="10677"/>
                  </a:cubicBezTo>
                  <a:lnTo>
                    <a:pt x="83383" y="7023"/>
                  </a:lnTo>
                  <a:cubicBezTo>
                    <a:pt x="83383" y="6658"/>
                    <a:pt x="83545" y="6496"/>
                    <a:pt x="83890" y="6496"/>
                  </a:cubicBezTo>
                  <a:lnTo>
                    <a:pt x="86976" y="6496"/>
                  </a:lnTo>
                  <a:cubicBezTo>
                    <a:pt x="87321" y="6496"/>
                    <a:pt x="87483" y="6658"/>
                    <a:pt x="87483" y="7023"/>
                  </a:cubicBezTo>
                  <a:lnTo>
                    <a:pt x="87483" y="10677"/>
                  </a:lnTo>
                  <a:cubicBezTo>
                    <a:pt x="87483" y="11022"/>
                    <a:pt x="87646" y="11184"/>
                    <a:pt x="87991" y="11184"/>
                  </a:cubicBezTo>
                  <a:lnTo>
                    <a:pt x="88762" y="11184"/>
                  </a:lnTo>
                  <a:cubicBezTo>
                    <a:pt x="89107" y="11184"/>
                    <a:pt x="89269" y="11022"/>
                    <a:pt x="89269" y="10677"/>
                  </a:cubicBezTo>
                  <a:close/>
                  <a:moveTo>
                    <a:pt x="61908" y="7876"/>
                  </a:moveTo>
                  <a:cubicBezTo>
                    <a:pt x="61888" y="6760"/>
                    <a:pt x="61522" y="5948"/>
                    <a:pt x="60771" y="5420"/>
                  </a:cubicBezTo>
                  <a:cubicBezTo>
                    <a:pt x="60041" y="4912"/>
                    <a:pt x="59127" y="4628"/>
                    <a:pt x="58072" y="4588"/>
                  </a:cubicBezTo>
                  <a:cubicBezTo>
                    <a:pt x="58031" y="4608"/>
                    <a:pt x="57707" y="4527"/>
                    <a:pt x="57138" y="4364"/>
                  </a:cubicBezTo>
                  <a:cubicBezTo>
                    <a:pt x="56895" y="4263"/>
                    <a:pt x="56671" y="4101"/>
                    <a:pt x="56509" y="3898"/>
                  </a:cubicBezTo>
                  <a:cubicBezTo>
                    <a:pt x="56306" y="3715"/>
                    <a:pt x="56205" y="3451"/>
                    <a:pt x="56205" y="3126"/>
                  </a:cubicBezTo>
                  <a:cubicBezTo>
                    <a:pt x="56205" y="2822"/>
                    <a:pt x="56347" y="2497"/>
                    <a:pt x="56610" y="2172"/>
                  </a:cubicBezTo>
                  <a:cubicBezTo>
                    <a:pt x="56874" y="1848"/>
                    <a:pt x="57361" y="1665"/>
                    <a:pt x="58072" y="1645"/>
                  </a:cubicBezTo>
                  <a:cubicBezTo>
                    <a:pt x="58640" y="1645"/>
                    <a:pt x="59168" y="1868"/>
                    <a:pt x="59635" y="2314"/>
                  </a:cubicBezTo>
                  <a:cubicBezTo>
                    <a:pt x="59858" y="2517"/>
                    <a:pt x="60102" y="2538"/>
                    <a:pt x="60366" y="2375"/>
                  </a:cubicBezTo>
                  <a:lnTo>
                    <a:pt x="60914" y="1969"/>
                  </a:lnTo>
                  <a:cubicBezTo>
                    <a:pt x="61177" y="1766"/>
                    <a:pt x="61218" y="1543"/>
                    <a:pt x="60974" y="1279"/>
                  </a:cubicBezTo>
                  <a:cubicBezTo>
                    <a:pt x="60670" y="914"/>
                    <a:pt x="60284" y="609"/>
                    <a:pt x="59817" y="366"/>
                  </a:cubicBezTo>
                  <a:cubicBezTo>
                    <a:pt x="59330" y="143"/>
                    <a:pt x="58762" y="21"/>
                    <a:pt x="58072" y="0"/>
                  </a:cubicBezTo>
                  <a:cubicBezTo>
                    <a:pt x="56895" y="21"/>
                    <a:pt x="56002" y="345"/>
                    <a:pt x="55393" y="995"/>
                  </a:cubicBezTo>
                  <a:cubicBezTo>
                    <a:pt x="54804" y="1645"/>
                    <a:pt x="54500" y="2355"/>
                    <a:pt x="54500" y="3147"/>
                  </a:cubicBezTo>
                  <a:cubicBezTo>
                    <a:pt x="54520" y="5014"/>
                    <a:pt x="55717" y="6049"/>
                    <a:pt x="58072" y="6272"/>
                  </a:cubicBezTo>
                  <a:cubicBezTo>
                    <a:pt x="58133" y="6252"/>
                    <a:pt x="58458" y="6313"/>
                    <a:pt x="59107" y="6455"/>
                  </a:cubicBezTo>
                  <a:cubicBezTo>
                    <a:pt x="59371" y="6536"/>
                    <a:pt x="59615" y="6699"/>
                    <a:pt x="59838" y="6922"/>
                  </a:cubicBezTo>
                  <a:cubicBezTo>
                    <a:pt x="60020" y="7165"/>
                    <a:pt x="60122" y="7490"/>
                    <a:pt x="60122" y="7876"/>
                  </a:cubicBezTo>
                  <a:cubicBezTo>
                    <a:pt x="60122" y="8343"/>
                    <a:pt x="59960" y="8769"/>
                    <a:pt x="59655" y="9134"/>
                  </a:cubicBezTo>
                  <a:cubicBezTo>
                    <a:pt x="59351" y="9540"/>
                    <a:pt x="58823" y="9743"/>
                    <a:pt x="58072" y="9743"/>
                  </a:cubicBezTo>
                  <a:cubicBezTo>
                    <a:pt x="57544" y="9743"/>
                    <a:pt x="57077" y="9601"/>
                    <a:pt x="56671" y="9276"/>
                  </a:cubicBezTo>
                  <a:cubicBezTo>
                    <a:pt x="56286" y="8972"/>
                    <a:pt x="55961" y="8647"/>
                    <a:pt x="55697" y="8302"/>
                  </a:cubicBezTo>
                  <a:cubicBezTo>
                    <a:pt x="55535" y="8059"/>
                    <a:pt x="55311" y="8018"/>
                    <a:pt x="55027" y="8160"/>
                  </a:cubicBezTo>
                  <a:lnTo>
                    <a:pt x="54500" y="8546"/>
                  </a:lnTo>
                  <a:cubicBezTo>
                    <a:pt x="54215" y="8769"/>
                    <a:pt x="54175" y="9013"/>
                    <a:pt x="54337" y="9276"/>
                  </a:cubicBezTo>
                  <a:cubicBezTo>
                    <a:pt x="54621" y="9764"/>
                    <a:pt x="55068" y="10230"/>
                    <a:pt x="55677" y="10677"/>
                  </a:cubicBezTo>
                  <a:cubicBezTo>
                    <a:pt x="56286" y="11144"/>
                    <a:pt x="57077" y="11387"/>
                    <a:pt x="58072" y="11408"/>
                  </a:cubicBezTo>
                  <a:cubicBezTo>
                    <a:pt x="59290" y="11408"/>
                    <a:pt x="60244" y="11063"/>
                    <a:pt x="60914" y="10373"/>
                  </a:cubicBezTo>
                  <a:cubicBezTo>
                    <a:pt x="61583" y="9723"/>
                    <a:pt x="61908" y="8870"/>
                    <a:pt x="61908" y="7876"/>
                  </a:cubicBezTo>
                  <a:moveTo>
                    <a:pt x="33004" y="4649"/>
                  </a:moveTo>
                  <a:cubicBezTo>
                    <a:pt x="33004" y="4994"/>
                    <a:pt x="32842" y="5176"/>
                    <a:pt x="32497" y="5176"/>
                  </a:cubicBezTo>
                  <a:lnTo>
                    <a:pt x="29412" y="5176"/>
                  </a:lnTo>
                  <a:cubicBezTo>
                    <a:pt x="29067" y="5176"/>
                    <a:pt x="28904" y="4994"/>
                    <a:pt x="28904" y="4649"/>
                  </a:cubicBezTo>
                  <a:lnTo>
                    <a:pt x="28904" y="4080"/>
                  </a:lnTo>
                  <a:cubicBezTo>
                    <a:pt x="28904" y="3512"/>
                    <a:pt x="29087" y="3004"/>
                    <a:pt x="29432" y="2578"/>
                  </a:cubicBezTo>
                  <a:cubicBezTo>
                    <a:pt x="29797" y="2152"/>
                    <a:pt x="30305" y="1929"/>
                    <a:pt x="30954" y="1908"/>
                  </a:cubicBezTo>
                  <a:cubicBezTo>
                    <a:pt x="31604" y="1929"/>
                    <a:pt x="32111" y="2152"/>
                    <a:pt x="32477" y="2578"/>
                  </a:cubicBezTo>
                  <a:cubicBezTo>
                    <a:pt x="32822" y="3004"/>
                    <a:pt x="33004" y="3512"/>
                    <a:pt x="33004" y="4080"/>
                  </a:cubicBezTo>
                  <a:close/>
                  <a:moveTo>
                    <a:pt x="34791" y="4080"/>
                  </a:moveTo>
                  <a:cubicBezTo>
                    <a:pt x="34770" y="3025"/>
                    <a:pt x="34425" y="2132"/>
                    <a:pt x="33755" y="1381"/>
                  </a:cubicBezTo>
                  <a:cubicBezTo>
                    <a:pt x="33065" y="650"/>
                    <a:pt x="32132" y="264"/>
                    <a:pt x="30954" y="244"/>
                  </a:cubicBezTo>
                  <a:cubicBezTo>
                    <a:pt x="29818" y="264"/>
                    <a:pt x="28884" y="650"/>
                    <a:pt x="28194" y="1381"/>
                  </a:cubicBezTo>
                  <a:cubicBezTo>
                    <a:pt x="27483" y="2132"/>
                    <a:pt x="27118" y="3025"/>
                    <a:pt x="27118" y="4080"/>
                  </a:cubicBezTo>
                  <a:lnTo>
                    <a:pt x="27118" y="7835"/>
                  </a:lnTo>
                  <a:cubicBezTo>
                    <a:pt x="27118" y="8870"/>
                    <a:pt x="27483" y="9764"/>
                    <a:pt x="28194" y="10494"/>
                  </a:cubicBezTo>
                  <a:cubicBezTo>
                    <a:pt x="28884" y="11245"/>
                    <a:pt x="29818" y="11631"/>
                    <a:pt x="30954" y="11651"/>
                  </a:cubicBezTo>
                  <a:cubicBezTo>
                    <a:pt x="31929" y="11631"/>
                    <a:pt x="32720" y="11408"/>
                    <a:pt x="33329" y="10981"/>
                  </a:cubicBezTo>
                  <a:cubicBezTo>
                    <a:pt x="33634" y="10758"/>
                    <a:pt x="33897" y="10535"/>
                    <a:pt x="34100" y="10291"/>
                  </a:cubicBezTo>
                  <a:cubicBezTo>
                    <a:pt x="34303" y="10068"/>
                    <a:pt x="34466" y="9824"/>
                    <a:pt x="34608" y="9601"/>
                  </a:cubicBezTo>
                  <a:cubicBezTo>
                    <a:pt x="34689" y="9500"/>
                    <a:pt x="34730" y="9378"/>
                    <a:pt x="34730" y="9236"/>
                  </a:cubicBezTo>
                  <a:cubicBezTo>
                    <a:pt x="34709" y="9114"/>
                    <a:pt x="34628" y="8992"/>
                    <a:pt x="34486" y="8870"/>
                  </a:cubicBezTo>
                  <a:lnTo>
                    <a:pt x="33979" y="8505"/>
                  </a:lnTo>
                  <a:cubicBezTo>
                    <a:pt x="33857" y="8404"/>
                    <a:pt x="33755" y="8363"/>
                    <a:pt x="33634" y="8383"/>
                  </a:cubicBezTo>
                  <a:cubicBezTo>
                    <a:pt x="33491" y="8404"/>
                    <a:pt x="33370" y="8465"/>
                    <a:pt x="33288" y="8586"/>
                  </a:cubicBezTo>
                  <a:cubicBezTo>
                    <a:pt x="33086" y="8870"/>
                    <a:pt x="32801" y="9175"/>
                    <a:pt x="32436" y="9500"/>
                  </a:cubicBezTo>
                  <a:cubicBezTo>
                    <a:pt x="32050" y="9804"/>
                    <a:pt x="31563" y="9967"/>
                    <a:pt x="30954" y="9987"/>
                  </a:cubicBezTo>
                  <a:cubicBezTo>
                    <a:pt x="30284" y="9967"/>
                    <a:pt x="29797" y="9743"/>
                    <a:pt x="29432" y="9297"/>
                  </a:cubicBezTo>
                  <a:cubicBezTo>
                    <a:pt x="29067" y="8870"/>
                    <a:pt x="28904" y="8383"/>
                    <a:pt x="28904" y="7815"/>
                  </a:cubicBezTo>
                  <a:lnTo>
                    <a:pt x="28904" y="7247"/>
                  </a:lnTo>
                  <a:cubicBezTo>
                    <a:pt x="28904" y="6902"/>
                    <a:pt x="29067" y="6719"/>
                    <a:pt x="29412" y="6719"/>
                  </a:cubicBezTo>
                  <a:lnTo>
                    <a:pt x="33755" y="6719"/>
                  </a:lnTo>
                  <a:cubicBezTo>
                    <a:pt x="34425" y="6719"/>
                    <a:pt x="34770" y="6374"/>
                    <a:pt x="34791" y="5684"/>
                  </a:cubicBezTo>
                  <a:close/>
                  <a:moveTo>
                    <a:pt x="7267" y="9317"/>
                  </a:moveTo>
                  <a:cubicBezTo>
                    <a:pt x="7429" y="9053"/>
                    <a:pt x="7348" y="8810"/>
                    <a:pt x="7064" y="8627"/>
                  </a:cubicBezTo>
                  <a:lnTo>
                    <a:pt x="6516" y="8241"/>
                  </a:lnTo>
                  <a:cubicBezTo>
                    <a:pt x="6272" y="8059"/>
                    <a:pt x="6049" y="8119"/>
                    <a:pt x="5826" y="8424"/>
                  </a:cubicBezTo>
                  <a:cubicBezTo>
                    <a:pt x="5785" y="8505"/>
                    <a:pt x="5724" y="8627"/>
                    <a:pt x="5623" y="8749"/>
                  </a:cubicBezTo>
                  <a:cubicBezTo>
                    <a:pt x="5521" y="8911"/>
                    <a:pt x="5400" y="9053"/>
                    <a:pt x="5237" y="9216"/>
                  </a:cubicBezTo>
                  <a:cubicBezTo>
                    <a:pt x="4933" y="9561"/>
                    <a:pt x="4466" y="9743"/>
                    <a:pt x="3837" y="9743"/>
                  </a:cubicBezTo>
                  <a:cubicBezTo>
                    <a:pt x="3187" y="9743"/>
                    <a:pt x="2680" y="9500"/>
                    <a:pt x="2314" y="9073"/>
                  </a:cubicBezTo>
                  <a:cubicBezTo>
                    <a:pt x="1949" y="8627"/>
                    <a:pt x="1787" y="8140"/>
                    <a:pt x="1787" y="7592"/>
                  </a:cubicBezTo>
                  <a:lnTo>
                    <a:pt x="1787" y="3837"/>
                  </a:lnTo>
                  <a:cubicBezTo>
                    <a:pt x="1787" y="3248"/>
                    <a:pt x="1949" y="2761"/>
                    <a:pt x="2314" y="2335"/>
                  </a:cubicBezTo>
                  <a:cubicBezTo>
                    <a:pt x="2680" y="1908"/>
                    <a:pt x="3187" y="1685"/>
                    <a:pt x="3837" y="1665"/>
                  </a:cubicBezTo>
                  <a:cubicBezTo>
                    <a:pt x="4161" y="1665"/>
                    <a:pt x="4446" y="1705"/>
                    <a:pt x="4689" y="1807"/>
                  </a:cubicBezTo>
                  <a:cubicBezTo>
                    <a:pt x="4912" y="1929"/>
                    <a:pt x="5115" y="2071"/>
                    <a:pt x="5257" y="2213"/>
                  </a:cubicBezTo>
                  <a:cubicBezTo>
                    <a:pt x="5420" y="2355"/>
                    <a:pt x="5542" y="2497"/>
                    <a:pt x="5643" y="2659"/>
                  </a:cubicBezTo>
                  <a:cubicBezTo>
                    <a:pt x="5745" y="2802"/>
                    <a:pt x="5805" y="2923"/>
                    <a:pt x="5826" y="3045"/>
                  </a:cubicBezTo>
                  <a:cubicBezTo>
                    <a:pt x="6029" y="3309"/>
                    <a:pt x="6252" y="3350"/>
                    <a:pt x="6516" y="3167"/>
                  </a:cubicBezTo>
                  <a:lnTo>
                    <a:pt x="7084" y="2761"/>
                  </a:lnTo>
                  <a:cubicBezTo>
                    <a:pt x="7226" y="2659"/>
                    <a:pt x="7308" y="2517"/>
                    <a:pt x="7328" y="2375"/>
                  </a:cubicBezTo>
                  <a:cubicBezTo>
                    <a:pt x="7328" y="2253"/>
                    <a:pt x="7287" y="2152"/>
                    <a:pt x="7226" y="2050"/>
                  </a:cubicBezTo>
                  <a:cubicBezTo>
                    <a:pt x="7145" y="1787"/>
                    <a:pt x="6841" y="1381"/>
                    <a:pt x="6333" y="853"/>
                  </a:cubicBezTo>
                  <a:cubicBezTo>
                    <a:pt x="6090" y="609"/>
                    <a:pt x="5765" y="406"/>
                    <a:pt x="5339" y="244"/>
                  </a:cubicBezTo>
                  <a:cubicBezTo>
                    <a:pt x="4912" y="82"/>
                    <a:pt x="4425" y="0"/>
                    <a:pt x="3837" y="0"/>
                  </a:cubicBezTo>
                  <a:cubicBezTo>
                    <a:pt x="2680" y="21"/>
                    <a:pt x="1766" y="406"/>
                    <a:pt x="1056" y="1157"/>
                  </a:cubicBezTo>
                  <a:cubicBezTo>
                    <a:pt x="345" y="1888"/>
                    <a:pt x="0" y="2781"/>
                    <a:pt x="0" y="3837"/>
                  </a:cubicBezTo>
                  <a:lnTo>
                    <a:pt x="0" y="7592"/>
                  </a:lnTo>
                  <a:cubicBezTo>
                    <a:pt x="0" y="8627"/>
                    <a:pt x="345" y="9520"/>
                    <a:pt x="1056" y="10251"/>
                  </a:cubicBezTo>
                  <a:cubicBezTo>
                    <a:pt x="1766" y="11022"/>
                    <a:pt x="2680" y="11408"/>
                    <a:pt x="3837" y="11408"/>
                  </a:cubicBezTo>
                  <a:cubicBezTo>
                    <a:pt x="4405" y="11408"/>
                    <a:pt x="4892" y="11306"/>
                    <a:pt x="5318" y="11144"/>
                  </a:cubicBezTo>
                  <a:cubicBezTo>
                    <a:pt x="5745" y="10981"/>
                    <a:pt x="6069" y="10778"/>
                    <a:pt x="6333" y="10555"/>
                  </a:cubicBezTo>
                  <a:cubicBezTo>
                    <a:pt x="6617" y="10312"/>
                    <a:pt x="6841" y="10088"/>
                    <a:pt x="6983" y="9845"/>
                  </a:cubicBezTo>
                  <a:cubicBezTo>
                    <a:pt x="7125" y="9621"/>
                    <a:pt x="7226" y="9459"/>
                    <a:pt x="7267" y="93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7"/>
            <p:cNvSpPr/>
            <p:nvPr/>
          </p:nvSpPr>
          <p:spPr>
            <a:xfrm>
              <a:off x="2339925" y="1981650"/>
              <a:ext cx="2915275" cy="1166125"/>
            </a:xfrm>
            <a:custGeom>
              <a:rect b="b" l="l" r="r" t="t"/>
              <a:pathLst>
                <a:path extrusionOk="0" h="46645" w="116611">
                  <a:moveTo>
                    <a:pt x="46178" y="0"/>
                  </a:moveTo>
                  <a:cubicBezTo>
                    <a:pt x="19852" y="2274"/>
                    <a:pt x="1" y="11753"/>
                    <a:pt x="1" y="23058"/>
                  </a:cubicBezTo>
                  <a:cubicBezTo>
                    <a:pt x="1" y="36049"/>
                    <a:pt x="26185" y="46644"/>
                    <a:pt x="58296" y="46644"/>
                  </a:cubicBezTo>
                  <a:cubicBezTo>
                    <a:pt x="90427" y="46644"/>
                    <a:pt x="116611" y="36049"/>
                    <a:pt x="116611" y="23058"/>
                  </a:cubicBezTo>
                  <a:cubicBezTo>
                    <a:pt x="116611" y="11753"/>
                    <a:pt x="96760" y="2274"/>
                    <a:pt x="70434" y="0"/>
                  </a:cubicBezTo>
                  <a:lnTo>
                    <a:pt x="70434" y="1096"/>
                  </a:lnTo>
                  <a:cubicBezTo>
                    <a:pt x="84074" y="2720"/>
                    <a:pt x="93837" y="8870"/>
                    <a:pt x="93837" y="13904"/>
                  </a:cubicBezTo>
                  <a:cubicBezTo>
                    <a:pt x="93837" y="20318"/>
                    <a:pt x="77883" y="25555"/>
                    <a:pt x="58296" y="25555"/>
                  </a:cubicBezTo>
                  <a:cubicBezTo>
                    <a:pt x="38729" y="25555"/>
                    <a:pt x="22775" y="20318"/>
                    <a:pt x="22775" y="13904"/>
                  </a:cubicBezTo>
                  <a:cubicBezTo>
                    <a:pt x="22775" y="8870"/>
                    <a:pt x="32538" y="3004"/>
                    <a:pt x="46178" y="13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7"/>
            <p:cNvSpPr/>
            <p:nvPr/>
          </p:nvSpPr>
          <p:spPr>
            <a:xfrm>
              <a:off x="3191425" y="2051675"/>
              <a:ext cx="1208225" cy="429825"/>
            </a:xfrm>
            <a:custGeom>
              <a:rect b="b" l="l" r="r" t="t"/>
              <a:pathLst>
                <a:path extrusionOk="0" h="17193" w="48329">
                  <a:moveTo>
                    <a:pt x="19141" y="0"/>
                  </a:moveTo>
                  <a:cubicBezTo>
                    <a:pt x="8221" y="833"/>
                    <a:pt x="0" y="4324"/>
                    <a:pt x="0" y="8485"/>
                  </a:cubicBezTo>
                  <a:cubicBezTo>
                    <a:pt x="0" y="13275"/>
                    <a:pt x="10859" y="17192"/>
                    <a:pt x="24154" y="17192"/>
                  </a:cubicBezTo>
                  <a:cubicBezTo>
                    <a:pt x="37470" y="17192"/>
                    <a:pt x="48329" y="13275"/>
                    <a:pt x="48329" y="8485"/>
                  </a:cubicBezTo>
                  <a:cubicBezTo>
                    <a:pt x="48329" y="4324"/>
                    <a:pt x="40108" y="833"/>
                    <a:pt x="29188" y="0"/>
                  </a:cubicBezTo>
                  <a:lnTo>
                    <a:pt x="29188" y="1076"/>
                  </a:lnTo>
                  <a:cubicBezTo>
                    <a:pt x="34831" y="1685"/>
                    <a:pt x="38890" y="3268"/>
                    <a:pt x="38890" y="5115"/>
                  </a:cubicBezTo>
                  <a:cubicBezTo>
                    <a:pt x="38890" y="7490"/>
                    <a:pt x="32273" y="9419"/>
                    <a:pt x="24154" y="9419"/>
                  </a:cubicBezTo>
                  <a:cubicBezTo>
                    <a:pt x="16056" y="9419"/>
                    <a:pt x="9439" y="7490"/>
                    <a:pt x="9439" y="5115"/>
                  </a:cubicBezTo>
                  <a:cubicBezTo>
                    <a:pt x="9439" y="3268"/>
                    <a:pt x="13478" y="1685"/>
                    <a:pt x="19141" y="10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7"/>
            <p:cNvSpPr/>
            <p:nvPr/>
          </p:nvSpPr>
          <p:spPr>
            <a:xfrm>
              <a:off x="2762125" y="3697300"/>
              <a:ext cx="28450" cy="25900"/>
            </a:xfrm>
            <a:custGeom>
              <a:rect b="b" l="l" r="r" t="t"/>
              <a:pathLst>
                <a:path extrusionOk="0" h="1036" w="1138">
                  <a:moveTo>
                    <a:pt x="1137" y="366"/>
                  </a:moveTo>
                  <a:cubicBezTo>
                    <a:pt x="1137" y="143"/>
                    <a:pt x="1015" y="21"/>
                    <a:pt x="812" y="1"/>
                  </a:cubicBezTo>
                  <a:lnTo>
                    <a:pt x="325" y="1"/>
                  </a:lnTo>
                  <a:cubicBezTo>
                    <a:pt x="102" y="21"/>
                    <a:pt x="0" y="143"/>
                    <a:pt x="0" y="366"/>
                  </a:cubicBezTo>
                  <a:lnTo>
                    <a:pt x="0" y="691"/>
                  </a:lnTo>
                  <a:cubicBezTo>
                    <a:pt x="0" y="914"/>
                    <a:pt x="102" y="1036"/>
                    <a:pt x="325" y="1036"/>
                  </a:cubicBezTo>
                  <a:lnTo>
                    <a:pt x="812" y="1036"/>
                  </a:lnTo>
                  <a:cubicBezTo>
                    <a:pt x="1015" y="1036"/>
                    <a:pt x="1137" y="914"/>
                    <a:pt x="1137" y="6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7"/>
            <p:cNvSpPr/>
            <p:nvPr/>
          </p:nvSpPr>
          <p:spPr>
            <a:xfrm>
              <a:off x="3444625" y="3697300"/>
              <a:ext cx="28450" cy="25400"/>
            </a:xfrm>
            <a:custGeom>
              <a:rect b="b" l="l" r="r" t="t"/>
              <a:pathLst>
                <a:path extrusionOk="0" h="1016" w="1138">
                  <a:moveTo>
                    <a:pt x="1137" y="346"/>
                  </a:moveTo>
                  <a:cubicBezTo>
                    <a:pt x="1137" y="122"/>
                    <a:pt x="1016" y="1"/>
                    <a:pt x="813" y="1"/>
                  </a:cubicBezTo>
                  <a:lnTo>
                    <a:pt x="325" y="1"/>
                  </a:lnTo>
                  <a:cubicBezTo>
                    <a:pt x="102" y="1"/>
                    <a:pt x="1" y="122"/>
                    <a:pt x="1" y="346"/>
                  </a:cubicBezTo>
                  <a:lnTo>
                    <a:pt x="1" y="670"/>
                  </a:lnTo>
                  <a:cubicBezTo>
                    <a:pt x="1" y="894"/>
                    <a:pt x="102" y="1015"/>
                    <a:pt x="325" y="1015"/>
                  </a:cubicBezTo>
                  <a:lnTo>
                    <a:pt x="813" y="1015"/>
                  </a:lnTo>
                  <a:cubicBezTo>
                    <a:pt x="1016" y="1015"/>
                    <a:pt x="1137" y="894"/>
                    <a:pt x="1137" y="6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7"/>
            <p:cNvSpPr/>
            <p:nvPr/>
          </p:nvSpPr>
          <p:spPr>
            <a:xfrm>
              <a:off x="4122075" y="3697800"/>
              <a:ext cx="28425" cy="25900"/>
            </a:xfrm>
            <a:custGeom>
              <a:rect b="b" l="l" r="r" t="t"/>
              <a:pathLst>
                <a:path extrusionOk="0" h="1036" w="1137">
                  <a:moveTo>
                    <a:pt x="1137" y="366"/>
                  </a:moveTo>
                  <a:cubicBezTo>
                    <a:pt x="1137" y="123"/>
                    <a:pt x="1015" y="21"/>
                    <a:pt x="812" y="1"/>
                  </a:cubicBezTo>
                  <a:lnTo>
                    <a:pt x="325" y="1"/>
                  </a:lnTo>
                  <a:cubicBezTo>
                    <a:pt x="102" y="21"/>
                    <a:pt x="0" y="123"/>
                    <a:pt x="0" y="366"/>
                  </a:cubicBezTo>
                  <a:lnTo>
                    <a:pt x="0" y="691"/>
                  </a:lnTo>
                  <a:cubicBezTo>
                    <a:pt x="0" y="914"/>
                    <a:pt x="102" y="1016"/>
                    <a:pt x="325" y="1036"/>
                  </a:cubicBezTo>
                  <a:lnTo>
                    <a:pt x="812" y="1036"/>
                  </a:lnTo>
                  <a:cubicBezTo>
                    <a:pt x="1015" y="1016"/>
                    <a:pt x="1137" y="914"/>
                    <a:pt x="1137" y="6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7"/>
            <p:cNvSpPr/>
            <p:nvPr/>
          </p:nvSpPr>
          <p:spPr>
            <a:xfrm>
              <a:off x="4800000" y="3697300"/>
              <a:ext cx="28450" cy="25900"/>
            </a:xfrm>
            <a:custGeom>
              <a:rect b="b" l="l" r="r" t="t"/>
              <a:pathLst>
                <a:path extrusionOk="0" h="1036" w="1138">
                  <a:moveTo>
                    <a:pt x="1137" y="346"/>
                  </a:moveTo>
                  <a:cubicBezTo>
                    <a:pt x="1137" y="122"/>
                    <a:pt x="1016" y="21"/>
                    <a:pt x="813" y="1"/>
                  </a:cubicBezTo>
                  <a:lnTo>
                    <a:pt x="325" y="1"/>
                  </a:lnTo>
                  <a:cubicBezTo>
                    <a:pt x="102" y="21"/>
                    <a:pt x="1" y="122"/>
                    <a:pt x="1" y="346"/>
                  </a:cubicBezTo>
                  <a:lnTo>
                    <a:pt x="1" y="691"/>
                  </a:lnTo>
                  <a:cubicBezTo>
                    <a:pt x="1" y="914"/>
                    <a:pt x="102" y="1015"/>
                    <a:pt x="325" y="1036"/>
                  </a:cubicBezTo>
                  <a:lnTo>
                    <a:pt x="813" y="1036"/>
                  </a:lnTo>
                  <a:cubicBezTo>
                    <a:pt x="1016" y="1015"/>
                    <a:pt x="1137" y="914"/>
                    <a:pt x="1137" y="6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" name="Google Shape;195;p37"/>
          <p:cNvSpPr txBox="1"/>
          <p:nvPr/>
        </p:nvSpPr>
        <p:spPr>
          <a:xfrm>
            <a:off x="1588925" y="287325"/>
            <a:ext cx="33621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Barlow Medium"/>
                <a:ea typeface="Barlow Medium"/>
                <a:cs typeface="Barlow Medium"/>
                <a:sym typeface="Barlow Medium"/>
              </a:rPr>
              <a:t>Pessoas impulsionando inovação. Inovação impulsionando negócios.</a:t>
            </a:r>
            <a:endParaRPr>
              <a:solidFill>
                <a:srgbClr val="FFFFFF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6"/>
          <p:cNvSpPr/>
          <p:nvPr/>
        </p:nvSpPr>
        <p:spPr>
          <a:xfrm>
            <a:off x="1400550" y="236575"/>
            <a:ext cx="427800" cy="427800"/>
          </a:xfrm>
          <a:prstGeom prst="ellipse">
            <a:avLst/>
          </a:prstGeom>
          <a:solidFill>
            <a:srgbClr val="F39C1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46"/>
          <p:cNvSpPr/>
          <p:nvPr/>
        </p:nvSpPr>
        <p:spPr>
          <a:xfrm>
            <a:off x="0" y="969525"/>
            <a:ext cx="1440600" cy="3633600"/>
          </a:xfrm>
          <a:prstGeom prst="rect">
            <a:avLst/>
          </a:prstGeom>
          <a:solidFill>
            <a:srgbClr val="F39C1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6121"/>
              </a:solidFill>
            </a:endParaRPr>
          </a:p>
        </p:txBody>
      </p:sp>
      <p:grpSp>
        <p:nvGrpSpPr>
          <p:cNvPr id="356" name="Google Shape;356;p46"/>
          <p:cNvGrpSpPr/>
          <p:nvPr/>
        </p:nvGrpSpPr>
        <p:grpSpPr>
          <a:xfrm>
            <a:off x="444550" y="309750"/>
            <a:ext cx="4395600" cy="327300"/>
            <a:chOff x="444550" y="233550"/>
            <a:chExt cx="4395600" cy="327300"/>
          </a:xfrm>
        </p:grpSpPr>
        <p:sp>
          <p:nvSpPr>
            <p:cNvPr id="357" name="Google Shape;357;p46"/>
            <p:cNvSpPr txBox="1"/>
            <p:nvPr/>
          </p:nvSpPr>
          <p:spPr>
            <a:xfrm>
              <a:off x="444550" y="233550"/>
              <a:ext cx="43956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800">
                  <a:solidFill>
                    <a:srgbClr val="C7C7C7"/>
                  </a:solidFill>
                  <a:latin typeface="Barlow"/>
                  <a:ea typeface="Barlow"/>
                  <a:cs typeface="Barlow"/>
                  <a:sym typeface="Barlow"/>
                </a:rPr>
                <a:t>        FASE 1</a:t>
              </a:r>
              <a:r>
                <a:rPr b="1" lang="pt-BR" sz="800">
                  <a:solidFill>
                    <a:srgbClr val="CCCCCC"/>
                  </a:solidFill>
                  <a:latin typeface="Barlow"/>
                  <a:ea typeface="Barlow"/>
                  <a:cs typeface="Barlow"/>
                  <a:sym typeface="Barlow"/>
                </a:rPr>
                <a:t>		</a:t>
              </a:r>
              <a:r>
                <a:rPr b="1" lang="pt-BR" sz="8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FASE 2 </a:t>
              </a:r>
              <a:r>
                <a:rPr b="1" lang="pt-BR" sz="800">
                  <a:solidFill>
                    <a:srgbClr val="C7C7C7"/>
                  </a:solidFill>
                  <a:latin typeface="Barlow"/>
                  <a:ea typeface="Barlow"/>
                  <a:cs typeface="Barlow"/>
                  <a:sym typeface="Barlow"/>
                </a:rPr>
                <a:t>		FASE 3                       FASE 4                     FASE 5</a:t>
              </a:r>
              <a:endParaRPr b="1" sz="8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358" name="Google Shape;358;p46"/>
            <p:cNvCxnSpPr/>
            <p:nvPr/>
          </p:nvCxnSpPr>
          <p:spPr>
            <a:xfrm>
              <a:off x="1047775" y="397200"/>
              <a:ext cx="228600" cy="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59" name="Google Shape;359;p46"/>
          <p:cNvSpPr txBox="1"/>
          <p:nvPr/>
        </p:nvSpPr>
        <p:spPr>
          <a:xfrm>
            <a:off x="1806150" y="1108100"/>
            <a:ext cx="6666900" cy="10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t-BR" sz="3400">
                <a:solidFill>
                  <a:srgbClr val="F39C10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Sobrecarga de métodos</a:t>
            </a:r>
            <a:endParaRPr sz="3400">
              <a:solidFill>
                <a:srgbClr val="F39C10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t-BR" sz="3400">
                <a:solidFill>
                  <a:srgbClr val="F39C10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(overload)</a:t>
            </a:r>
            <a:endParaRPr sz="3400">
              <a:solidFill>
                <a:srgbClr val="F39C10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cxnSp>
        <p:nvCxnSpPr>
          <p:cNvPr id="360" name="Google Shape;360;p46"/>
          <p:cNvCxnSpPr/>
          <p:nvPr/>
        </p:nvCxnSpPr>
        <p:spPr>
          <a:xfrm>
            <a:off x="1962175" y="473400"/>
            <a:ext cx="228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46"/>
          <p:cNvCxnSpPr/>
          <p:nvPr/>
        </p:nvCxnSpPr>
        <p:spPr>
          <a:xfrm>
            <a:off x="2775175" y="473400"/>
            <a:ext cx="228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62" name="Google Shape;362;p46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363" name="Google Shape;363;p46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364" name="Google Shape;364;p46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365" name="Google Shape;365;p46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46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46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46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46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46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46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372" name="Google Shape;372;p46"/>
          <p:cNvCxnSpPr/>
          <p:nvPr/>
        </p:nvCxnSpPr>
        <p:spPr>
          <a:xfrm>
            <a:off x="3537175" y="473400"/>
            <a:ext cx="228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3" name="Google Shape;373;p46"/>
          <p:cNvSpPr txBox="1"/>
          <p:nvPr/>
        </p:nvSpPr>
        <p:spPr>
          <a:xfrm>
            <a:off x="1806150" y="2315900"/>
            <a:ext cx="6841500" cy="23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Através do mecanismo de sobrecarga, dois métodos de uma classe podem ter o mesmo nome, desde que suas assinaturas sejam diferentes, entretanto isso não é polimorfismo.</a:t>
            </a:r>
            <a:endParaRPr sz="1600">
              <a:solidFill>
                <a:srgbClr val="59595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1175" y="-23937"/>
            <a:ext cx="9226350" cy="5191376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47"/>
          <p:cNvSpPr/>
          <p:nvPr/>
        </p:nvSpPr>
        <p:spPr>
          <a:xfrm>
            <a:off x="0" y="0"/>
            <a:ext cx="3922500" cy="5143500"/>
          </a:xfrm>
          <a:prstGeom prst="rect">
            <a:avLst/>
          </a:prstGeom>
          <a:solidFill>
            <a:srgbClr val="C70F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47"/>
          <p:cNvSpPr txBox="1"/>
          <p:nvPr/>
        </p:nvSpPr>
        <p:spPr>
          <a:xfrm>
            <a:off x="298450" y="2551850"/>
            <a:ext cx="3042900" cy="9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Pessoas impulsionando inovação. </a:t>
            </a:r>
            <a:endParaRPr sz="1500" u="sng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15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Inovação impulsionando negócios.</a:t>
            </a:r>
            <a:endParaRPr sz="15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381" name="Google Shape;381;p47"/>
          <p:cNvGrpSpPr/>
          <p:nvPr/>
        </p:nvGrpSpPr>
        <p:grpSpPr>
          <a:xfrm>
            <a:off x="443153" y="1570591"/>
            <a:ext cx="1259766" cy="710245"/>
            <a:chOff x="2339925" y="1981650"/>
            <a:chExt cx="2916800" cy="1747650"/>
          </a:xfrm>
        </p:grpSpPr>
        <p:sp>
          <p:nvSpPr>
            <p:cNvPr id="382" name="Google Shape;382;p47"/>
            <p:cNvSpPr/>
            <p:nvPr/>
          </p:nvSpPr>
          <p:spPr>
            <a:xfrm>
              <a:off x="2340950" y="3438000"/>
              <a:ext cx="2915775" cy="291300"/>
            </a:xfrm>
            <a:custGeom>
              <a:rect b="b" l="l" r="r" t="t"/>
              <a:pathLst>
                <a:path extrusionOk="0" h="11652" w="116631">
                  <a:moveTo>
                    <a:pt x="114844" y="3370"/>
                  </a:moveTo>
                  <a:cubicBezTo>
                    <a:pt x="114804" y="4019"/>
                    <a:pt x="114540" y="4446"/>
                    <a:pt x="114053" y="4628"/>
                  </a:cubicBezTo>
                  <a:cubicBezTo>
                    <a:pt x="113566" y="4852"/>
                    <a:pt x="113139" y="4953"/>
                    <a:pt x="112794" y="4933"/>
                  </a:cubicBezTo>
                  <a:lnTo>
                    <a:pt x="111252" y="4933"/>
                  </a:lnTo>
                  <a:cubicBezTo>
                    <a:pt x="110907" y="4933"/>
                    <a:pt x="110724" y="4770"/>
                    <a:pt x="110724" y="4425"/>
                  </a:cubicBezTo>
                  <a:lnTo>
                    <a:pt x="110724" y="3837"/>
                  </a:lnTo>
                  <a:cubicBezTo>
                    <a:pt x="110724" y="3268"/>
                    <a:pt x="110907" y="2761"/>
                    <a:pt x="111272" y="2335"/>
                  </a:cubicBezTo>
                  <a:cubicBezTo>
                    <a:pt x="111617" y="1908"/>
                    <a:pt x="112124" y="1685"/>
                    <a:pt x="112794" y="1665"/>
                  </a:cubicBezTo>
                  <a:cubicBezTo>
                    <a:pt x="113363" y="1665"/>
                    <a:pt x="113850" y="1807"/>
                    <a:pt x="114235" y="2071"/>
                  </a:cubicBezTo>
                  <a:cubicBezTo>
                    <a:pt x="114621" y="2355"/>
                    <a:pt x="114824" y="2781"/>
                    <a:pt x="114844" y="3370"/>
                  </a:cubicBezTo>
                  <a:close/>
                  <a:moveTo>
                    <a:pt x="116631" y="8647"/>
                  </a:moveTo>
                  <a:cubicBezTo>
                    <a:pt x="116631" y="7937"/>
                    <a:pt x="116529" y="7348"/>
                    <a:pt x="116306" y="6922"/>
                  </a:cubicBezTo>
                  <a:cubicBezTo>
                    <a:pt x="116083" y="6516"/>
                    <a:pt x="115839" y="6211"/>
                    <a:pt x="115534" y="6009"/>
                  </a:cubicBezTo>
                  <a:cubicBezTo>
                    <a:pt x="115352" y="5826"/>
                    <a:pt x="115352" y="5663"/>
                    <a:pt x="115534" y="5501"/>
                  </a:cubicBezTo>
                  <a:cubicBezTo>
                    <a:pt x="115737" y="5400"/>
                    <a:pt x="115961" y="5176"/>
                    <a:pt x="116204" y="4831"/>
                  </a:cubicBezTo>
                  <a:cubicBezTo>
                    <a:pt x="116468" y="4507"/>
                    <a:pt x="116610" y="4019"/>
                    <a:pt x="116631" y="3370"/>
                  </a:cubicBezTo>
                  <a:cubicBezTo>
                    <a:pt x="116610" y="2294"/>
                    <a:pt x="116245" y="1462"/>
                    <a:pt x="115555" y="894"/>
                  </a:cubicBezTo>
                  <a:cubicBezTo>
                    <a:pt x="114824" y="305"/>
                    <a:pt x="113890" y="0"/>
                    <a:pt x="112794" y="0"/>
                  </a:cubicBezTo>
                  <a:cubicBezTo>
                    <a:pt x="111637" y="21"/>
                    <a:pt x="110724" y="406"/>
                    <a:pt x="110014" y="1157"/>
                  </a:cubicBezTo>
                  <a:cubicBezTo>
                    <a:pt x="109303" y="1888"/>
                    <a:pt x="108958" y="2802"/>
                    <a:pt x="108958" y="3857"/>
                  </a:cubicBezTo>
                  <a:lnTo>
                    <a:pt x="108958" y="10677"/>
                  </a:lnTo>
                  <a:cubicBezTo>
                    <a:pt x="108958" y="11022"/>
                    <a:pt x="109120" y="11184"/>
                    <a:pt x="109465" y="11184"/>
                  </a:cubicBezTo>
                  <a:lnTo>
                    <a:pt x="110216" y="11184"/>
                  </a:lnTo>
                  <a:cubicBezTo>
                    <a:pt x="110562" y="11184"/>
                    <a:pt x="110724" y="11022"/>
                    <a:pt x="110724" y="10677"/>
                  </a:cubicBezTo>
                  <a:lnTo>
                    <a:pt x="110724" y="7023"/>
                  </a:lnTo>
                  <a:cubicBezTo>
                    <a:pt x="110724" y="6658"/>
                    <a:pt x="110907" y="6496"/>
                    <a:pt x="111252" y="6496"/>
                  </a:cubicBezTo>
                  <a:lnTo>
                    <a:pt x="112794" y="6496"/>
                  </a:lnTo>
                  <a:cubicBezTo>
                    <a:pt x="113444" y="6496"/>
                    <a:pt x="113951" y="6719"/>
                    <a:pt x="114296" y="7145"/>
                  </a:cubicBezTo>
                  <a:cubicBezTo>
                    <a:pt x="114662" y="7571"/>
                    <a:pt x="114844" y="8079"/>
                    <a:pt x="114844" y="8647"/>
                  </a:cubicBezTo>
                  <a:lnTo>
                    <a:pt x="114844" y="10677"/>
                  </a:lnTo>
                  <a:cubicBezTo>
                    <a:pt x="114844" y="11022"/>
                    <a:pt x="115007" y="11184"/>
                    <a:pt x="115352" y="11184"/>
                  </a:cubicBezTo>
                  <a:lnTo>
                    <a:pt x="116123" y="11184"/>
                  </a:lnTo>
                  <a:cubicBezTo>
                    <a:pt x="116448" y="11184"/>
                    <a:pt x="116631" y="11022"/>
                    <a:pt x="116631" y="10677"/>
                  </a:cubicBezTo>
                  <a:close/>
                  <a:moveTo>
                    <a:pt x="87483" y="4425"/>
                  </a:moveTo>
                  <a:cubicBezTo>
                    <a:pt x="87483" y="4770"/>
                    <a:pt x="87321" y="4933"/>
                    <a:pt x="86976" y="4933"/>
                  </a:cubicBezTo>
                  <a:lnTo>
                    <a:pt x="83890" y="4933"/>
                  </a:lnTo>
                  <a:cubicBezTo>
                    <a:pt x="83545" y="4933"/>
                    <a:pt x="83383" y="4770"/>
                    <a:pt x="83383" y="4425"/>
                  </a:cubicBezTo>
                  <a:lnTo>
                    <a:pt x="83383" y="3837"/>
                  </a:lnTo>
                  <a:cubicBezTo>
                    <a:pt x="83383" y="3268"/>
                    <a:pt x="83545" y="2761"/>
                    <a:pt x="83911" y="2335"/>
                  </a:cubicBezTo>
                  <a:cubicBezTo>
                    <a:pt x="84276" y="1908"/>
                    <a:pt x="84784" y="1685"/>
                    <a:pt x="85433" y="1665"/>
                  </a:cubicBezTo>
                  <a:cubicBezTo>
                    <a:pt x="86083" y="1685"/>
                    <a:pt x="86590" y="1908"/>
                    <a:pt x="86955" y="2335"/>
                  </a:cubicBezTo>
                  <a:cubicBezTo>
                    <a:pt x="87300" y="2761"/>
                    <a:pt x="87483" y="3268"/>
                    <a:pt x="87483" y="3837"/>
                  </a:cubicBezTo>
                  <a:close/>
                  <a:moveTo>
                    <a:pt x="89269" y="3857"/>
                  </a:moveTo>
                  <a:cubicBezTo>
                    <a:pt x="89249" y="2802"/>
                    <a:pt x="88904" y="1888"/>
                    <a:pt x="88214" y="1157"/>
                  </a:cubicBezTo>
                  <a:cubicBezTo>
                    <a:pt x="87544" y="406"/>
                    <a:pt x="86610" y="21"/>
                    <a:pt x="85433" y="0"/>
                  </a:cubicBezTo>
                  <a:cubicBezTo>
                    <a:pt x="84296" y="21"/>
                    <a:pt x="83363" y="406"/>
                    <a:pt x="82652" y="1157"/>
                  </a:cubicBezTo>
                  <a:cubicBezTo>
                    <a:pt x="81942" y="1888"/>
                    <a:pt x="81597" y="2802"/>
                    <a:pt x="81597" y="3857"/>
                  </a:cubicBezTo>
                  <a:lnTo>
                    <a:pt x="81597" y="10677"/>
                  </a:lnTo>
                  <a:cubicBezTo>
                    <a:pt x="81597" y="11022"/>
                    <a:pt x="81759" y="11184"/>
                    <a:pt x="82104" y="11184"/>
                  </a:cubicBezTo>
                  <a:lnTo>
                    <a:pt x="82876" y="11184"/>
                  </a:lnTo>
                  <a:cubicBezTo>
                    <a:pt x="83200" y="11184"/>
                    <a:pt x="83383" y="11022"/>
                    <a:pt x="83383" y="10677"/>
                  </a:cubicBezTo>
                  <a:lnTo>
                    <a:pt x="83383" y="7023"/>
                  </a:lnTo>
                  <a:cubicBezTo>
                    <a:pt x="83383" y="6658"/>
                    <a:pt x="83545" y="6496"/>
                    <a:pt x="83890" y="6496"/>
                  </a:cubicBezTo>
                  <a:lnTo>
                    <a:pt x="86976" y="6496"/>
                  </a:lnTo>
                  <a:cubicBezTo>
                    <a:pt x="87321" y="6496"/>
                    <a:pt x="87483" y="6658"/>
                    <a:pt x="87483" y="7023"/>
                  </a:cubicBezTo>
                  <a:lnTo>
                    <a:pt x="87483" y="10677"/>
                  </a:lnTo>
                  <a:cubicBezTo>
                    <a:pt x="87483" y="11022"/>
                    <a:pt x="87646" y="11184"/>
                    <a:pt x="87991" y="11184"/>
                  </a:cubicBezTo>
                  <a:lnTo>
                    <a:pt x="88762" y="11184"/>
                  </a:lnTo>
                  <a:cubicBezTo>
                    <a:pt x="89107" y="11184"/>
                    <a:pt x="89269" y="11022"/>
                    <a:pt x="89269" y="10677"/>
                  </a:cubicBezTo>
                  <a:close/>
                  <a:moveTo>
                    <a:pt x="61908" y="7876"/>
                  </a:moveTo>
                  <a:cubicBezTo>
                    <a:pt x="61888" y="6760"/>
                    <a:pt x="61522" y="5948"/>
                    <a:pt x="60771" y="5420"/>
                  </a:cubicBezTo>
                  <a:cubicBezTo>
                    <a:pt x="60041" y="4912"/>
                    <a:pt x="59127" y="4628"/>
                    <a:pt x="58072" y="4588"/>
                  </a:cubicBezTo>
                  <a:cubicBezTo>
                    <a:pt x="58031" y="4608"/>
                    <a:pt x="57707" y="4527"/>
                    <a:pt x="57138" y="4364"/>
                  </a:cubicBezTo>
                  <a:cubicBezTo>
                    <a:pt x="56895" y="4263"/>
                    <a:pt x="56671" y="4101"/>
                    <a:pt x="56509" y="3898"/>
                  </a:cubicBezTo>
                  <a:cubicBezTo>
                    <a:pt x="56306" y="3715"/>
                    <a:pt x="56205" y="3451"/>
                    <a:pt x="56205" y="3126"/>
                  </a:cubicBezTo>
                  <a:cubicBezTo>
                    <a:pt x="56205" y="2822"/>
                    <a:pt x="56347" y="2497"/>
                    <a:pt x="56610" y="2172"/>
                  </a:cubicBezTo>
                  <a:cubicBezTo>
                    <a:pt x="56874" y="1848"/>
                    <a:pt x="57361" y="1665"/>
                    <a:pt x="58072" y="1645"/>
                  </a:cubicBezTo>
                  <a:cubicBezTo>
                    <a:pt x="58640" y="1645"/>
                    <a:pt x="59168" y="1868"/>
                    <a:pt x="59635" y="2314"/>
                  </a:cubicBezTo>
                  <a:cubicBezTo>
                    <a:pt x="59858" y="2517"/>
                    <a:pt x="60102" y="2538"/>
                    <a:pt x="60366" y="2375"/>
                  </a:cubicBezTo>
                  <a:lnTo>
                    <a:pt x="60914" y="1969"/>
                  </a:lnTo>
                  <a:cubicBezTo>
                    <a:pt x="61177" y="1766"/>
                    <a:pt x="61218" y="1543"/>
                    <a:pt x="60974" y="1279"/>
                  </a:cubicBezTo>
                  <a:cubicBezTo>
                    <a:pt x="60670" y="914"/>
                    <a:pt x="60284" y="609"/>
                    <a:pt x="59817" y="366"/>
                  </a:cubicBezTo>
                  <a:cubicBezTo>
                    <a:pt x="59330" y="143"/>
                    <a:pt x="58762" y="21"/>
                    <a:pt x="58072" y="0"/>
                  </a:cubicBezTo>
                  <a:cubicBezTo>
                    <a:pt x="56895" y="21"/>
                    <a:pt x="56002" y="345"/>
                    <a:pt x="55393" y="995"/>
                  </a:cubicBezTo>
                  <a:cubicBezTo>
                    <a:pt x="54804" y="1645"/>
                    <a:pt x="54500" y="2355"/>
                    <a:pt x="54500" y="3147"/>
                  </a:cubicBezTo>
                  <a:cubicBezTo>
                    <a:pt x="54520" y="5014"/>
                    <a:pt x="55717" y="6049"/>
                    <a:pt x="58072" y="6272"/>
                  </a:cubicBezTo>
                  <a:cubicBezTo>
                    <a:pt x="58133" y="6252"/>
                    <a:pt x="58458" y="6313"/>
                    <a:pt x="59107" y="6455"/>
                  </a:cubicBezTo>
                  <a:cubicBezTo>
                    <a:pt x="59371" y="6536"/>
                    <a:pt x="59615" y="6699"/>
                    <a:pt x="59838" y="6922"/>
                  </a:cubicBezTo>
                  <a:cubicBezTo>
                    <a:pt x="60020" y="7165"/>
                    <a:pt x="60122" y="7490"/>
                    <a:pt x="60122" y="7876"/>
                  </a:cubicBezTo>
                  <a:cubicBezTo>
                    <a:pt x="60122" y="8343"/>
                    <a:pt x="59960" y="8769"/>
                    <a:pt x="59655" y="9134"/>
                  </a:cubicBezTo>
                  <a:cubicBezTo>
                    <a:pt x="59351" y="9540"/>
                    <a:pt x="58823" y="9743"/>
                    <a:pt x="58072" y="9743"/>
                  </a:cubicBezTo>
                  <a:cubicBezTo>
                    <a:pt x="57544" y="9743"/>
                    <a:pt x="57077" y="9601"/>
                    <a:pt x="56671" y="9276"/>
                  </a:cubicBezTo>
                  <a:cubicBezTo>
                    <a:pt x="56286" y="8972"/>
                    <a:pt x="55961" y="8647"/>
                    <a:pt x="55697" y="8302"/>
                  </a:cubicBezTo>
                  <a:cubicBezTo>
                    <a:pt x="55535" y="8059"/>
                    <a:pt x="55311" y="8018"/>
                    <a:pt x="55027" y="8160"/>
                  </a:cubicBezTo>
                  <a:lnTo>
                    <a:pt x="54500" y="8546"/>
                  </a:lnTo>
                  <a:cubicBezTo>
                    <a:pt x="54215" y="8769"/>
                    <a:pt x="54175" y="9013"/>
                    <a:pt x="54337" y="9276"/>
                  </a:cubicBezTo>
                  <a:cubicBezTo>
                    <a:pt x="54621" y="9764"/>
                    <a:pt x="55068" y="10230"/>
                    <a:pt x="55677" y="10677"/>
                  </a:cubicBezTo>
                  <a:cubicBezTo>
                    <a:pt x="56286" y="11144"/>
                    <a:pt x="57077" y="11387"/>
                    <a:pt x="58072" y="11408"/>
                  </a:cubicBezTo>
                  <a:cubicBezTo>
                    <a:pt x="59290" y="11408"/>
                    <a:pt x="60244" y="11063"/>
                    <a:pt x="60914" y="10373"/>
                  </a:cubicBezTo>
                  <a:cubicBezTo>
                    <a:pt x="61583" y="9723"/>
                    <a:pt x="61908" y="8870"/>
                    <a:pt x="61908" y="7876"/>
                  </a:cubicBezTo>
                  <a:moveTo>
                    <a:pt x="33004" y="4649"/>
                  </a:moveTo>
                  <a:cubicBezTo>
                    <a:pt x="33004" y="4994"/>
                    <a:pt x="32842" y="5176"/>
                    <a:pt x="32497" y="5176"/>
                  </a:cubicBezTo>
                  <a:lnTo>
                    <a:pt x="29412" y="5176"/>
                  </a:lnTo>
                  <a:cubicBezTo>
                    <a:pt x="29067" y="5176"/>
                    <a:pt x="28904" y="4994"/>
                    <a:pt x="28904" y="4649"/>
                  </a:cubicBezTo>
                  <a:lnTo>
                    <a:pt x="28904" y="4080"/>
                  </a:lnTo>
                  <a:cubicBezTo>
                    <a:pt x="28904" y="3512"/>
                    <a:pt x="29087" y="3004"/>
                    <a:pt x="29432" y="2578"/>
                  </a:cubicBezTo>
                  <a:cubicBezTo>
                    <a:pt x="29797" y="2152"/>
                    <a:pt x="30305" y="1929"/>
                    <a:pt x="30954" y="1908"/>
                  </a:cubicBezTo>
                  <a:cubicBezTo>
                    <a:pt x="31604" y="1929"/>
                    <a:pt x="32111" y="2152"/>
                    <a:pt x="32477" y="2578"/>
                  </a:cubicBezTo>
                  <a:cubicBezTo>
                    <a:pt x="32822" y="3004"/>
                    <a:pt x="33004" y="3512"/>
                    <a:pt x="33004" y="4080"/>
                  </a:cubicBezTo>
                  <a:close/>
                  <a:moveTo>
                    <a:pt x="34791" y="4080"/>
                  </a:moveTo>
                  <a:cubicBezTo>
                    <a:pt x="34770" y="3025"/>
                    <a:pt x="34425" y="2132"/>
                    <a:pt x="33755" y="1381"/>
                  </a:cubicBezTo>
                  <a:cubicBezTo>
                    <a:pt x="33065" y="650"/>
                    <a:pt x="32132" y="264"/>
                    <a:pt x="30954" y="244"/>
                  </a:cubicBezTo>
                  <a:cubicBezTo>
                    <a:pt x="29818" y="264"/>
                    <a:pt x="28884" y="650"/>
                    <a:pt x="28194" y="1381"/>
                  </a:cubicBezTo>
                  <a:cubicBezTo>
                    <a:pt x="27483" y="2132"/>
                    <a:pt x="27118" y="3025"/>
                    <a:pt x="27118" y="4080"/>
                  </a:cubicBezTo>
                  <a:lnTo>
                    <a:pt x="27118" y="7835"/>
                  </a:lnTo>
                  <a:cubicBezTo>
                    <a:pt x="27118" y="8870"/>
                    <a:pt x="27483" y="9764"/>
                    <a:pt x="28194" y="10494"/>
                  </a:cubicBezTo>
                  <a:cubicBezTo>
                    <a:pt x="28884" y="11245"/>
                    <a:pt x="29818" y="11631"/>
                    <a:pt x="30954" y="11651"/>
                  </a:cubicBezTo>
                  <a:cubicBezTo>
                    <a:pt x="31929" y="11631"/>
                    <a:pt x="32720" y="11408"/>
                    <a:pt x="33329" y="10981"/>
                  </a:cubicBezTo>
                  <a:cubicBezTo>
                    <a:pt x="33634" y="10758"/>
                    <a:pt x="33897" y="10535"/>
                    <a:pt x="34100" y="10291"/>
                  </a:cubicBezTo>
                  <a:cubicBezTo>
                    <a:pt x="34303" y="10068"/>
                    <a:pt x="34466" y="9824"/>
                    <a:pt x="34608" y="9601"/>
                  </a:cubicBezTo>
                  <a:cubicBezTo>
                    <a:pt x="34689" y="9500"/>
                    <a:pt x="34730" y="9378"/>
                    <a:pt x="34730" y="9236"/>
                  </a:cubicBezTo>
                  <a:cubicBezTo>
                    <a:pt x="34709" y="9114"/>
                    <a:pt x="34628" y="8992"/>
                    <a:pt x="34486" y="8870"/>
                  </a:cubicBezTo>
                  <a:lnTo>
                    <a:pt x="33979" y="8505"/>
                  </a:lnTo>
                  <a:cubicBezTo>
                    <a:pt x="33857" y="8404"/>
                    <a:pt x="33755" y="8363"/>
                    <a:pt x="33634" y="8383"/>
                  </a:cubicBezTo>
                  <a:cubicBezTo>
                    <a:pt x="33491" y="8404"/>
                    <a:pt x="33370" y="8465"/>
                    <a:pt x="33288" y="8586"/>
                  </a:cubicBezTo>
                  <a:cubicBezTo>
                    <a:pt x="33086" y="8870"/>
                    <a:pt x="32801" y="9175"/>
                    <a:pt x="32436" y="9500"/>
                  </a:cubicBezTo>
                  <a:cubicBezTo>
                    <a:pt x="32050" y="9804"/>
                    <a:pt x="31563" y="9967"/>
                    <a:pt x="30954" y="9987"/>
                  </a:cubicBezTo>
                  <a:cubicBezTo>
                    <a:pt x="30284" y="9967"/>
                    <a:pt x="29797" y="9743"/>
                    <a:pt x="29432" y="9297"/>
                  </a:cubicBezTo>
                  <a:cubicBezTo>
                    <a:pt x="29067" y="8870"/>
                    <a:pt x="28904" y="8383"/>
                    <a:pt x="28904" y="7815"/>
                  </a:cubicBezTo>
                  <a:lnTo>
                    <a:pt x="28904" y="7247"/>
                  </a:lnTo>
                  <a:cubicBezTo>
                    <a:pt x="28904" y="6902"/>
                    <a:pt x="29067" y="6719"/>
                    <a:pt x="29412" y="6719"/>
                  </a:cubicBezTo>
                  <a:lnTo>
                    <a:pt x="33755" y="6719"/>
                  </a:lnTo>
                  <a:cubicBezTo>
                    <a:pt x="34425" y="6719"/>
                    <a:pt x="34770" y="6374"/>
                    <a:pt x="34791" y="5684"/>
                  </a:cubicBezTo>
                  <a:close/>
                  <a:moveTo>
                    <a:pt x="7267" y="9317"/>
                  </a:moveTo>
                  <a:cubicBezTo>
                    <a:pt x="7429" y="9053"/>
                    <a:pt x="7348" y="8810"/>
                    <a:pt x="7064" y="8627"/>
                  </a:cubicBezTo>
                  <a:lnTo>
                    <a:pt x="6516" y="8241"/>
                  </a:lnTo>
                  <a:cubicBezTo>
                    <a:pt x="6272" y="8059"/>
                    <a:pt x="6049" y="8119"/>
                    <a:pt x="5826" y="8424"/>
                  </a:cubicBezTo>
                  <a:cubicBezTo>
                    <a:pt x="5785" y="8505"/>
                    <a:pt x="5724" y="8627"/>
                    <a:pt x="5623" y="8749"/>
                  </a:cubicBezTo>
                  <a:cubicBezTo>
                    <a:pt x="5521" y="8911"/>
                    <a:pt x="5400" y="9053"/>
                    <a:pt x="5237" y="9216"/>
                  </a:cubicBezTo>
                  <a:cubicBezTo>
                    <a:pt x="4933" y="9561"/>
                    <a:pt x="4466" y="9743"/>
                    <a:pt x="3837" y="9743"/>
                  </a:cubicBezTo>
                  <a:cubicBezTo>
                    <a:pt x="3187" y="9743"/>
                    <a:pt x="2680" y="9500"/>
                    <a:pt x="2314" y="9073"/>
                  </a:cubicBezTo>
                  <a:cubicBezTo>
                    <a:pt x="1949" y="8627"/>
                    <a:pt x="1787" y="8140"/>
                    <a:pt x="1787" y="7592"/>
                  </a:cubicBezTo>
                  <a:lnTo>
                    <a:pt x="1787" y="3837"/>
                  </a:lnTo>
                  <a:cubicBezTo>
                    <a:pt x="1787" y="3248"/>
                    <a:pt x="1949" y="2761"/>
                    <a:pt x="2314" y="2335"/>
                  </a:cubicBezTo>
                  <a:cubicBezTo>
                    <a:pt x="2680" y="1908"/>
                    <a:pt x="3187" y="1685"/>
                    <a:pt x="3837" y="1665"/>
                  </a:cubicBezTo>
                  <a:cubicBezTo>
                    <a:pt x="4161" y="1665"/>
                    <a:pt x="4446" y="1705"/>
                    <a:pt x="4689" y="1807"/>
                  </a:cubicBezTo>
                  <a:cubicBezTo>
                    <a:pt x="4912" y="1929"/>
                    <a:pt x="5115" y="2071"/>
                    <a:pt x="5257" y="2213"/>
                  </a:cubicBezTo>
                  <a:cubicBezTo>
                    <a:pt x="5420" y="2355"/>
                    <a:pt x="5542" y="2497"/>
                    <a:pt x="5643" y="2659"/>
                  </a:cubicBezTo>
                  <a:cubicBezTo>
                    <a:pt x="5745" y="2802"/>
                    <a:pt x="5805" y="2923"/>
                    <a:pt x="5826" y="3045"/>
                  </a:cubicBezTo>
                  <a:cubicBezTo>
                    <a:pt x="6029" y="3309"/>
                    <a:pt x="6252" y="3350"/>
                    <a:pt x="6516" y="3167"/>
                  </a:cubicBezTo>
                  <a:lnTo>
                    <a:pt x="7084" y="2761"/>
                  </a:lnTo>
                  <a:cubicBezTo>
                    <a:pt x="7226" y="2659"/>
                    <a:pt x="7308" y="2517"/>
                    <a:pt x="7328" y="2375"/>
                  </a:cubicBezTo>
                  <a:cubicBezTo>
                    <a:pt x="7328" y="2253"/>
                    <a:pt x="7287" y="2152"/>
                    <a:pt x="7226" y="2050"/>
                  </a:cubicBezTo>
                  <a:cubicBezTo>
                    <a:pt x="7145" y="1787"/>
                    <a:pt x="6841" y="1381"/>
                    <a:pt x="6333" y="853"/>
                  </a:cubicBezTo>
                  <a:cubicBezTo>
                    <a:pt x="6090" y="609"/>
                    <a:pt x="5765" y="406"/>
                    <a:pt x="5339" y="244"/>
                  </a:cubicBezTo>
                  <a:cubicBezTo>
                    <a:pt x="4912" y="82"/>
                    <a:pt x="4425" y="0"/>
                    <a:pt x="3837" y="0"/>
                  </a:cubicBezTo>
                  <a:cubicBezTo>
                    <a:pt x="2680" y="21"/>
                    <a:pt x="1766" y="406"/>
                    <a:pt x="1056" y="1157"/>
                  </a:cubicBezTo>
                  <a:cubicBezTo>
                    <a:pt x="345" y="1888"/>
                    <a:pt x="0" y="2781"/>
                    <a:pt x="0" y="3837"/>
                  </a:cubicBezTo>
                  <a:lnTo>
                    <a:pt x="0" y="7592"/>
                  </a:lnTo>
                  <a:cubicBezTo>
                    <a:pt x="0" y="8627"/>
                    <a:pt x="345" y="9520"/>
                    <a:pt x="1056" y="10251"/>
                  </a:cubicBezTo>
                  <a:cubicBezTo>
                    <a:pt x="1766" y="11022"/>
                    <a:pt x="2680" y="11408"/>
                    <a:pt x="3837" y="11408"/>
                  </a:cubicBezTo>
                  <a:cubicBezTo>
                    <a:pt x="4405" y="11408"/>
                    <a:pt x="4892" y="11306"/>
                    <a:pt x="5318" y="11144"/>
                  </a:cubicBezTo>
                  <a:cubicBezTo>
                    <a:pt x="5745" y="10981"/>
                    <a:pt x="6069" y="10778"/>
                    <a:pt x="6333" y="10555"/>
                  </a:cubicBezTo>
                  <a:cubicBezTo>
                    <a:pt x="6617" y="10312"/>
                    <a:pt x="6841" y="10088"/>
                    <a:pt x="6983" y="9845"/>
                  </a:cubicBezTo>
                  <a:cubicBezTo>
                    <a:pt x="7125" y="9621"/>
                    <a:pt x="7226" y="9459"/>
                    <a:pt x="7267" y="93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47"/>
            <p:cNvSpPr/>
            <p:nvPr/>
          </p:nvSpPr>
          <p:spPr>
            <a:xfrm>
              <a:off x="2339925" y="1981650"/>
              <a:ext cx="2915275" cy="1166125"/>
            </a:xfrm>
            <a:custGeom>
              <a:rect b="b" l="l" r="r" t="t"/>
              <a:pathLst>
                <a:path extrusionOk="0" h="46645" w="116611">
                  <a:moveTo>
                    <a:pt x="46178" y="0"/>
                  </a:moveTo>
                  <a:cubicBezTo>
                    <a:pt x="19852" y="2274"/>
                    <a:pt x="1" y="11753"/>
                    <a:pt x="1" y="23058"/>
                  </a:cubicBezTo>
                  <a:cubicBezTo>
                    <a:pt x="1" y="36049"/>
                    <a:pt x="26185" y="46644"/>
                    <a:pt x="58296" y="46644"/>
                  </a:cubicBezTo>
                  <a:cubicBezTo>
                    <a:pt x="90427" y="46644"/>
                    <a:pt x="116611" y="36049"/>
                    <a:pt x="116611" y="23058"/>
                  </a:cubicBezTo>
                  <a:cubicBezTo>
                    <a:pt x="116611" y="11753"/>
                    <a:pt x="96760" y="2274"/>
                    <a:pt x="70434" y="0"/>
                  </a:cubicBezTo>
                  <a:lnTo>
                    <a:pt x="70434" y="1096"/>
                  </a:lnTo>
                  <a:cubicBezTo>
                    <a:pt x="84074" y="2720"/>
                    <a:pt x="93837" y="8870"/>
                    <a:pt x="93837" y="13904"/>
                  </a:cubicBezTo>
                  <a:cubicBezTo>
                    <a:pt x="93837" y="20318"/>
                    <a:pt x="77883" y="25555"/>
                    <a:pt x="58296" y="25555"/>
                  </a:cubicBezTo>
                  <a:cubicBezTo>
                    <a:pt x="38729" y="25555"/>
                    <a:pt x="22775" y="20318"/>
                    <a:pt x="22775" y="13904"/>
                  </a:cubicBezTo>
                  <a:cubicBezTo>
                    <a:pt x="22775" y="8870"/>
                    <a:pt x="32538" y="3004"/>
                    <a:pt x="46178" y="13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47"/>
            <p:cNvSpPr/>
            <p:nvPr/>
          </p:nvSpPr>
          <p:spPr>
            <a:xfrm>
              <a:off x="3191425" y="2051675"/>
              <a:ext cx="1208225" cy="429825"/>
            </a:xfrm>
            <a:custGeom>
              <a:rect b="b" l="l" r="r" t="t"/>
              <a:pathLst>
                <a:path extrusionOk="0" h="17193" w="48329">
                  <a:moveTo>
                    <a:pt x="19141" y="0"/>
                  </a:moveTo>
                  <a:cubicBezTo>
                    <a:pt x="8221" y="833"/>
                    <a:pt x="0" y="4324"/>
                    <a:pt x="0" y="8485"/>
                  </a:cubicBezTo>
                  <a:cubicBezTo>
                    <a:pt x="0" y="13275"/>
                    <a:pt x="10859" y="17192"/>
                    <a:pt x="24154" y="17192"/>
                  </a:cubicBezTo>
                  <a:cubicBezTo>
                    <a:pt x="37470" y="17192"/>
                    <a:pt x="48329" y="13275"/>
                    <a:pt x="48329" y="8485"/>
                  </a:cubicBezTo>
                  <a:cubicBezTo>
                    <a:pt x="48329" y="4324"/>
                    <a:pt x="40108" y="833"/>
                    <a:pt x="29188" y="0"/>
                  </a:cubicBezTo>
                  <a:lnTo>
                    <a:pt x="29188" y="1076"/>
                  </a:lnTo>
                  <a:cubicBezTo>
                    <a:pt x="34831" y="1685"/>
                    <a:pt x="38890" y="3268"/>
                    <a:pt x="38890" y="5115"/>
                  </a:cubicBezTo>
                  <a:cubicBezTo>
                    <a:pt x="38890" y="7490"/>
                    <a:pt x="32273" y="9419"/>
                    <a:pt x="24154" y="9419"/>
                  </a:cubicBezTo>
                  <a:cubicBezTo>
                    <a:pt x="16056" y="9419"/>
                    <a:pt x="9439" y="7490"/>
                    <a:pt x="9439" y="5115"/>
                  </a:cubicBezTo>
                  <a:cubicBezTo>
                    <a:pt x="9439" y="3268"/>
                    <a:pt x="13478" y="1685"/>
                    <a:pt x="19141" y="10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47"/>
            <p:cNvSpPr/>
            <p:nvPr/>
          </p:nvSpPr>
          <p:spPr>
            <a:xfrm>
              <a:off x="2762125" y="3697300"/>
              <a:ext cx="28450" cy="25900"/>
            </a:xfrm>
            <a:custGeom>
              <a:rect b="b" l="l" r="r" t="t"/>
              <a:pathLst>
                <a:path extrusionOk="0" h="1036" w="1138">
                  <a:moveTo>
                    <a:pt x="1137" y="366"/>
                  </a:moveTo>
                  <a:cubicBezTo>
                    <a:pt x="1137" y="143"/>
                    <a:pt x="1015" y="21"/>
                    <a:pt x="812" y="1"/>
                  </a:cubicBezTo>
                  <a:lnTo>
                    <a:pt x="325" y="1"/>
                  </a:lnTo>
                  <a:cubicBezTo>
                    <a:pt x="102" y="21"/>
                    <a:pt x="0" y="143"/>
                    <a:pt x="0" y="366"/>
                  </a:cubicBezTo>
                  <a:lnTo>
                    <a:pt x="0" y="691"/>
                  </a:lnTo>
                  <a:cubicBezTo>
                    <a:pt x="0" y="914"/>
                    <a:pt x="102" y="1036"/>
                    <a:pt x="325" y="1036"/>
                  </a:cubicBezTo>
                  <a:lnTo>
                    <a:pt x="812" y="1036"/>
                  </a:lnTo>
                  <a:cubicBezTo>
                    <a:pt x="1015" y="1036"/>
                    <a:pt x="1137" y="914"/>
                    <a:pt x="1137" y="6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47"/>
            <p:cNvSpPr/>
            <p:nvPr/>
          </p:nvSpPr>
          <p:spPr>
            <a:xfrm>
              <a:off x="3444625" y="3697300"/>
              <a:ext cx="28450" cy="25400"/>
            </a:xfrm>
            <a:custGeom>
              <a:rect b="b" l="l" r="r" t="t"/>
              <a:pathLst>
                <a:path extrusionOk="0" h="1016" w="1138">
                  <a:moveTo>
                    <a:pt x="1137" y="346"/>
                  </a:moveTo>
                  <a:cubicBezTo>
                    <a:pt x="1137" y="122"/>
                    <a:pt x="1016" y="1"/>
                    <a:pt x="813" y="1"/>
                  </a:cubicBezTo>
                  <a:lnTo>
                    <a:pt x="325" y="1"/>
                  </a:lnTo>
                  <a:cubicBezTo>
                    <a:pt x="102" y="1"/>
                    <a:pt x="1" y="122"/>
                    <a:pt x="1" y="346"/>
                  </a:cubicBezTo>
                  <a:lnTo>
                    <a:pt x="1" y="670"/>
                  </a:lnTo>
                  <a:cubicBezTo>
                    <a:pt x="1" y="894"/>
                    <a:pt x="102" y="1015"/>
                    <a:pt x="325" y="1015"/>
                  </a:cubicBezTo>
                  <a:lnTo>
                    <a:pt x="813" y="1015"/>
                  </a:lnTo>
                  <a:cubicBezTo>
                    <a:pt x="1016" y="1015"/>
                    <a:pt x="1137" y="894"/>
                    <a:pt x="1137" y="6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47"/>
            <p:cNvSpPr/>
            <p:nvPr/>
          </p:nvSpPr>
          <p:spPr>
            <a:xfrm>
              <a:off x="4122075" y="3697800"/>
              <a:ext cx="28425" cy="25900"/>
            </a:xfrm>
            <a:custGeom>
              <a:rect b="b" l="l" r="r" t="t"/>
              <a:pathLst>
                <a:path extrusionOk="0" h="1036" w="1137">
                  <a:moveTo>
                    <a:pt x="1137" y="366"/>
                  </a:moveTo>
                  <a:cubicBezTo>
                    <a:pt x="1137" y="123"/>
                    <a:pt x="1015" y="21"/>
                    <a:pt x="812" y="1"/>
                  </a:cubicBezTo>
                  <a:lnTo>
                    <a:pt x="325" y="1"/>
                  </a:lnTo>
                  <a:cubicBezTo>
                    <a:pt x="102" y="21"/>
                    <a:pt x="0" y="123"/>
                    <a:pt x="0" y="366"/>
                  </a:cubicBezTo>
                  <a:lnTo>
                    <a:pt x="0" y="691"/>
                  </a:lnTo>
                  <a:cubicBezTo>
                    <a:pt x="0" y="914"/>
                    <a:pt x="102" y="1016"/>
                    <a:pt x="325" y="1036"/>
                  </a:cubicBezTo>
                  <a:lnTo>
                    <a:pt x="812" y="1036"/>
                  </a:lnTo>
                  <a:cubicBezTo>
                    <a:pt x="1015" y="1016"/>
                    <a:pt x="1137" y="914"/>
                    <a:pt x="1137" y="6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47"/>
            <p:cNvSpPr/>
            <p:nvPr/>
          </p:nvSpPr>
          <p:spPr>
            <a:xfrm>
              <a:off x="4800000" y="3697300"/>
              <a:ext cx="28450" cy="25900"/>
            </a:xfrm>
            <a:custGeom>
              <a:rect b="b" l="l" r="r" t="t"/>
              <a:pathLst>
                <a:path extrusionOk="0" h="1036" w="1138">
                  <a:moveTo>
                    <a:pt x="1137" y="346"/>
                  </a:moveTo>
                  <a:cubicBezTo>
                    <a:pt x="1137" y="122"/>
                    <a:pt x="1016" y="21"/>
                    <a:pt x="813" y="1"/>
                  </a:cubicBezTo>
                  <a:lnTo>
                    <a:pt x="325" y="1"/>
                  </a:lnTo>
                  <a:cubicBezTo>
                    <a:pt x="102" y="21"/>
                    <a:pt x="1" y="122"/>
                    <a:pt x="1" y="346"/>
                  </a:cubicBezTo>
                  <a:lnTo>
                    <a:pt x="1" y="691"/>
                  </a:lnTo>
                  <a:cubicBezTo>
                    <a:pt x="1" y="914"/>
                    <a:pt x="102" y="1015"/>
                    <a:pt x="325" y="1036"/>
                  </a:cubicBezTo>
                  <a:lnTo>
                    <a:pt x="813" y="1036"/>
                  </a:lnTo>
                  <a:cubicBezTo>
                    <a:pt x="1016" y="1015"/>
                    <a:pt x="1137" y="914"/>
                    <a:pt x="1137" y="6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9" name="Google Shape;389;p47"/>
          <p:cNvSpPr txBox="1"/>
          <p:nvPr/>
        </p:nvSpPr>
        <p:spPr>
          <a:xfrm>
            <a:off x="298450" y="3687325"/>
            <a:ext cx="2334900" cy="10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Noto Sans Symbols"/>
              <a:buNone/>
            </a:pPr>
            <a:r>
              <a:rPr lang="pt-BR" sz="1400">
                <a:solidFill>
                  <a:srgbClr val="FFFFFF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NOSSO CONTATO</a:t>
            </a:r>
            <a:endParaRPr>
              <a:solidFill>
                <a:srgbClr val="FFFFFF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grs@cesar.school</a:t>
            </a:r>
            <a:endParaRPr sz="12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lfmb@cesar.school</a:t>
            </a:r>
            <a:endParaRPr sz="12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Font typeface="Noto Sans Symbols"/>
              <a:buNone/>
            </a:pPr>
            <a:r>
              <a:t/>
            </a:r>
            <a:endParaRPr sz="12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8"/>
          <p:cNvSpPr/>
          <p:nvPr/>
        </p:nvSpPr>
        <p:spPr>
          <a:xfrm>
            <a:off x="-1000" y="-4950"/>
            <a:ext cx="9199500" cy="5143500"/>
          </a:xfrm>
          <a:prstGeom prst="rect">
            <a:avLst/>
          </a:prstGeom>
          <a:solidFill>
            <a:srgbClr val="0B037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48"/>
          <p:cNvSpPr txBox="1"/>
          <p:nvPr/>
        </p:nvSpPr>
        <p:spPr>
          <a:xfrm>
            <a:off x="1048338" y="1682100"/>
            <a:ext cx="7047300" cy="10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0">
                <a:solidFill>
                  <a:schemeClr val="lt2"/>
                </a:solidFill>
                <a:latin typeface="Kalam"/>
                <a:ea typeface="Kalam"/>
                <a:cs typeface="Kalam"/>
                <a:sym typeface="Kalam"/>
              </a:rPr>
              <a:t>Exercícios</a:t>
            </a:r>
            <a:endParaRPr b="1" sz="6000">
              <a:solidFill>
                <a:schemeClr val="lt2"/>
              </a:solidFill>
              <a:latin typeface="Kalam"/>
              <a:ea typeface="Kalam"/>
              <a:cs typeface="Kalam"/>
              <a:sym typeface="Kala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9"/>
          <p:cNvSpPr/>
          <p:nvPr/>
        </p:nvSpPr>
        <p:spPr>
          <a:xfrm>
            <a:off x="-27525" y="0"/>
            <a:ext cx="3451200" cy="5143500"/>
          </a:xfrm>
          <a:prstGeom prst="rect">
            <a:avLst/>
          </a:prstGeom>
          <a:solidFill>
            <a:srgbClr val="0909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49"/>
          <p:cNvSpPr txBox="1"/>
          <p:nvPr/>
        </p:nvSpPr>
        <p:spPr>
          <a:xfrm>
            <a:off x="3689500" y="801950"/>
            <a:ext cx="4960200" cy="39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C612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r>
              <a:rPr b="1" lang="pt-BR">
                <a:solidFill>
                  <a:srgbClr val="FC6121"/>
                </a:solidFill>
                <a:latin typeface="Barlow"/>
                <a:ea typeface="Barlow"/>
                <a:cs typeface="Barlow"/>
                <a:sym typeface="Barlow"/>
              </a:rPr>
              <a:t> - </a:t>
            </a:r>
            <a:r>
              <a:rPr lang="pt-BR">
                <a:solidFill>
                  <a:srgbClr val="434343"/>
                </a:solidFill>
                <a:latin typeface="Barlow Medium"/>
                <a:ea typeface="Barlow Medium"/>
                <a:cs typeface="Barlow Medium"/>
                <a:sym typeface="Barlow Medium"/>
              </a:rPr>
              <a:t>Implemente em JAVA a seguinte situação:</a:t>
            </a:r>
            <a:endParaRPr>
              <a:solidFill>
                <a:srgbClr val="434343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Barlow Medium"/>
              <a:buChar char="●"/>
            </a:pPr>
            <a:r>
              <a:rPr lang="pt-BR">
                <a:solidFill>
                  <a:srgbClr val="434343"/>
                </a:solidFill>
                <a:latin typeface="Barlow Medium"/>
                <a:ea typeface="Barlow Medium"/>
                <a:cs typeface="Barlow Medium"/>
                <a:sym typeface="Barlow Medium"/>
              </a:rPr>
              <a:t>Crie uma classe de Eletrônicos aos quais possuem as características consumo, voltagem e status; assim como os comportamentos ligar(que define o status para true), desligar(que define o status para false) e isLigado(que informa se o eletrônico está ligado)</a:t>
            </a:r>
            <a:endParaRPr>
              <a:solidFill>
                <a:srgbClr val="434343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Barlow Medium"/>
              <a:buChar char="●"/>
            </a:pPr>
            <a:r>
              <a:rPr lang="pt-BR">
                <a:solidFill>
                  <a:srgbClr val="434343"/>
                </a:solidFill>
                <a:latin typeface="Barlow Medium"/>
                <a:ea typeface="Barlow Medium"/>
                <a:cs typeface="Barlow Medium"/>
                <a:sym typeface="Barlow Medium"/>
              </a:rPr>
              <a:t>Uma TV </a:t>
            </a:r>
            <a:r>
              <a:rPr b="1" lang="pt-BR">
                <a:solidFill>
                  <a:srgbClr val="FC6121"/>
                </a:solidFill>
                <a:latin typeface="Barlow"/>
                <a:ea typeface="Barlow"/>
                <a:cs typeface="Barlow"/>
                <a:sym typeface="Barlow"/>
              </a:rPr>
              <a:t>é um</a:t>
            </a:r>
            <a:r>
              <a:rPr lang="pt-BR">
                <a:solidFill>
                  <a:srgbClr val="434343"/>
                </a:solidFill>
                <a:latin typeface="Barlow Medium"/>
                <a:ea typeface="Barlow Medium"/>
                <a:cs typeface="Barlow Medium"/>
                <a:sym typeface="Barlow Medium"/>
              </a:rPr>
              <a:t> Eletrônico que possui polegada e canal. Ao utilizar o comportamento </a:t>
            </a:r>
            <a:r>
              <a:rPr b="1" lang="pt-BR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ligar</a:t>
            </a:r>
            <a:r>
              <a:rPr lang="pt-BR">
                <a:solidFill>
                  <a:srgbClr val="434343"/>
                </a:solidFill>
                <a:latin typeface="Barlow Medium"/>
                <a:ea typeface="Barlow Medium"/>
                <a:cs typeface="Barlow Medium"/>
                <a:sym typeface="Barlow Medium"/>
              </a:rPr>
              <a:t> seu status será ligado e o seu canal será modificado para 12.</a:t>
            </a:r>
            <a:endParaRPr>
              <a:solidFill>
                <a:srgbClr val="434343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402" name="Google Shape;402;p49"/>
          <p:cNvSpPr txBox="1"/>
          <p:nvPr/>
        </p:nvSpPr>
        <p:spPr>
          <a:xfrm>
            <a:off x="368925" y="2084725"/>
            <a:ext cx="27525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FC6121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Exercício 1</a:t>
            </a:r>
            <a:endParaRPr sz="4000">
              <a:solidFill>
                <a:srgbClr val="FC6121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0"/>
          <p:cNvSpPr/>
          <p:nvPr/>
        </p:nvSpPr>
        <p:spPr>
          <a:xfrm>
            <a:off x="-27525" y="0"/>
            <a:ext cx="3451200" cy="5143500"/>
          </a:xfrm>
          <a:prstGeom prst="rect">
            <a:avLst/>
          </a:prstGeom>
          <a:solidFill>
            <a:srgbClr val="0909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50"/>
          <p:cNvSpPr txBox="1"/>
          <p:nvPr/>
        </p:nvSpPr>
        <p:spPr>
          <a:xfrm>
            <a:off x="3689500" y="801950"/>
            <a:ext cx="4960200" cy="39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C612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r>
              <a:rPr b="1" lang="pt-BR">
                <a:solidFill>
                  <a:srgbClr val="FC6121"/>
                </a:solidFill>
                <a:latin typeface="Barlow"/>
                <a:ea typeface="Barlow"/>
                <a:cs typeface="Barlow"/>
                <a:sym typeface="Barlow"/>
              </a:rPr>
              <a:t> - </a:t>
            </a:r>
            <a:r>
              <a:rPr lang="pt-BR">
                <a:solidFill>
                  <a:srgbClr val="434343"/>
                </a:solidFill>
                <a:latin typeface="Barlow Medium"/>
                <a:ea typeface="Barlow Medium"/>
                <a:cs typeface="Barlow Medium"/>
                <a:sym typeface="Barlow Medium"/>
              </a:rPr>
              <a:t>Um Rádio também </a:t>
            </a:r>
            <a:r>
              <a:rPr b="1" lang="pt-BR">
                <a:solidFill>
                  <a:srgbClr val="FC6121"/>
                </a:solidFill>
                <a:latin typeface="Barlow"/>
                <a:ea typeface="Barlow"/>
                <a:cs typeface="Barlow"/>
                <a:sym typeface="Barlow"/>
              </a:rPr>
              <a:t>é um</a:t>
            </a:r>
            <a:r>
              <a:rPr lang="pt-BR">
                <a:solidFill>
                  <a:srgbClr val="434343"/>
                </a:solidFill>
                <a:latin typeface="Barlow Medium"/>
                <a:ea typeface="Barlow Medium"/>
                <a:cs typeface="Barlow Medium"/>
                <a:sym typeface="Barlow Medium"/>
              </a:rPr>
              <a:t> eletrônico que possui:</a:t>
            </a:r>
            <a:endParaRPr>
              <a:solidFill>
                <a:srgbClr val="434343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Barlow Medium"/>
              <a:buChar char="●"/>
            </a:pPr>
            <a:r>
              <a:rPr lang="pt-BR">
                <a:solidFill>
                  <a:srgbClr val="434343"/>
                </a:solidFill>
                <a:latin typeface="Barlow Medium"/>
                <a:ea typeface="Barlow Medium"/>
                <a:cs typeface="Barlow Medium"/>
                <a:sym typeface="Barlow Medium"/>
              </a:rPr>
              <a:t>– Características</a:t>
            </a:r>
            <a:endParaRPr>
              <a:solidFill>
                <a:srgbClr val="434343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Barlow Medium"/>
              <a:buChar char="○"/>
            </a:pPr>
            <a:r>
              <a:rPr lang="pt-BR">
                <a:solidFill>
                  <a:srgbClr val="434343"/>
                </a:solidFill>
                <a:latin typeface="Barlow Medium"/>
                <a:ea typeface="Barlow Medium"/>
                <a:cs typeface="Barlow Medium"/>
                <a:sym typeface="Barlow Medium"/>
              </a:rPr>
              <a:t>AM / FM – ambos constantes, com valor 1 e 2, respectivamente</a:t>
            </a:r>
            <a:endParaRPr>
              <a:solidFill>
                <a:srgbClr val="434343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Barlow Medium"/>
              <a:buChar char="○"/>
            </a:pPr>
            <a:r>
              <a:rPr lang="pt-BR">
                <a:solidFill>
                  <a:srgbClr val="434343"/>
                </a:solidFill>
                <a:latin typeface="Barlow Medium"/>
                <a:ea typeface="Barlow Medium"/>
                <a:cs typeface="Barlow Medium"/>
                <a:sym typeface="Barlow Medium"/>
              </a:rPr>
              <a:t>banda, sintonia e volume</a:t>
            </a:r>
            <a:endParaRPr>
              <a:solidFill>
                <a:srgbClr val="434343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Barlow Medium"/>
              <a:buChar char="●"/>
            </a:pPr>
            <a:r>
              <a:rPr lang="pt-BR">
                <a:solidFill>
                  <a:srgbClr val="434343"/>
                </a:solidFill>
                <a:latin typeface="Barlow Medium"/>
                <a:ea typeface="Barlow Medium"/>
                <a:cs typeface="Barlow Medium"/>
                <a:sym typeface="Barlow Medium"/>
              </a:rPr>
              <a:t>– Comportamentos</a:t>
            </a:r>
            <a:endParaRPr>
              <a:solidFill>
                <a:srgbClr val="434343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Barlow Medium"/>
              <a:buChar char="○"/>
            </a:pPr>
            <a:r>
              <a:rPr lang="pt-BR">
                <a:solidFill>
                  <a:srgbClr val="434343"/>
                </a:solidFill>
                <a:latin typeface="Barlow Medium"/>
                <a:ea typeface="Barlow Medium"/>
                <a:cs typeface="Barlow Medium"/>
                <a:sym typeface="Barlow Medium"/>
              </a:rPr>
              <a:t>desligar</a:t>
            </a:r>
            <a:endParaRPr>
              <a:solidFill>
                <a:srgbClr val="434343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Barlow Medium"/>
              <a:buChar char="■"/>
            </a:pPr>
            <a:r>
              <a:rPr lang="pt-BR">
                <a:solidFill>
                  <a:srgbClr val="434343"/>
                </a:solidFill>
                <a:latin typeface="Barlow Medium"/>
                <a:ea typeface="Barlow Medium"/>
                <a:cs typeface="Barlow Medium"/>
                <a:sym typeface="Barlow Medium"/>
              </a:rPr>
              <a:t>Torna seu status desligado(de acordo com a classe Eletrônico) e volume zero</a:t>
            </a:r>
            <a:endParaRPr>
              <a:solidFill>
                <a:srgbClr val="434343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Barlow Medium"/>
              <a:buChar char="○"/>
            </a:pPr>
            <a:r>
              <a:rPr lang="pt-BR">
                <a:solidFill>
                  <a:srgbClr val="434343"/>
                </a:solidFill>
                <a:latin typeface="Barlow Medium"/>
                <a:ea typeface="Barlow Medium"/>
                <a:cs typeface="Barlow Medium"/>
                <a:sym typeface="Barlow Medium"/>
              </a:rPr>
              <a:t>• ligar</a:t>
            </a:r>
            <a:endParaRPr>
              <a:solidFill>
                <a:srgbClr val="434343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Barlow Medium"/>
              <a:buChar char="■"/>
            </a:pPr>
            <a:r>
              <a:rPr lang="pt-BR">
                <a:solidFill>
                  <a:srgbClr val="434343"/>
                </a:solidFill>
                <a:latin typeface="Barlow Medium"/>
                <a:ea typeface="Barlow Medium"/>
                <a:cs typeface="Barlow Medium"/>
                <a:sym typeface="Barlow Medium"/>
              </a:rPr>
              <a:t>Torna seu status ligado(de acordo com a classe Eletrônico) , sintonia 88.1 e volume 10.</a:t>
            </a:r>
            <a:endParaRPr>
              <a:solidFill>
                <a:srgbClr val="434343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409" name="Google Shape;409;p50"/>
          <p:cNvSpPr txBox="1"/>
          <p:nvPr/>
        </p:nvSpPr>
        <p:spPr>
          <a:xfrm>
            <a:off x="368925" y="2084725"/>
            <a:ext cx="27525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FC6121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Exercício 2</a:t>
            </a:r>
            <a:endParaRPr sz="4000">
              <a:solidFill>
                <a:srgbClr val="FC6121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06325" y="-29900"/>
            <a:ext cx="9250320" cy="52032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1" name="Google Shape;201;p38"/>
          <p:cNvGrpSpPr/>
          <p:nvPr/>
        </p:nvGrpSpPr>
        <p:grpSpPr>
          <a:xfrm>
            <a:off x="352402" y="4091598"/>
            <a:ext cx="817287" cy="475011"/>
            <a:chOff x="2339925" y="1981650"/>
            <a:chExt cx="2916800" cy="1747650"/>
          </a:xfrm>
        </p:grpSpPr>
        <p:sp>
          <p:nvSpPr>
            <p:cNvPr id="202" name="Google Shape;202;p38"/>
            <p:cNvSpPr/>
            <p:nvPr/>
          </p:nvSpPr>
          <p:spPr>
            <a:xfrm>
              <a:off x="2340950" y="3438000"/>
              <a:ext cx="2915775" cy="291300"/>
            </a:xfrm>
            <a:custGeom>
              <a:rect b="b" l="l" r="r" t="t"/>
              <a:pathLst>
                <a:path extrusionOk="0" h="11652" w="116631">
                  <a:moveTo>
                    <a:pt x="114844" y="3370"/>
                  </a:moveTo>
                  <a:cubicBezTo>
                    <a:pt x="114804" y="4019"/>
                    <a:pt x="114540" y="4446"/>
                    <a:pt x="114053" y="4628"/>
                  </a:cubicBezTo>
                  <a:cubicBezTo>
                    <a:pt x="113566" y="4852"/>
                    <a:pt x="113139" y="4953"/>
                    <a:pt x="112794" y="4933"/>
                  </a:cubicBezTo>
                  <a:lnTo>
                    <a:pt x="111252" y="4933"/>
                  </a:lnTo>
                  <a:cubicBezTo>
                    <a:pt x="110907" y="4933"/>
                    <a:pt x="110724" y="4770"/>
                    <a:pt x="110724" y="4425"/>
                  </a:cubicBezTo>
                  <a:lnTo>
                    <a:pt x="110724" y="3837"/>
                  </a:lnTo>
                  <a:cubicBezTo>
                    <a:pt x="110724" y="3268"/>
                    <a:pt x="110907" y="2761"/>
                    <a:pt x="111272" y="2335"/>
                  </a:cubicBezTo>
                  <a:cubicBezTo>
                    <a:pt x="111617" y="1908"/>
                    <a:pt x="112124" y="1685"/>
                    <a:pt x="112794" y="1665"/>
                  </a:cubicBezTo>
                  <a:cubicBezTo>
                    <a:pt x="113363" y="1665"/>
                    <a:pt x="113850" y="1807"/>
                    <a:pt x="114235" y="2071"/>
                  </a:cubicBezTo>
                  <a:cubicBezTo>
                    <a:pt x="114621" y="2355"/>
                    <a:pt x="114824" y="2781"/>
                    <a:pt x="114844" y="3370"/>
                  </a:cubicBezTo>
                  <a:close/>
                  <a:moveTo>
                    <a:pt x="116631" y="8647"/>
                  </a:moveTo>
                  <a:cubicBezTo>
                    <a:pt x="116631" y="7937"/>
                    <a:pt x="116529" y="7348"/>
                    <a:pt x="116306" y="6922"/>
                  </a:cubicBezTo>
                  <a:cubicBezTo>
                    <a:pt x="116083" y="6516"/>
                    <a:pt x="115839" y="6211"/>
                    <a:pt x="115534" y="6009"/>
                  </a:cubicBezTo>
                  <a:cubicBezTo>
                    <a:pt x="115352" y="5826"/>
                    <a:pt x="115352" y="5663"/>
                    <a:pt x="115534" y="5501"/>
                  </a:cubicBezTo>
                  <a:cubicBezTo>
                    <a:pt x="115737" y="5400"/>
                    <a:pt x="115961" y="5176"/>
                    <a:pt x="116204" y="4831"/>
                  </a:cubicBezTo>
                  <a:cubicBezTo>
                    <a:pt x="116468" y="4507"/>
                    <a:pt x="116610" y="4019"/>
                    <a:pt x="116631" y="3370"/>
                  </a:cubicBezTo>
                  <a:cubicBezTo>
                    <a:pt x="116610" y="2294"/>
                    <a:pt x="116245" y="1462"/>
                    <a:pt x="115555" y="894"/>
                  </a:cubicBezTo>
                  <a:cubicBezTo>
                    <a:pt x="114824" y="305"/>
                    <a:pt x="113890" y="0"/>
                    <a:pt x="112794" y="0"/>
                  </a:cubicBezTo>
                  <a:cubicBezTo>
                    <a:pt x="111637" y="21"/>
                    <a:pt x="110724" y="406"/>
                    <a:pt x="110014" y="1157"/>
                  </a:cubicBezTo>
                  <a:cubicBezTo>
                    <a:pt x="109303" y="1888"/>
                    <a:pt x="108958" y="2802"/>
                    <a:pt x="108958" y="3857"/>
                  </a:cubicBezTo>
                  <a:lnTo>
                    <a:pt x="108958" y="10677"/>
                  </a:lnTo>
                  <a:cubicBezTo>
                    <a:pt x="108958" y="11022"/>
                    <a:pt x="109120" y="11184"/>
                    <a:pt x="109465" y="11184"/>
                  </a:cubicBezTo>
                  <a:lnTo>
                    <a:pt x="110216" y="11184"/>
                  </a:lnTo>
                  <a:cubicBezTo>
                    <a:pt x="110562" y="11184"/>
                    <a:pt x="110724" y="11022"/>
                    <a:pt x="110724" y="10677"/>
                  </a:cubicBezTo>
                  <a:lnTo>
                    <a:pt x="110724" y="7023"/>
                  </a:lnTo>
                  <a:cubicBezTo>
                    <a:pt x="110724" y="6658"/>
                    <a:pt x="110907" y="6496"/>
                    <a:pt x="111252" y="6496"/>
                  </a:cubicBezTo>
                  <a:lnTo>
                    <a:pt x="112794" y="6496"/>
                  </a:lnTo>
                  <a:cubicBezTo>
                    <a:pt x="113444" y="6496"/>
                    <a:pt x="113951" y="6719"/>
                    <a:pt x="114296" y="7145"/>
                  </a:cubicBezTo>
                  <a:cubicBezTo>
                    <a:pt x="114662" y="7571"/>
                    <a:pt x="114844" y="8079"/>
                    <a:pt x="114844" y="8647"/>
                  </a:cubicBezTo>
                  <a:lnTo>
                    <a:pt x="114844" y="10677"/>
                  </a:lnTo>
                  <a:cubicBezTo>
                    <a:pt x="114844" y="11022"/>
                    <a:pt x="115007" y="11184"/>
                    <a:pt x="115352" y="11184"/>
                  </a:cubicBezTo>
                  <a:lnTo>
                    <a:pt x="116123" y="11184"/>
                  </a:lnTo>
                  <a:cubicBezTo>
                    <a:pt x="116448" y="11184"/>
                    <a:pt x="116631" y="11022"/>
                    <a:pt x="116631" y="10677"/>
                  </a:cubicBezTo>
                  <a:close/>
                  <a:moveTo>
                    <a:pt x="87483" y="4425"/>
                  </a:moveTo>
                  <a:cubicBezTo>
                    <a:pt x="87483" y="4770"/>
                    <a:pt x="87321" y="4933"/>
                    <a:pt x="86976" y="4933"/>
                  </a:cubicBezTo>
                  <a:lnTo>
                    <a:pt x="83890" y="4933"/>
                  </a:lnTo>
                  <a:cubicBezTo>
                    <a:pt x="83545" y="4933"/>
                    <a:pt x="83383" y="4770"/>
                    <a:pt x="83383" y="4425"/>
                  </a:cubicBezTo>
                  <a:lnTo>
                    <a:pt x="83383" y="3837"/>
                  </a:lnTo>
                  <a:cubicBezTo>
                    <a:pt x="83383" y="3268"/>
                    <a:pt x="83545" y="2761"/>
                    <a:pt x="83911" y="2335"/>
                  </a:cubicBezTo>
                  <a:cubicBezTo>
                    <a:pt x="84276" y="1908"/>
                    <a:pt x="84784" y="1685"/>
                    <a:pt x="85433" y="1665"/>
                  </a:cubicBezTo>
                  <a:cubicBezTo>
                    <a:pt x="86083" y="1685"/>
                    <a:pt x="86590" y="1908"/>
                    <a:pt x="86955" y="2335"/>
                  </a:cubicBezTo>
                  <a:cubicBezTo>
                    <a:pt x="87300" y="2761"/>
                    <a:pt x="87483" y="3268"/>
                    <a:pt x="87483" y="3837"/>
                  </a:cubicBezTo>
                  <a:close/>
                  <a:moveTo>
                    <a:pt x="89269" y="3857"/>
                  </a:moveTo>
                  <a:cubicBezTo>
                    <a:pt x="89249" y="2802"/>
                    <a:pt x="88904" y="1888"/>
                    <a:pt x="88214" y="1157"/>
                  </a:cubicBezTo>
                  <a:cubicBezTo>
                    <a:pt x="87544" y="406"/>
                    <a:pt x="86610" y="21"/>
                    <a:pt x="85433" y="0"/>
                  </a:cubicBezTo>
                  <a:cubicBezTo>
                    <a:pt x="84296" y="21"/>
                    <a:pt x="83363" y="406"/>
                    <a:pt x="82652" y="1157"/>
                  </a:cubicBezTo>
                  <a:cubicBezTo>
                    <a:pt x="81942" y="1888"/>
                    <a:pt x="81597" y="2802"/>
                    <a:pt x="81597" y="3857"/>
                  </a:cubicBezTo>
                  <a:lnTo>
                    <a:pt x="81597" y="10677"/>
                  </a:lnTo>
                  <a:cubicBezTo>
                    <a:pt x="81597" y="11022"/>
                    <a:pt x="81759" y="11184"/>
                    <a:pt x="82104" y="11184"/>
                  </a:cubicBezTo>
                  <a:lnTo>
                    <a:pt x="82876" y="11184"/>
                  </a:lnTo>
                  <a:cubicBezTo>
                    <a:pt x="83200" y="11184"/>
                    <a:pt x="83383" y="11022"/>
                    <a:pt x="83383" y="10677"/>
                  </a:cubicBezTo>
                  <a:lnTo>
                    <a:pt x="83383" y="7023"/>
                  </a:lnTo>
                  <a:cubicBezTo>
                    <a:pt x="83383" y="6658"/>
                    <a:pt x="83545" y="6496"/>
                    <a:pt x="83890" y="6496"/>
                  </a:cubicBezTo>
                  <a:lnTo>
                    <a:pt x="86976" y="6496"/>
                  </a:lnTo>
                  <a:cubicBezTo>
                    <a:pt x="87321" y="6496"/>
                    <a:pt x="87483" y="6658"/>
                    <a:pt x="87483" y="7023"/>
                  </a:cubicBezTo>
                  <a:lnTo>
                    <a:pt x="87483" y="10677"/>
                  </a:lnTo>
                  <a:cubicBezTo>
                    <a:pt x="87483" y="11022"/>
                    <a:pt x="87646" y="11184"/>
                    <a:pt x="87991" y="11184"/>
                  </a:cubicBezTo>
                  <a:lnTo>
                    <a:pt x="88762" y="11184"/>
                  </a:lnTo>
                  <a:cubicBezTo>
                    <a:pt x="89107" y="11184"/>
                    <a:pt x="89269" y="11022"/>
                    <a:pt x="89269" y="10677"/>
                  </a:cubicBezTo>
                  <a:close/>
                  <a:moveTo>
                    <a:pt x="61908" y="7876"/>
                  </a:moveTo>
                  <a:cubicBezTo>
                    <a:pt x="61888" y="6760"/>
                    <a:pt x="61522" y="5948"/>
                    <a:pt x="60771" y="5420"/>
                  </a:cubicBezTo>
                  <a:cubicBezTo>
                    <a:pt x="60041" y="4912"/>
                    <a:pt x="59127" y="4628"/>
                    <a:pt x="58072" y="4588"/>
                  </a:cubicBezTo>
                  <a:cubicBezTo>
                    <a:pt x="58031" y="4608"/>
                    <a:pt x="57707" y="4527"/>
                    <a:pt x="57138" y="4364"/>
                  </a:cubicBezTo>
                  <a:cubicBezTo>
                    <a:pt x="56895" y="4263"/>
                    <a:pt x="56671" y="4101"/>
                    <a:pt x="56509" y="3898"/>
                  </a:cubicBezTo>
                  <a:cubicBezTo>
                    <a:pt x="56306" y="3715"/>
                    <a:pt x="56205" y="3451"/>
                    <a:pt x="56205" y="3126"/>
                  </a:cubicBezTo>
                  <a:cubicBezTo>
                    <a:pt x="56205" y="2822"/>
                    <a:pt x="56347" y="2497"/>
                    <a:pt x="56610" y="2172"/>
                  </a:cubicBezTo>
                  <a:cubicBezTo>
                    <a:pt x="56874" y="1848"/>
                    <a:pt x="57361" y="1665"/>
                    <a:pt x="58072" y="1645"/>
                  </a:cubicBezTo>
                  <a:cubicBezTo>
                    <a:pt x="58640" y="1645"/>
                    <a:pt x="59168" y="1868"/>
                    <a:pt x="59635" y="2314"/>
                  </a:cubicBezTo>
                  <a:cubicBezTo>
                    <a:pt x="59858" y="2517"/>
                    <a:pt x="60102" y="2538"/>
                    <a:pt x="60366" y="2375"/>
                  </a:cubicBezTo>
                  <a:lnTo>
                    <a:pt x="60914" y="1969"/>
                  </a:lnTo>
                  <a:cubicBezTo>
                    <a:pt x="61177" y="1766"/>
                    <a:pt x="61218" y="1543"/>
                    <a:pt x="60974" y="1279"/>
                  </a:cubicBezTo>
                  <a:cubicBezTo>
                    <a:pt x="60670" y="914"/>
                    <a:pt x="60284" y="609"/>
                    <a:pt x="59817" y="366"/>
                  </a:cubicBezTo>
                  <a:cubicBezTo>
                    <a:pt x="59330" y="143"/>
                    <a:pt x="58762" y="21"/>
                    <a:pt x="58072" y="0"/>
                  </a:cubicBezTo>
                  <a:cubicBezTo>
                    <a:pt x="56895" y="21"/>
                    <a:pt x="56002" y="345"/>
                    <a:pt x="55393" y="995"/>
                  </a:cubicBezTo>
                  <a:cubicBezTo>
                    <a:pt x="54804" y="1645"/>
                    <a:pt x="54500" y="2355"/>
                    <a:pt x="54500" y="3147"/>
                  </a:cubicBezTo>
                  <a:cubicBezTo>
                    <a:pt x="54520" y="5014"/>
                    <a:pt x="55717" y="6049"/>
                    <a:pt x="58072" y="6272"/>
                  </a:cubicBezTo>
                  <a:cubicBezTo>
                    <a:pt x="58133" y="6252"/>
                    <a:pt x="58458" y="6313"/>
                    <a:pt x="59107" y="6455"/>
                  </a:cubicBezTo>
                  <a:cubicBezTo>
                    <a:pt x="59371" y="6536"/>
                    <a:pt x="59615" y="6699"/>
                    <a:pt x="59838" y="6922"/>
                  </a:cubicBezTo>
                  <a:cubicBezTo>
                    <a:pt x="60020" y="7165"/>
                    <a:pt x="60122" y="7490"/>
                    <a:pt x="60122" y="7876"/>
                  </a:cubicBezTo>
                  <a:cubicBezTo>
                    <a:pt x="60122" y="8343"/>
                    <a:pt x="59960" y="8769"/>
                    <a:pt x="59655" y="9134"/>
                  </a:cubicBezTo>
                  <a:cubicBezTo>
                    <a:pt x="59351" y="9540"/>
                    <a:pt x="58823" y="9743"/>
                    <a:pt x="58072" y="9743"/>
                  </a:cubicBezTo>
                  <a:cubicBezTo>
                    <a:pt x="57544" y="9743"/>
                    <a:pt x="57077" y="9601"/>
                    <a:pt x="56671" y="9276"/>
                  </a:cubicBezTo>
                  <a:cubicBezTo>
                    <a:pt x="56286" y="8972"/>
                    <a:pt x="55961" y="8647"/>
                    <a:pt x="55697" y="8302"/>
                  </a:cubicBezTo>
                  <a:cubicBezTo>
                    <a:pt x="55535" y="8059"/>
                    <a:pt x="55311" y="8018"/>
                    <a:pt x="55027" y="8160"/>
                  </a:cubicBezTo>
                  <a:lnTo>
                    <a:pt x="54500" y="8546"/>
                  </a:lnTo>
                  <a:cubicBezTo>
                    <a:pt x="54215" y="8769"/>
                    <a:pt x="54175" y="9013"/>
                    <a:pt x="54337" y="9276"/>
                  </a:cubicBezTo>
                  <a:cubicBezTo>
                    <a:pt x="54621" y="9764"/>
                    <a:pt x="55068" y="10230"/>
                    <a:pt x="55677" y="10677"/>
                  </a:cubicBezTo>
                  <a:cubicBezTo>
                    <a:pt x="56286" y="11144"/>
                    <a:pt x="57077" y="11387"/>
                    <a:pt x="58072" y="11408"/>
                  </a:cubicBezTo>
                  <a:cubicBezTo>
                    <a:pt x="59290" y="11408"/>
                    <a:pt x="60244" y="11063"/>
                    <a:pt x="60914" y="10373"/>
                  </a:cubicBezTo>
                  <a:cubicBezTo>
                    <a:pt x="61583" y="9723"/>
                    <a:pt x="61908" y="8870"/>
                    <a:pt x="61908" y="7876"/>
                  </a:cubicBezTo>
                  <a:moveTo>
                    <a:pt x="33004" y="4649"/>
                  </a:moveTo>
                  <a:cubicBezTo>
                    <a:pt x="33004" y="4994"/>
                    <a:pt x="32842" y="5176"/>
                    <a:pt x="32497" y="5176"/>
                  </a:cubicBezTo>
                  <a:lnTo>
                    <a:pt x="29412" y="5176"/>
                  </a:lnTo>
                  <a:cubicBezTo>
                    <a:pt x="29067" y="5176"/>
                    <a:pt x="28904" y="4994"/>
                    <a:pt x="28904" y="4649"/>
                  </a:cubicBezTo>
                  <a:lnTo>
                    <a:pt x="28904" y="4080"/>
                  </a:lnTo>
                  <a:cubicBezTo>
                    <a:pt x="28904" y="3512"/>
                    <a:pt x="29087" y="3004"/>
                    <a:pt x="29432" y="2578"/>
                  </a:cubicBezTo>
                  <a:cubicBezTo>
                    <a:pt x="29797" y="2152"/>
                    <a:pt x="30305" y="1929"/>
                    <a:pt x="30954" y="1908"/>
                  </a:cubicBezTo>
                  <a:cubicBezTo>
                    <a:pt x="31604" y="1929"/>
                    <a:pt x="32111" y="2152"/>
                    <a:pt x="32477" y="2578"/>
                  </a:cubicBezTo>
                  <a:cubicBezTo>
                    <a:pt x="32822" y="3004"/>
                    <a:pt x="33004" y="3512"/>
                    <a:pt x="33004" y="4080"/>
                  </a:cubicBezTo>
                  <a:close/>
                  <a:moveTo>
                    <a:pt x="34791" y="4080"/>
                  </a:moveTo>
                  <a:cubicBezTo>
                    <a:pt x="34770" y="3025"/>
                    <a:pt x="34425" y="2132"/>
                    <a:pt x="33755" y="1381"/>
                  </a:cubicBezTo>
                  <a:cubicBezTo>
                    <a:pt x="33065" y="650"/>
                    <a:pt x="32132" y="264"/>
                    <a:pt x="30954" y="244"/>
                  </a:cubicBezTo>
                  <a:cubicBezTo>
                    <a:pt x="29818" y="264"/>
                    <a:pt x="28884" y="650"/>
                    <a:pt x="28194" y="1381"/>
                  </a:cubicBezTo>
                  <a:cubicBezTo>
                    <a:pt x="27483" y="2132"/>
                    <a:pt x="27118" y="3025"/>
                    <a:pt x="27118" y="4080"/>
                  </a:cubicBezTo>
                  <a:lnTo>
                    <a:pt x="27118" y="7835"/>
                  </a:lnTo>
                  <a:cubicBezTo>
                    <a:pt x="27118" y="8870"/>
                    <a:pt x="27483" y="9764"/>
                    <a:pt x="28194" y="10494"/>
                  </a:cubicBezTo>
                  <a:cubicBezTo>
                    <a:pt x="28884" y="11245"/>
                    <a:pt x="29818" y="11631"/>
                    <a:pt x="30954" y="11651"/>
                  </a:cubicBezTo>
                  <a:cubicBezTo>
                    <a:pt x="31929" y="11631"/>
                    <a:pt x="32720" y="11408"/>
                    <a:pt x="33329" y="10981"/>
                  </a:cubicBezTo>
                  <a:cubicBezTo>
                    <a:pt x="33634" y="10758"/>
                    <a:pt x="33897" y="10535"/>
                    <a:pt x="34100" y="10291"/>
                  </a:cubicBezTo>
                  <a:cubicBezTo>
                    <a:pt x="34303" y="10068"/>
                    <a:pt x="34466" y="9824"/>
                    <a:pt x="34608" y="9601"/>
                  </a:cubicBezTo>
                  <a:cubicBezTo>
                    <a:pt x="34689" y="9500"/>
                    <a:pt x="34730" y="9378"/>
                    <a:pt x="34730" y="9236"/>
                  </a:cubicBezTo>
                  <a:cubicBezTo>
                    <a:pt x="34709" y="9114"/>
                    <a:pt x="34628" y="8992"/>
                    <a:pt x="34486" y="8870"/>
                  </a:cubicBezTo>
                  <a:lnTo>
                    <a:pt x="33979" y="8505"/>
                  </a:lnTo>
                  <a:cubicBezTo>
                    <a:pt x="33857" y="8404"/>
                    <a:pt x="33755" y="8363"/>
                    <a:pt x="33634" y="8383"/>
                  </a:cubicBezTo>
                  <a:cubicBezTo>
                    <a:pt x="33491" y="8404"/>
                    <a:pt x="33370" y="8465"/>
                    <a:pt x="33288" y="8586"/>
                  </a:cubicBezTo>
                  <a:cubicBezTo>
                    <a:pt x="33086" y="8870"/>
                    <a:pt x="32801" y="9175"/>
                    <a:pt x="32436" y="9500"/>
                  </a:cubicBezTo>
                  <a:cubicBezTo>
                    <a:pt x="32050" y="9804"/>
                    <a:pt x="31563" y="9967"/>
                    <a:pt x="30954" y="9987"/>
                  </a:cubicBezTo>
                  <a:cubicBezTo>
                    <a:pt x="30284" y="9967"/>
                    <a:pt x="29797" y="9743"/>
                    <a:pt x="29432" y="9297"/>
                  </a:cubicBezTo>
                  <a:cubicBezTo>
                    <a:pt x="29067" y="8870"/>
                    <a:pt x="28904" y="8383"/>
                    <a:pt x="28904" y="7815"/>
                  </a:cubicBezTo>
                  <a:lnTo>
                    <a:pt x="28904" y="7247"/>
                  </a:lnTo>
                  <a:cubicBezTo>
                    <a:pt x="28904" y="6902"/>
                    <a:pt x="29067" y="6719"/>
                    <a:pt x="29412" y="6719"/>
                  </a:cubicBezTo>
                  <a:lnTo>
                    <a:pt x="33755" y="6719"/>
                  </a:lnTo>
                  <a:cubicBezTo>
                    <a:pt x="34425" y="6719"/>
                    <a:pt x="34770" y="6374"/>
                    <a:pt x="34791" y="5684"/>
                  </a:cubicBezTo>
                  <a:close/>
                  <a:moveTo>
                    <a:pt x="7267" y="9317"/>
                  </a:moveTo>
                  <a:cubicBezTo>
                    <a:pt x="7429" y="9053"/>
                    <a:pt x="7348" y="8810"/>
                    <a:pt x="7064" y="8627"/>
                  </a:cubicBezTo>
                  <a:lnTo>
                    <a:pt x="6516" y="8241"/>
                  </a:lnTo>
                  <a:cubicBezTo>
                    <a:pt x="6272" y="8059"/>
                    <a:pt x="6049" y="8119"/>
                    <a:pt x="5826" y="8424"/>
                  </a:cubicBezTo>
                  <a:cubicBezTo>
                    <a:pt x="5785" y="8505"/>
                    <a:pt x="5724" y="8627"/>
                    <a:pt x="5623" y="8749"/>
                  </a:cubicBezTo>
                  <a:cubicBezTo>
                    <a:pt x="5521" y="8911"/>
                    <a:pt x="5400" y="9053"/>
                    <a:pt x="5237" y="9216"/>
                  </a:cubicBezTo>
                  <a:cubicBezTo>
                    <a:pt x="4933" y="9561"/>
                    <a:pt x="4466" y="9743"/>
                    <a:pt x="3837" y="9743"/>
                  </a:cubicBezTo>
                  <a:cubicBezTo>
                    <a:pt x="3187" y="9743"/>
                    <a:pt x="2680" y="9500"/>
                    <a:pt x="2314" y="9073"/>
                  </a:cubicBezTo>
                  <a:cubicBezTo>
                    <a:pt x="1949" y="8627"/>
                    <a:pt x="1787" y="8140"/>
                    <a:pt x="1787" y="7592"/>
                  </a:cubicBezTo>
                  <a:lnTo>
                    <a:pt x="1787" y="3837"/>
                  </a:lnTo>
                  <a:cubicBezTo>
                    <a:pt x="1787" y="3248"/>
                    <a:pt x="1949" y="2761"/>
                    <a:pt x="2314" y="2335"/>
                  </a:cubicBezTo>
                  <a:cubicBezTo>
                    <a:pt x="2680" y="1908"/>
                    <a:pt x="3187" y="1685"/>
                    <a:pt x="3837" y="1665"/>
                  </a:cubicBezTo>
                  <a:cubicBezTo>
                    <a:pt x="4161" y="1665"/>
                    <a:pt x="4446" y="1705"/>
                    <a:pt x="4689" y="1807"/>
                  </a:cubicBezTo>
                  <a:cubicBezTo>
                    <a:pt x="4912" y="1929"/>
                    <a:pt x="5115" y="2071"/>
                    <a:pt x="5257" y="2213"/>
                  </a:cubicBezTo>
                  <a:cubicBezTo>
                    <a:pt x="5420" y="2355"/>
                    <a:pt x="5542" y="2497"/>
                    <a:pt x="5643" y="2659"/>
                  </a:cubicBezTo>
                  <a:cubicBezTo>
                    <a:pt x="5745" y="2802"/>
                    <a:pt x="5805" y="2923"/>
                    <a:pt x="5826" y="3045"/>
                  </a:cubicBezTo>
                  <a:cubicBezTo>
                    <a:pt x="6029" y="3309"/>
                    <a:pt x="6252" y="3350"/>
                    <a:pt x="6516" y="3167"/>
                  </a:cubicBezTo>
                  <a:lnTo>
                    <a:pt x="7084" y="2761"/>
                  </a:lnTo>
                  <a:cubicBezTo>
                    <a:pt x="7226" y="2659"/>
                    <a:pt x="7308" y="2517"/>
                    <a:pt x="7328" y="2375"/>
                  </a:cubicBezTo>
                  <a:cubicBezTo>
                    <a:pt x="7328" y="2253"/>
                    <a:pt x="7287" y="2152"/>
                    <a:pt x="7226" y="2050"/>
                  </a:cubicBezTo>
                  <a:cubicBezTo>
                    <a:pt x="7145" y="1787"/>
                    <a:pt x="6841" y="1381"/>
                    <a:pt x="6333" y="853"/>
                  </a:cubicBezTo>
                  <a:cubicBezTo>
                    <a:pt x="6090" y="609"/>
                    <a:pt x="5765" y="406"/>
                    <a:pt x="5339" y="244"/>
                  </a:cubicBezTo>
                  <a:cubicBezTo>
                    <a:pt x="4912" y="82"/>
                    <a:pt x="4425" y="0"/>
                    <a:pt x="3837" y="0"/>
                  </a:cubicBezTo>
                  <a:cubicBezTo>
                    <a:pt x="2680" y="21"/>
                    <a:pt x="1766" y="406"/>
                    <a:pt x="1056" y="1157"/>
                  </a:cubicBezTo>
                  <a:cubicBezTo>
                    <a:pt x="345" y="1888"/>
                    <a:pt x="0" y="2781"/>
                    <a:pt x="0" y="3837"/>
                  </a:cubicBezTo>
                  <a:lnTo>
                    <a:pt x="0" y="7592"/>
                  </a:lnTo>
                  <a:cubicBezTo>
                    <a:pt x="0" y="8627"/>
                    <a:pt x="345" y="9520"/>
                    <a:pt x="1056" y="10251"/>
                  </a:cubicBezTo>
                  <a:cubicBezTo>
                    <a:pt x="1766" y="11022"/>
                    <a:pt x="2680" y="11408"/>
                    <a:pt x="3837" y="11408"/>
                  </a:cubicBezTo>
                  <a:cubicBezTo>
                    <a:pt x="4405" y="11408"/>
                    <a:pt x="4892" y="11306"/>
                    <a:pt x="5318" y="11144"/>
                  </a:cubicBezTo>
                  <a:cubicBezTo>
                    <a:pt x="5745" y="10981"/>
                    <a:pt x="6069" y="10778"/>
                    <a:pt x="6333" y="10555"/>
                  </a:cubicBezTo>
                  <a:cubicBezTo>
                    <a:pt x="6617" y="10312"/>
                    <a:pt x="6841" y="10088"/>
                    <a:pt x="6983" y="9845"/>
                  </a:cubicBezTo>
                  <a:cubicBezTo>
                    <a:pt x="7125" y="9621"/>
                    <a:pt x="7226" y="9459"/>
                    <a:pt x="7267" y="93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8"/>
            <p:cNvSpPr/>
            <p:nvPr/>
          </p:nvSpPr>
          <p:spPr>
            <a:xfrm>
              <a:off x="2339925" y="1981650"/>
              <a:ext cx="2915275" cy="1166125"/>
            </a:xfrm>
            <a:custGeom>
              <a:rect b="b" l="l" r="r" t="t"/>
              <a:pathLst>
                <a:path extrusionOk="0" h="46645" w="116611">
                  <a:moveTo>
                    <a:pt x="46178" y="0"/>
                  </a:moveTo>
                  <a:cubicBezTo>
                    <a:pt x="19852" y="2274"/>
                    <a:pt x="1" y="11753"/>
                    <a:pt x="1" y="23058"/>
                  </a:cubicBezTo>
                  <a:cubicBezTo>
                    <a:pt x="1" y="36049"/>
                    <a:pt x="26185" y="46644"/>
                    <a:pt x="58296" y="46644"/>
                  </a:cubicBezTo>
                  <a:cubicBezTo>
                    <a:pt x="90427" y="46644"/>
                    <a:pt x="116611" y="36049"/>
                    <a:pt x="116611" y="23058"/>
                  </a:cubicBezTo>
                  <a:cubicBezTo>
                    <a:pt x="116611" y="11753"/>
                    <a:pt x="96760" y="2274"/>
                    <a:pt x="70434" y="0"/>
                  </a:cubicBezTo>
                  <a:lnTo>
                    <a:pt x="70434" y="1096"/>
                  </a:lnTo>
                  <a:cubicBezTo>
                    <a:pt x="84074" y="2720"/>
                    <a:pt x="93837" y="8870"/>
                    <a:pt x="93837" y="13904"/>
                  </a:cubicBezTo>
                  <a:cubicBezTo>
                    <a:pt x="93837" y="20318"/>
                    <a:pt x="77883" y="25555"/>
                    <a:pt x="58296" y="25555"/>
                  </a:cubicBezTo>
                  <a:cubicBezTo>
                    <a:pt x="38729" y="25555"/>
                    <a:pt x="22775" y="20318"/>
                    <a:pt x="22775" y="13904"/>
                  </a:cubicBezTo>
                  <a:cubicBezTo>
                    <a:pt x="22775" y="8870"/>
                    <a:pt x="32538" y="3004"/>
                    <a:pt x="46178" y="13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8"/>
            <p:cNvSpPr/>
            <p:nvPr/>
          </p:nvSpPr>
          <p:spPr>
            <a:xfrm>
              <a:off x="3191425" y="2051675"/>
              <a:ext cx="1208225" cy="429825"/>
            </a:xfrm>
            <a:custGeom>
              <a:rect b="b" l="l" r="r" t="t"/>
              <a:pathLst>
                <a:path extrusionOk="0" h="17193" w="48329">
                  <a:moveTo>
                    <a:pt x="19141" y="0"/>
                  </a:moveTo>
                  <a:cubicBezTo>
                    <a:pt x="8221" y="833"/>
                    <a:pt x="0" y="4324"/>
                    <a:pt x="0" y="8485"/>
                  </a:cubicBezTo>
                  <a:cubicBezTo>
                    <a:pt x="0" y="13275"/>
                    <a:pt x="10859" y="17192"/>
                    <a:pt x="24154" y="17192"/>
                  </a:cubicBezTo>
                  <a:cubicBezTo>
                    <a:pt x="37470" y="17192"/>
                    <a:pt x="48329" y="13275"/>
                    <a:pt x="48329" y="8485"/>
                  </a:cubicBezTo>
                  <a:cubicBezTo>
                    <a:pt x="48329" y="4324"/>
                    <a:pt x="40108" y="833"/>
                    <a:pt x="29188" y="0"/>
                  </a:cubicBezTo>
                  <a:lnTo>
                    <a:pt x="29188" y="1076"/>
                  </a:lnTo>
                  <a:cubicBezTo>
                    <a:pt x="34831" y="1685"/>
                    <a:pt x="38890" y="3268"/>
                    <a:pt x="38890" y="5115"/>
                  </a:cubicBezTo>
                  <a:cubicBezTo>
                    <a:pt x="38890" y="7490"/>
                    <a:pt x="32273" y="9419"/>
                    <a:pt x="24154" y="9419"/>
                  </a:cubicBezTo>
                  <a:cubicBezTo>
                    <a:pt x="16056" y="9419"/>
                    <a:pt x="9439" y="7490"/>
                    <a:pt x="9439" y="5115"/>
                  </a:cubicBezTo>
                  <a:cubicBezTo>
                    <a:pt x="9439" y="3268"/>
                    <a:pt x="13478" y="1685"/>
                    <a:pt x="19141" y="10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8"/>
            <p:cNvSpPr/>
            <p:nvPr/>
          </p:nvSpPr>
          <p:spPr>
            <a:xfrm>
              <a:off x="2762125" y="3697300"/>
              <a:ext cx="28450" cy="25900"/>
            </a:xfrm>
            <a:custGeom>
              <a:rect b="b" l="l" r="r" t="t"/>
              <a:pathLst>
                <a:path extrusionOk="0" h="1036" w="1138">
                  <a:moveTo>
                    <a:pt x="1137" y="366"/>
                  </a:moveTo>
                  <a:cubicBezTo>
                    <a:pt x="1137" y="143"/>
                    <a:pt x="1015" y="21"/>
                    <a:pt x="812" y="1"/>
                  </a:cubicBezTo>
                  <a:lnTo>
                    <a:pt x="325" y="1"/>
                  </a:lnTo>
                  <a:cubicBezTo>
                    <a:pt x="102" y="21"/>
                    <a:pt x="0" y="143"/>
                    <a:pt x="0" y="366"/>
                  </a:cubicBezTo>
                  <a:lnTo>
                    <a:pt x="0" y="691"/>
                  </a:lnTo>
                  <a:cubicBezTo>
                    <a:pt x="0" y="914"/>
                    <a:pt x="102" y="1036"/>
                    <a:pt x="325" y="1036"/>
                  </a:cubicBezTo>
                  <a:lnTo>
                    <a:pt x="812" y="1036"/>
                  </a:lnTo>
                  <a:cubicBezTo>
                    <a:pt x="1015" y="1036"/>
                    <a:pt x="1137" y="914"/>
                    <a:pt x="1137" y="6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8"/>
            <p:cNvSpPr/>
            <p:nvPr/>
          </p:nvSpPr>
          <p:spPr>
            <a:xfrm>
              <a:off x="3444625" y="3697300"/>
              <a:ext cx="28450" cy="25400"/>
            </a:xfrm>
            <a:custGeom>
              <a:rect b="b" l="l" r="r" t="t"/>
              <a:pathLst>
                <a:path extrusionOk="0" h="1016" w="1138">
                  <a:moveTo>
                    <a:pt x="1137" y="346"/>
                  </a:moveTo>
                  <a:cubicBezTo>
                    <a:pt x="1137" y="122"/>
                    <a:pt x="1016" y="1"/>
                    <a:pt x="813" y="1"/>
                  </a:cubicBezTo>
                  <a:lnTo>
                    <a:pt x="325" y="1"/>
                  </a:lnTo>
                  <a:cubicBezTo>
                    <a:pt x="102" y="1"/>
                    <a:pt x="1" y="122"/>
                    <a:pt x="1" y="346"/>
                  </a:cubicBezTo>
                  <a:lnTo>
                    <a:pt x="1" y="670"/>
                  </a:lnTo>
                  <a:cubicBezTo>
                    <a:pt x="1" y="894"/>
                    <a:pt x="102" y="1015"/>
                    <a:pt x="325" y="1015"/>
                  </a:cubicBezTo>
                  <a:lnTo>
                    <a:pt x="813" y="1015"/>
                  </a:lnTo>
                  <a:cubicBezTo>
                    <a:pt x="1016" y="1015"/>
                    <a:pt x="1137" y="894"/>
                    <a:pt x="1137" y="6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8"/>
            <p:cNvSpPr/>
            <p:nvPr/>
          </p:nvSpPr>
          <p:spPr>
            <a:xfrm>
              <a:off x="4122075" y="3697800"/>
              <a:ext cx="28425" cy="25900"/>
            </a:xfrm>
            <a:custGeom>
              <a:rect b="b" l="l" r="r" t="t"/>
              <a:pathLst>
                <a:path extrusionOk="0" h="1036" w="1137">
                  <a:moveTo>
                    <a:pt x="1137" y="366"/>
                  </a:moveTo>
                  <a:cubicBezTo>
                    <a:pt x="1137" y="123"/>
                    <a:pt x="1015" y="21"/>
                    <a:pt x="812" y="1"/>
                  </a:cubicBezTo>
                  <a:lnTo>
                    <a:pt x="325" y="1"/>
                  </a:lnTo>
                  <a:cubicBezTo>
                    <a:pt x="102" y="21"/>
                    <a:pt x="0" y="123"/>
                    <a:pt x="0" y="366"/>
                  </a:cubicBezTo>
                  <a:lnTo>
                    <a:pt x="0" y="691"/>
                  </a:lnTo>
                  <a:cubicBezTo>
                    <a:pt x="0" y="914"/>
                    <a:pt x="102" y="1016"/>
                    <a:pt x="325" y="1036"/>
                  </a:cubicBezTo>
                  <a:lnTo>
                    <a:pt x="812" y="1036"/>
                  </a:lnTo>
                  <a:cubicBezTo>
                    <a:pt x="1015" y="1016"/>
                    <a:pt x="1137" y="914"/>
                    <a:pt x="1137" y="6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8"/>
            <p:cNvSpPr/>
            <p:nvPr/>
          </p:nvSpPr>
          <p:spPr>
            <a:xfrm>
              <a:off x="4800000" y="3697300"/>
              <a:ext cx="28450" cy="25900"/>
            </a:xfrm>
            <a:custGeom>
              <a:rect b="b" l="l" r="r" t="t"/>
              <a:pathLst>
                <a:path extrusionOk="0" h="1036" w="1138">
                  <a:moveTo>
                    <a:pt x="1137" y="346"/>
                  </a:moveTo>
                  <a:cubicBezTo>
                    <a:pt x="1137" y="122"/>
                    <a:pt x="1016" y="21"/>
                    <a:pt x="813" y="1"/>
                  </a:cubicBezTo>
                  <a:lnTo>
                    <a:pt x="325" y="1"/>
                  </a:lnTo>
                  <a:cubicBezTo>
                    <a:pt x="102" y="21"/>
                    <a:pt x="1" y="122"/>
                    <a:pt x="1" y="346"/>
                  </a:cubicBezTo>
                  <a:lnTo>
                    <a:pt x="1" y="691"/>
                  </a:lnTo>
                  <a:cubicBezTo>
                    <a:pt x="1" y="914"/>
                    <a:pt x="102" y="1015"/>
                    <a:pt x="325" y="1036"/>
                  </a:cubicBezTo>
                  <a:lnTo>
                    <a:pt x="813" y="1036"/>
                  </a:lnTo>
                  <a:cubicBezTo>
                    <a:pt x="1016" y="1015"/>
                    <a:pt x="1137" y="914"/>
                    <a:pt x="1137" y="6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38"/>
          <p:cNvSpPr txBox="1"/>
          <p:nvPr/>
        </p:nvSpPr>
        <p:spPr>
          <a:xfrm>
            <a:off x="233700" y="924250"/>
            <a:ext cx="3583800" cy="10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rgbClr val="FFFFFF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Polimorfismo</a:t>
            </a:r>
            <a:endParaRPr sz="4100"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39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215" name="Google Shape;215;p39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216" name="Google Shape;216;p39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217" name="Google Shape;217;p39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39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39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39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39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39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39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4" name="Google Shape;224;p39"/>
          <p:cNvSpPr txBox="1"/>
          <p:nvPr/>
        </p:nvSpPr>
        <p:spPr>
          <a:xfrm>
            <a:off x="3309700" y="1123950"/>
            <a:ext cx="4605300" cy="3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595959"/>
                </a:solidFill>
                <a:latin typeface="Barlow"/>
                <a:ea typeface="Barlow"/>
                <a:cs typeface="Barlow"/>
                <a:sym typeface="Barlow"/>
              </a:rPr>
              <a:t>O que é polimorfismo na programação orientada a objetos?</a:t>
            </a:r>
            <a:endParaRPr b="1" sz="1500">
              <a:solidFill>
                <a:srgbClr val="595959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595959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595959"/>
                </a:solidFill>
                <a:latin typeface="Barlow"/>
                <a:ea typeface="Barlow"/>
                <a:cs typeface="Barlow"/>
                <a:sym typeface="Barlow"/>
              </a:rPr>
              <a:t>Polimorfismo significa "muitas formas", é o termo definido em linguagens orientadas a objeto, como por exemplo Java, C# e C++, que permite ao desenvolvedor usar o mesmo elemento de formas diferentes. Polimorfismo denota uma situação na qual um objeto pode se comportar de maneiras diferentes ao receber uma mensagem.</a:t>
            </a:r>
            <a:endParaRPr sz="1500">
              <a:solidFill>
                <a:srgbClr val="59595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25" name="Google Shape;225;p39"/>
          <p:cNvSpPr/>
          <p:nvPr/>
        </p:nvSpPr>
        <p:spPr>
          <a:xfrm>
            <a:off x="0" y="100"/>
            <a:ext cx="2558100" cy="5143500"/>
          </a:xfrm>
          <a:prstGeom prst="rect">
            <a:avLst/>
          </a:prstGeom>
          <a:solidFill>
            <a:srgbClr val="FF60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9"/>
          <p:cNvSpPr txBox="1"/>
          <p:nvPr/>
        </p:nvSpPr>
        <p:spPr>
          <a:xfrm>
            <a:off x="256200" y="2246050"/>
            <a:ext cx="2045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DEFINIÇÃO</a:t>
            </a:r>
            <a:endParaRPr sz="2000">
              <a:solidFill>
                <a:srgbClr val="FFFFFF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40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232" name="Google Shape;232;p40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233" name="Google Shape;233;p40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234" name="Google Shape;234;p40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40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40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40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40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40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40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41" name="Google Shape;241;p40"/>
          <p:cNvSpPr txBox="1"/>
          <p:nvPr/>
        </p:nvSpPr>
        <p:spPr>
          <a:xfrm>
            <a:off x="3309700" y="1123950"/>
            <a:ext cx="4605300" cy="34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000">
                <a:solidFill>
                  <a:srgbClr val="595959"/>
                </a:solidFill>
                <a:latin typeface="Barlow"/>
                <a:ea typeface="Barlow"/>
                <a:cs typeface="Barlow"/>
                <a:sym typeface="Barlow"/>
              </a:rPr>
              <a:t>No Polimorfismo temos dois tipos:</a:t>
            </a:r>
            <a:endParaRPr b="1" sz="2000">
              <a:solidFill>
                <a:srgbClr val="595959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rgbClr val="595959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Barlow"/>
              <a:buChar char="●"/>
            </a:pPr>
            <a:r>
              <a:rPr b="1" lang="pt-BR" sz="2000">
                <a:solidFill>
                  <a:srgbClr val="595959"/>
                </a:solidFill>
                <a:latin typeface="Barlow"/>
                <a:ea typeface="Barlow"/>
                <a:cs typeface="Barlow"/>
                <a:sym typeface="Barlow"/>
              </a:rPr>
              <a:t>Polimorfismo Estático ou Sobrecarga</a:t>
            </a:r>
            <a:endParaRPr b="1" sz="2000">
              <a:solidFill>
                <a:srgbClr val="595959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Barlow"/>
              <a:buChar char="●"/>
            </a:pPr>
            <a:r>
              <a:rPr b="1" lang="pt-BR" sz="2000">
                <a:solidFill>
                  <a:srgbClr val="595959"/>
                </a:solidFill>
                <a:latin typeface="Barlow"/>
                <a:ea typeface="Barlow"/>
                <a:cs typeface="Barlow"/>
                <a:sym typeface="Barlow"/>
              </a:rPr>
              <a:t>Polimorfismo Dinâmico ou Sobreposição</a:t>
            </a:r>
            <a:endParaRPr b="1" sz="2000">
              <a:solidFill>
                <a:srgbClr val="59595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42" name="Google Shape;242;p40"/>
          <p:cNvSpPr/>
          <p:nvPr/>
        </p:nvSpPr>
        <p:spPr>
          <a:xfrm>
            <a:off x="0" y="100"/>
            <a:ext cx="2558100" cy="5143500"/>
          </a:xfrm>
          <a:prstGeom prst="rect">
            <a:avLst/>
          </a:prstGeom>
          <a:solidFill>
            <a:srgbClr val="FF60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40"/>
          <p:cNvSpPr txBox="1"/>
          <p:nvPr/>
        </p:nvSpPr>
        <p:spPr>
          <a:xfrm>
            <a:off x="256200" y="2246050"/>
            <a:ext cx="2045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DEFINIÇÃO</a:t>
            </a:r>
            <a:endParaRPr sz="2000">
              <a:solidFill>
                <a:srgbClr val="FFFFFF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41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249" name="Google Shape;249;p41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250" name="Google Shape;250;p41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251" name="Google Shape;251;p41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41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41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41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41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41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41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58" name="Google Shape;258;p41"/>
          <p:cNvSpPr txBox="1"/>
          <p:nvPr/>
        </p:nvSpPr>
        <p:spPr>
          <a:xfrm>
            <a:off x="3309700" y="1123950"/>
            <a:ext cx="4605300" cy="3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595959"/>
                </a:solidFill>
                <a:latin typeface="Barlow"/>
                <a:ea typeface="Barlow"/>
                <a:cs typeface="Barlow"/>
                <a:sym typeface="Barlow"/>
              </a:rPr>
              <a:t>O Polimorfismo Estático se dá quando temos a mesma operação implementada várias vezes na mesma classe. A escolha de qual operação será chamada depende da assinatura dos métodos sobrecarregados.</a:t>
            </a:r>
            <a:endParaRPr sz="1500">
              <a:solidFill>
                <a:srgbClr val="595959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595959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595959"/>
                </a:solidFill>
                <a:latin typeface="Barlow"/>
                <a:ea typeface="Barlow"/>
                <a:cs typeface="Barlow"/>
                <a:sym typeface="Barlow"/>
              </a:rPr>
              <a:t>O Polimorfismo Dinâmico acontece na herança, quando a subclasse sobrepõe o método original. Agora o método escolhido se dá em tempo de execução e não mais em tempo de compilação. A escolha de qual método será chamado depende do tipo do objeto que recebe a mensagem.</a:t>
            </a:r>
            <a:endParaRPr sz="1500">
              <a:solidFill>
                <a:srgbClr val="59595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59" name="Google Shape;259;p41"/>
          <p:cNvSpPr/>
          <p:nvPr/>
        </p:nvSpPr>
        <p:spPr>
          <a:xfrm>
            <a:off x="0" y="100"/>
            <a:ext cx="2558100" cy="5143500"/>
          </a:xfrm>
          <a:prstGeom prst="rect">
            <a:avLst/>
          </a:prstGeom>
          <a:solidFill>
            <a:srgbClr val="FF60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41"/>
          <p:cNvSpPr txBox="1"/>
          <p:nvPr/>
        </p:nvSpPr>
        <p:spPr>
          <a:xfrm>
            <a:off x="256200" y="2246050"/>
            <a:ext cx="2045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DEFINIÇÃO</a:t>
            </a:r>
            <a:endParaRPr sz="2000">
              <a:solidFill>
                <a:srgbClr val="FFFFFF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2"/>
          <p:cNvSpPr/>
          <p:nvPr/>
        </p:nvSpPr>
        <p:spPr>
          <a:xfrm>
            <a:off x="623979" y="236575"/>
            <a:ext cx="427800" cy="427800"/>
          </a:xfrm>
          <a:prstGeom prst="ellipse">
            <a:avLst/>
          </a:prstGeom>
          <a:solidFill>
            <a:srgbClr val="FF60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2"/>
          <p:cNvSpPr/>
          <p:nvPr/>
        </p:nvSpPr>
        <p:spPr>
          <a:xfrm>
            <a:off x="0" y="969525"/>
            <a:ext cx="1440600" cy="3633600"/>
          </a:xfrm>
          <a:prstGeom prst="rect">
            <a:avLst/>
          </a:prstGeom>
          <a:solidFill>
            <a:srgbClr val="FF60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6121"/>
              </a:solidFill>
            </a:endParaRPr>
          </a:p>
        </p:txBody>
      </p:sp>
      <p:sp>
        <p:nvSpPr>
          <p:cNvPr id="267" name="Google Shape;267;p42"/>
          <p:cNvSpPr txBox="1"/>
          <p:nvPr/>
        </p:nvSpPr>
        <p:spPr>
          <a:xfrm>
            <a:off x="1806150" y="2315900"/>
            <a:ext cx="6608400" cy="23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A Sobrescrita de Métodos pode ser classificada como polimorfismo de inclusão.</a:t>
            </a:r>
            <a:endParaRPr sz="1600">
              <a:solidFill>
                <a:srgbClr val="59595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O tipo de polimorfismo de Sobrecarga permite a existência de vários métodos de mesmo nome, porém com assinaturas levemente diferentes, ou seja, variando no número e tipo de argumentos.</a:t>
            </a:r>
            <a:endParaRPr sz="1600">
              <a:solidFill>
                <a:srgbClr val="59595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Sobrecarga de Métodos é comumente usada nos construtores de uma classe Java.</a:t>
            </a:r>
            <a:endParaRPr sz="1600">
              <a:solidFill>
                <a:srgbClr val="59595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68" name="Google Shape;268;p42"/>
          <p:cNvSpPr txBox="1"/>
          <p:nvPr/>
        </p:nvSpPr>
        <p:spPr>
          <a:xfrm>
            <a:off x="1806150" y="1108100"/>
            <a:ext cx="6768900" cy="10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t-BR" sz="3400">
                <a:solidFill>
                  <a:srgbClr val="FC612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Sobrescrita de Métodos e Sobrecarga</a:t>
            </a:r>
            <a:endParaRPr sz="900">
              <a:solidFill>
                <a:srgbClr val="FC612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grpSp>
        <p:nvGrpSpPr>
          <p:cNvPr id="269" name="Google Shape;269;p42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270" name="Google Shape;270;p42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271" name="Google Shape;271;p42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272" name="Google Shape;272;p42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42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42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42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42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42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42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79" name="Google Shape;279;p42"/>
          <p:cNvGrpSpPr/>
          <p:nvPr/>
        </p:nvGrpSpPr>
        <p:grpSpPr>
          <a:xfrm>
            <a:off x="444550" y="309750"/>
            <a:ext cx="4395600" cy="327300"/>
            <a:chOff x="444550" y="233550"/>
            <a:chExt cx="4395600" cy="327300"/>
          </a:xfrm>
        </p:grpSpPr>
        <p:sp>
          <p:nvSpPr>
            <p:cNvPr id="280" name="Google Shape;280;p42"/>
            <p:cNvSpPr txBox="1"/>
            <p:nvPr/>
          </p:nvSpPr>
          <p:spPr>
            <a:xfrm>
              <a:off x="444550" y="233550"/>
              <a:ext cx="43956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800">
                  <a:solidFill>
                    <a:srgbClr val="A2A2A2"/>
                  </a:solidFill>
                  <a:latin typeface="Barlow"/>
                  <a:ea typeface="Barlow"/>
                  <a:cs typeface="Barlow"/>
                  <a:sym typeface="Barlow"/>
                </a:rPr>
                <a:t>        </a:t>
              </a:r>
              <a:r>
                <a:rPr b="1" lang="pt-BR" sz="800">
                  <a:solidFill>
                    <a:schemeClr val="lt1"/>
                  </a:solidFill>
                  <a:latin typeface="Barlow"/>
                  <a:ea typeface="Barlow"/>
                  <a:cs typeface="Barlow"/>
                  <a:sym typeface="Barlow"/>
                </a:rPr>
                <a:t>FASE 1</a:t>
              </a:r>
              <a:r>
                <a:rPr b="1" lang="pt-BR" sz="800">
                  <a:solidFill>
                    <a:srgbClr val="9E9E9E"/>
                  </a:solidFill>
                  <a:latin typeface="Barlow"/>
                  <a:ea typeface="Barlow"/>
                  <a:cs typeface="Barlow"/>
                  <a:sym typeface="Barlow"/>
                </a:rPr>
                <a:t>	</a:t>
              </a:r>
              <a:r>
                <a:rPr b="1" lang="pt-BR" sz="800">
                  <a:solidFill>
                    <a:srgbClr val="A2A2A2"/>
                  </a:solidFill>
                  <a:latin typeface="Barlow"/>
                  <a:ea typeface="Barlow"/>
                  <a:cs typeface="Barlow"/>
                  <a:sym typeface="Barlow"/>
                </a:rPr>
                <a:t>	FASE 2 		FASE 3                       FASE 4                     FASE 5</a:t>
              </a:r>
              <a:endParaRPr b="1" sz="800">
                <a:solidFill>
                  <a:srgbClr val="A2A2A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281" name="Google Shape;281;p42"/>
            <p:cNvCxnSpPr/>
            <p:nvPr/>
          </p:nvCxnSpPr>
          <p:spPr>
            <a:xfrm>
              <a:off x="1047775" y="397200"/>
              <a:ext cx="228600" cy="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82" name="Google Shape;282;p42"/>
          <p:cNvCxnSpPr/>
          <p:nvPr/>
        </p:nvCxnSpPr>
        <p:spPr>
          <a:xfrm>
            <a:off x="1962175" y="473400"/>
            <a:ext cx="228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42"/>
          <p:cNvCxnSpPr/>
          <p:nvPr/>
        </p:nvCxnSpPr>
        <p:spPr>
          <a:xfrm>
            <a:off x="2775175" y="473400"/>
            <a:ext cx="228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42"/>
          <p:cNvCxnSpPr/>
          <p:nvPr/>
        </p:nvCxnSpPr>
        <p:spPr>
          <a:xfrm>
            <a:off x="3537175" y="473400"/>
            <a:ext cx="228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3"/>
          <p:cNvSpPr/>
          <p:nvPr/>
        </p:nvSpPr>
        <p:spPr>
          <a:xfrm>
            <a:off x="2314950" y="236575"/>
            <a:ext cx="427800" cy="427800"/>
          </a:xfrm>
          <a:prstGeom prst="ellipse">
            <a:avLst/>
          </a:prstGeom>
          <a:solidFill>
            <a:srgbClr val="C50E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0" name="Google Shape;290;p43"/>
          <p:cNvGrpSpPr/>
          <p:nvPr/>
        </p:nvGrpSpPr>
        <p:grpSpPr>
          <a:xfrm>
            <a:off x="444550" y="309750"/>
            <a:ext cx="4395600" cy="327300"/>
            <a:chOff x="444550" y="233550"/>
            <a:chExt cx="4395600" cy="327300"/>
          </a:xfrm>
        </p:grpSpPr>
        <p:sp>
          <p:nvSpPr>
            <p:cNvPr id="291" name="Google Shape;291;p43"/>
            <p:cNvSpPr txBox="1"/>
            <p:nvPr/>
          </p:nvSpPr>
          <p:spPr>
            <a:xfrm>
              <a:off x="444550" y="233550"/>
              <a:ext cx="43956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800">
                  <a:solidFill>
                    <a:srgbClr val="C7C7C7"/>
                  </a:solidFill>
                  <a:latin typeface="Barlow"/>
                  <a:ea typeface="Barlow"/>
                  <a:cs typeface="Barlow"/>
                  <a:sym typeface="Barlow"/>
                </a:rPr>
                <a:t>        FASE 1</a:t>
              </a:r>
              <a:r>
                <a:rPr b="1" lang="pt-BR" sz="800">
                  <a:solidFill>
                    <a:srgbClr val="CCCCCC"/>
                  </a:solidFill>
                  <a:latin typeface="Barlow"/>
                  <a:ea typeface="Barlow"/>
                  <a:cs typeface="Barlow"/>
                  <a:sym typeface="Barlow"/>
                </a:rPr>
                <a:t>		</a:t>
              </a:r>
              <a:r>
                <a:rPr b="1" lang="pt-BR" sz="800">
                  <a:solidFill>
                    <a:srgbClr val="C7C7C7"/>
                  </a:solidFill>
                  <a:latin typeface="Barlow"/>
                  <a:ea typeface="Barlow"/>
                  <a:cs typeface="Barlow"/>
                  <a:sym typeface="Barlow"/>
                </a:rPr>
                <a:t>FASE 2 		</a:t>
              </a:r>
              <a:r>
                <a:rPr b="1" lang="pt-BR" sz="8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FASE 3  </a:t>
              </a:r>
              <a:r>
                <a:rPr b="1" lang="pt-BR" sz="800">
                  <a:solidFill>
                    <a:srgbClr val="C7C7C7"/>
                  </a:solidFill>
                  <a:latin typeface="Barlow"/>
                  <a:ea typeface="Barlow"/>
                  <a:cs typeface="Barlow"/>
                  <a:sym typeface="Barlow"/>
                </a:rPr>
                <a:t>                     FASE 4                     FASE 5</a:t>
              </a:r>
              <a:endParaRPr b="1" sz="8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292" name="Google Shape;292;p43"/>
            <p:cNvCxnSpPr/>
            <p:nvPr/>
          </p:nvCxnSpPr>
          <p:spPr>
            <a:xfrm>
              <a:off x="1047775" y="397200"/>
              <a:ext cx="228600" cy="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93" name="Google Shape;293;p43"/>
          <p:cNvSpPr/>
          <p:nvPr/>
        </p:nvSpPr>
        <p:spPr>
          <a:xfrm>
            <a:off x="0" y="969525"/>
            <a:ext cx="1440600" cy="3633600"/>
          </a:xfrm>
          <a:prstGeom prst="rect">
            <a:avLst/>
          </a:prstGeom>
          <a:solidFill>
            <a:srgbClr val="C50E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6121"/>
              </a:solidFill>
            </a:endParaRPr>
          </a:p>
        </p:txBody>
      </p:sp>
      <p:sp>
        <p:nvSpPr>
          <p:cNvPr id="294" name="Google Shape;294;p43"/>
          <p:cNvSpPr txBox="1"/>
          <p:nvPr/>
        </p:nvSpPr>
        <p:spPr>
          <a:xfrm>
            <a:off x="1806150" y="1108100"/>
            <a:ext cx="6688800" cy="10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t-BR" sz="3400">
                <a:solidFill>
                  <a:srgbClr val="C50E65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Sobrescrita de métodos</a:t>
            </a:r>
            <a:endParaRPr sz="900">
              <a:solidFill>
                <a:srgbClr val="C50E65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cxnSp>
        <p:nvCxnSpPr>
          <p:cNvPr id="295" name="Google Shape;295;p43"/>
          <p:cNvCxnSpPr/>
          <p:nvPr/>
        </p:nvCxnSpPr>
        <p:spPr>
          <a:xfrm>
            <a:off x="1962175" y="473400"/>
            <a:ext cx="228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43"/>
          <p:cNvCxnSpPr/>
          <p:nvPr/>
        </p:nvCxnSpPr>
        <p:spPr>
          <a:xfrm>
            <a:off x="2775175" y="473400"/>
            <a:ext cx="228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97" name="Google Shape;297;p43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298" name="Google Shape;298;p43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299" name="Google Shape;299;p43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300" name="Google Shape;300;p43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43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43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43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43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43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43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307" name="Google Shape;307;p43"/>
          <p:cNvCxnSpPr/>
          <p:nvPr/>
        </p:nvCxnSpPr>
        <p:spPr>
          <a:xfrm>
            <a:off x="3537175" y="473400"/>
            <a:ext cx="228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8" name="Google Shape;308;p43"/>
          <p:cNvSpPr txBox="1"/>
          <p:nvPr/>
        </p:nvSpPr>
        <p:spPr>
          <a:xfrm>
            <a:off x="1806150" y="2315900"/>
            <a:ext cx="6841500" cy="23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Os métodos podem ser sobrescritos, o que é diferente de sobrecarga por terem a mesma assinatura e o tipo de retorno. No entanto, como toda regra possui uma exceção, aqui a que se aplica é: Métodos finais e private não podem ser sobrescritos uma vez que o acesso não pode ser restringido.</a:t>
            </a:r>
            <a:endParaRPr sz="1600">
              <a:solidFill>
                <a:srgbClr val="59595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Public -&gt; Public</a:t>
            </a:r>
            <a:endParaRPr sz="1600">
              <a:solidFill>
                <a:srgbClr val="59595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Protected -&gt; Protected, Public</a:t>
            </a:r>
            <a:endParaRPr sz="1600">
              <a:solidFill>
                <a:srgbClr val="59595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4"/>
          <p:cNvSpPr/>
          <p:nvPr/>
        </p:nvSpPr>
        <p:spPr>
          <a:xfrm>
            <a:off x="2314950" y="236575"/>
            <a:ext cx="427800" cy="427800"/>
          </a:xfrm>
          <a:prstGeom prst="ellipse">
            <a:avLst/>
          </a:prstGeom>
          <a:solidFill>
            <a:srgbClr val="C50E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4" name="Google Shape;314;p44"/>
          <p:cNvGrpSpPr/>
          <p:nvPr/>
        </p:nvGrpSpPr>
        <p:grpSpPr>
          <a:xfrm>
            <a:off x="444550" y="309750"/>
            <a:ext cx="4395600" cy="327300"/>
            <a:chOff x="444550" y="233550"/>
            <a:chExt cx="4395600" cy="327300"/>
          </a:xfrm>
        </p:grpSpPr>
        <p:sp>
          <p:nvSpPr>
            <p:cNvPr id="315" name="Google Shape;315;p44"/>
            <p:cNvSpPr txBox="1"/>
            <p:nvPr/>
          </p:nvSpPr>
          <p:spPr>
            <a:xfrm>
              <a:off x="444550" y="233550"/>
              <a:ext cx="43956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800">
                  <a:solidFill>
                    <a:srgbClr val="C7C7C7"/>
                  </a:solidFill>
                  <a:latin typeface="Barlow"/>
                  <a:ea typeface="Barlow"/>
                  <a:cs typeface="Barlow"/>
                  <a:sym typeface="Barlow"/>
                </a:rPr>
                <a:t>        FASE 1</a:t>
              </a:r>
              <a:r>
                <a:rPr b="1" lang="pt-BR" sz="800">
                  <a:solidFill>
                    <a:srgbClr val="CCCCCC"/>
                  </a:solidFill>
                  <a:latin typeface="Barlow"/>
                  <a:ea typeface="Barlow"/>
                  <a:cs typeface="Barlow"/>
                  <a:sym typeface="Barlow"/>
                </a:rPr>
                <a:t>		</a:t>
              </a:r>
              <a:r>
                <a:rPr b="1" lang="pt-BR" sz="800">
                  <a:solidFill>
                    <a:srgbClr val="C7C7C7"/>
                  </a:solidFill>
                  <a:latin typeface="Barlow"/>
                  <a:ea typeface="Barlow"/>
                  <a:cs typeface="Barlow"/>
                  <a:sym typeface="Barlow"/>
                </a:rPr>
                <a:t>FASE 2 		</a:t>
              </a:r>
              <a:r>
                <a:rPr b="1" lang="pt-BR" sz="8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FASE 3  </a:t>
              </a:r>
              <a:r>
                <a:rPr b="1" lang="pt-BR" sz="800">
                  <a:solidFill>
                    <a:srgbClr val="C7C7C7"/>
                  </a:solidFill>
                  <a:latin typeface="Barlow"/>
                  <a:ea typeface="Barlow"/>
                  <a:cs typeface="Barlow"/>
                  <a:sym typeface="Barlow"/>
                </a:rPr>
                <a:t>                     FASE 4                     FASE 5</a:t>
              </a:r>
              <a:endParaRPr b="1" sz="8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316" name="Google Shape;316;p44"/>
            <p:cNvCxnSpPr/>
            <p:nvPr/>
          </p:nvCxnSpPr>
          <p:spPr>
            <a:xfrm>
              <a:off x="1047775" y="397200"/>
              <a:ext cx="228600" cy="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7" name="Google Shape;317;p44"/>
          <p:cNvSpPr/>
          <p:nvPr/>
        </p:nvSpPr>
        <p:spPr>
          <a:xfrm>
            <a:off x="0" y="969525"/>
            <a:ext cx="1440600" cy="3633600"/>
          </a:xfrm>
          <a:prstGeom prst="rect">
            <a:avLst/>
          </a:prstGeom>
          <a:solidFill>
            <a:srgbClr val="C50E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6121"/>
              </a:solidFill>
            </a:endParaRPr>
          </a:p>
        </p:txBody>
      </p:sp>
      <p:sp>
        <p:nvSpPr>
          <p:cNvPr id="318" name="Google Shape;318;p44"/>
          <p:cNvSpPr txBox="1"/>
          <p:nvPr/>
        </p:nvSpPr>
        <p:spPr>
          <a:xfrm>
            <a:off x="1806150" y="1108100"/>
            <a:ext cx="6688800" cy="10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t-BR" sz="3400">
                <a:solidFill>
                  <a:srgbClr val="C50E65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Sobrescrita de métodos</a:t>
            </a:r>
            <a:endParaRPr sz="900">
              <a:solidFill>
                <a:srgbClr val="C50E65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cxnSp>
        <p:nvCxnSpPr>
          <p:cNvPr id="319" name="Google Shape;319;p44"/>
          <p:cNvCxnSpPr/>
          <p:nvPr/>
        </p:nvCxnSpPr>
        <p:spPr>
          <a:xfrm>
            <a:off x="1962175" y="473400"/>
            <a:ext cx="228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44"/>
          <p:cNvCxnSpPr/>
          <p:nvPr/>
        </p:nvCxnSpPr>
        <p:spPr>
          <a:xfrm>
            <a:off x="2775175" y="473400"/>
            <a:ext cx="228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21" name="Google Shape;321;p44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322" name="Google Shape;322;p44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323" name="Google Shape;323;p44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324" name="Google Shape;324;p44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44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44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44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44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44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44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331" name="Google Shape;331;p44"/>
          <p:cNvCxnSpPr/>
          <p:nvPr/>
        </p:nvCxnSpPr>
        <p:spPr>
          <a:xfrm>
            <a:off x="3537175" y="473400"/>
            <a:ext cx="228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2" name="Google Shape;332;p44"/>
          <p:cNvSpPr txBox="1"/>
          <p:nvPr/>
        </p:nvSpPr>
        <p:spPr>
          <a:xfrm>
            <a:off x="1806150" y="2315900"/>
            <a:ext cx="6841500" cy="23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Atributos não são redefiníveis: Se um atributo de mesmo nome for definido na subclasse, a definição na superclasse é ocultada.</a:t>
            </a:r>
            <a:endParaRPr sz="1600">
              <a:solidFill>
                <a:srgbClr val="59595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59595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Membros estáticos: Não são redefinidos, mas ocultados, como o acesso é feito pelo nome da classe, estar ou não ocultado terá pouco efeito.</a:t>
            </a:r>
            <a:endParaRPr sz="1600">
              <a:solidFill>
                <a:srgbClr val="59595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5"/>
          <p:cNvSpPr/>
          <p:nvPr/>
        </p:nvSpPr>
        <p:spPr>
          <a:xfrm>
            <a:off x="0" y="499450"/>
            <a:ext cx="1440600" cy="4144500"/>
          </a:xfrm>
          <a:prstGeom prst="rect">
            <a:avLst/>
          </a:prstGeom>
          <a:solidFill>
            <a:srgbClr val="C50E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6121"/>
              </a:solidFill>
            </a:endParaRPr>
          </a:p>
        </p:txBody>
      </p:sp>
      <p:grpSp>
        <p:nvGrpSpPr>
          <p:cNvPr id="338" name="Google Shape;338;p45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339" name="Google Shape;339;p45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340" name="Google Shape;340;p45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341" name="Google Shape;341;p45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45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45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45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45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45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45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348" name="Google Shape;34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2575" y="998907"/>
            <a:ext cx="5698851" cy="4144601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45"/>
          <p:cNvSpPr txBox="1"/>
          <p:nvPr/>
        </p:nvSpPr>
        <p:spPr>
          <a:xfrm>
            <a:off x="1806150" y="499450"/>
            <a:ext cx="6841500" cy="10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t-BR" sz="3600">
                <a:solidFill>
                  <a:srgbClr val="C50E65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Sobrescrita de métodos</a:t>
            </a:r>
            <a:endParaRPr sz="1100">
              <a:solidFill>
                <a:srgbClr val="C50E65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T CONSULTING">
  <a:themeElements>
    <a:clrScheme name="Simple Light">
      <a:dk1>
        <a:srgbClr val="181818"/>
      </a:dk1>
      <a:lt1>
        <a:srgbClr val="595959"/>
      </a:lt1>
      <a:dk2>
        <a:srgbClr val="F2F2F2"/>
      </a:dk2>
      <a:lt2>
        <a:srgbClr val="FFFFFF"/>
      </a:lt2>
      <a:accent1>
        <a:srgbClr val="FF9D52"/>
      </a:accent1>
      <a:accent2>
        <a:srgbClr val="F39C10"/>
      </a:accent2>
      <a:accent3>
        <a:srgbClr val="F46403"/>
      </a:accent3>
      <a:accent4>
        <a:srgbClr val="C03A00"/>
      </a:accent4>
      <a:accent5>
        <a:srgbClr val="A0220D"/>
      </a:accent5>
      <a:accent6>
        <a:srgbClr val="C7C7C7"/>
      </a:accent6>
      <a:hlink>
        <a:srgbClr val="A2A2A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