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Lato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Lato Black"/>
      <p:bold r:id="rId37"/>
      <p:boldItalic r:id="rId38"/>
    </p:embeddedFont>
    <p:embeddedFont>
      <p:font typeface="Barlow Medium"/>
      <p:regular r:id="rId39"/>
      <p:bold r:id="rId40"/>
      <p:italic r:id="rId41"/>
      <p:boldItalic r:id="rId42"/>
    </p:embeddedFont>
    <p:embeddedFont>
      <p:font typeface="Barlow ExtraBold"/>
      <p:bold r:id="rId43"/>
      <p:boldItalic r:id="rId44"/>
    </p:embeddedFont>
    <p:embeddedFont>
      <p:font typeface="Barlow SemiBold"/>
      <p:regular r:id="rId45"/>
      <p:bold r:id="rId46"/>
      <p:italic r:id="rId47"/>
      <p:boldItalic r:id="rId48"/>
    </p:embeddedFont>
    <p:embeddedFont>
      <p:font typeface="Kalam"/>
      <p:regular r:id="rId49"/>
      <p:bold r:id="rId50"/>
    </p:embeddedFont>
    <p:embeddedFont>
      <p:font typeface="Barlow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bold.fntdata"/><Relationship Id="rId42" Type="http://schemas.openxmlformats.org/officeDocument/2006/relationships/font" Target="fonts/BarlowMedium-boldItalic.fntdata"/><Relationship Id="rId41" Type="http://schemas.openxmlformats.org/officeDocument/2006/relationships/font" Target="fonts/BarlowMedium-italic.fntdata"/><Relationship Id="rId44" Type="http://schemas.openxmlformats.org/officeDocument/2006/relationships/font" Target="fonts/BarlowExtraBold-boldItalic.fntdata"/><Relationship Id="rId43" Type="http://schemas.openxmlformats.org/officeDocument/2006/relationships/font" Target="fonts/BarlowExtraBold-bold.fntdata"/><Relationship Id="rId46" Type="http://schemas.openxmlformats.org/officeDocument/2006/relationships/font" Target="fonts/BarlowSemiBold-bold.fntdata"/><Relationship Id="rId45" Type="http://schemas.openxmlformats.org/officeDocument/2006/relationships/font" Target="fonts/Barlow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SemiBold-boldItalic.fntdata"/><Relationship Id="rId47" Type="http://schemas.openxmlformats.org/officeDocument/2006/relationships/font" Target="fonts/BarlowSemiBold-italic.fntdata"/><Relationship Id="rId49" Type="http://schemas.openxmlformats.org/officeDocument/2006/relationships/font" Target="fonts/Kala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33" Type="http://schemas.openxmlformats.org/officeDocument/2006/relationships/font" Target="fonts/LatoLight-regular.fntdata"/><Relationship Id="rId32" Type="http://schemas.openxmlformats.org/officeDocument/2006/relationships/font" Target="fonts/Lato-boldItalic.fntdata"/><Relationship Id="rId35" Type="http://schemas.openxmlformats.org/officeDocument/2006/relationships/font" Target="fonts/LatoLight-italic.fntdata"/><Relationship Id="rId34" Type="http://schemas.openxmlformats.org/officeDocument/2006/relationships/font" Target="fonts/LatoLight-bold.fntdata"/><Relationship Id="rId37" Type="http://schemas.openxmlformats.org/officeDocument/2006/relationships/font" Target="fonts/LatoBlack-bold.fntdata"/><Relationship Id="rId36" Type="http://schemas.openxmlformats.org/officeDocument/2006/relationships/font" Target="fonts/LatoLight-boldItalic.fntdata"/><Relationship Id="rId39" Type="http://schemas.openxmlformats.org/officeDocument/2006/relationships/font" Target="fonts/BarlowMedium-regular.fntdata"/><Relationship Id="rId38" Type="http://schemas.openxmlformats.org/officeDocument/2006/relationships/font" Target="fonts/LatoBlack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Lato-regular.fntdata"/><Relationship Id="rId51" Type="http://schemas.openxmlformats.org/officeDocument/2006/relationships/font" Target="fonts/Barlow-regular.fntdata"/><Relationship Id="rId50" Type="http://schemas.openxmlformats.org/officeDocument/2006/relationships/font" Target="fonts/Kalam-bold.fntdata"/><Relationship Id="rId53" Type="http://schemas.openxmlformats.org/officeDocument/2006/relationships/font" Target="fonts/Barlow-italic.fntdata"/><Relationship Id="rId52" Type="http://schemas.openxmlformats.org/officeDocument/2006/relationships/font" Target="fonts/Barlow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Barlow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ee055c86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ee055c86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f2bc0084e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f2bc0084e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b30bb417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b30bb417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a77c1af10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a77c1af10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a77c1af10_1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2a77c1af10_1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a77c1af10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a77c1af10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a77c1af10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a77c1af10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a77c1af10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2a77c1af10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a77c1af10_1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2a77c1af10_1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c1f09e0e9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c1f09e0e9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f2bc0084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f2bc0084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a77c1af10_1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a77c1af10_1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62713410d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62713410d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f2bc0084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f2bc0084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2bc0084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2bc0084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f2bc0084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f2bc0084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b30bb45f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b30bb45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a77c1af1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a77c1af1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a77c1af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a77c1af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a77c1af10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a77c1af10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a77c1af10_1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a77c1af10_1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1_1_1_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31800" y="1147775"/>
            <a:ext cx="64011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5439578" y="773647"/>
            <a:ext cx="317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5585828" y="2698500"/>
            <a:ext cx="2886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-5975" y="-18125"/>
            <a:ext cx="4036500" cy="516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5"/>
          <p:cNvCxnSpPr/>
          <p:nvPr/>
        </p:nvCxnSpPr>
        <p:spPr>
          <a:xfrm rot="10800000">
            <a:off x="5434898" y="1399600"/>
            <a:ext cx="2757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5"/>
          <p:cNvCxnSpPr/>
          <p:nvPr/>
        </p:nvCxnSpPr>
        <p:spPr>
          <a:xfrm rot="10800000">
            <a:off x="5418998" y="3725675"/>
            <a:ext cx="2757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1_1_1_2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031800" y="1147775"/>
            <a:ext cx="64011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hasCustomPrompt="1" type="title"/>
          </p:nvPr>
        </p:nvSpPr>
        <p:spPr>
          <a:xfrm>
            <a:off x="4722050" y="1287582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>
            <a:off x="5255450" y="1442256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5255450" y="1547596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hasCustomPrompt="1" idx="3" type="title"/>
          </p:nvPr>
        </p:nvSpPr>
        <p:spPr>
          <a:xfrm>
            <a:off x="4722050" y="199175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7"/>
          <p:cNvSpPr txBox="1"/>
          <p:nvPr>
            <p:ph idx="4" type="ctrTitle"/>
          </p:nvPr>
        </p:nvSpPr>
        <p:spPr>
          <a:xfrm>
            <a:off x="5255450" y="214643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5" type="subTitle"/>
          </p:nvPr>
        </p:nvSpPr>
        <p:spPr>
          <a:xfrm>
            <a:off x="5255450" y="2250736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hasCustomPrompt="1" idx="6" type="title"/>
          </p:nvPr>
        </p:nvSpPr>
        <p:spPr>
          <a:xfrm>
            <a:off x="4722050" y="270300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/>
          <p:nvPr>
            <p:ph idx="7" type="ctrTitle"/>
          </p:nvPr>
        </p:nvSpPr>
        <p:spPr>
          <a:xfrm>
            <a:off x="5255450" y="285768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8" type="subTitle"/>
          </p:nvPr>
        </p:nvSpPr>
        <p:spPr>
          <a:xfrm>
            <a:off x="5255450" y="2968391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hasCustomPrompt="1" idx="9" type="title"/>
          </p:nvPr>
        </p:nvSpPr>
        <p:spPr>
          <a:xfrm>
            <a:off x="4722050" y="341425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/>
          <p:nvPr>
            <p:ph idx="13" type="ctrTitle"/>
          </p:nvPr>
        </p:nvSpPr>
        <p:spPr>
          <a:xfrm>
            <a:off x="5255450" y="3568925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4" type="subTitle"/>
          </p:nvPr>
        </p:nvSpPr>
        <p:spPr>
          <a:xfrm>
            <a:off x="5255450" y="3679640"/>
            <a:ext cx="20949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5"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4572000" y="-18925"/>
            <a:ext cx="45717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5678544" y="2229524"/>
            <a:ext cx="2371800" cy="16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type="ctrTitle"/>
          </p:nvPr>
        </p:nvSpPr>
        <p:spPr>
          <a:xfrm>
            <a:off x="5565592" y="1978855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TITLE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386100" y="4165449"/>
            <a:ext cx="23718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type="ctrTitle"/>
          </p:nvPr>
        </p:nvSpPr>
        <p:spPr>
          <a:xfrm>
            <a:off x="3273142" y="3990980"/>
            <a:ext cx="25977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9"/>
          <p:cNvSpPr txBox="1"/>
          <p:nvPr>
            <p:ph hasCustomPrompt="1" idx="2" type="title"/>
          </p:nvPr>
        </p:nvSpPr>
        <p:spPr>
          <a:xfrm>
            <a:off x="3996000" y="2997600"/>
            <a:ext cx="1152000" cy="5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2" type="ctrTitle"/>
          </p:nvPr>
        </p:nvSpPr>
        <p:spPr>
          <a:xfrm>
            <a:off x="12208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1419642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3" type="ctrTitle"/>
          </p:nvPr>
        </p:nvSpPr>
        <p:spPr>
          <a:xfrm>
            <a:off x="35449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4" type="subTitle"/>
          </p:nvPr>
        </p:nvSpPr>
        <p:spPr>
          <a:xfrm>
            <a:off x="3743742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5" type="ctrTitle"/>
          </p:nvPr>
        </p:nvSpPr>
        <p:spPr>
          <a:xfrm>
            <a:off x="5869050" y="34483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6" type="subTitle"/>
          </p:nvPr>
        </p:nvSpPr>
        <p:spPr>
          <a:xfrm>
            <a:off x="6067800" y="38569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8324100" y="-9450"/>
            <a:ext cx="8199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1"/>
          <p:cNvSpPr/>
          <p:nvPr/>
        </p:nvSpPr>
        <p:spPr>
          <a:xfrm>
            <a:off x="0" y="-9450"/>
            <a:ext cx="8199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810750" y="-9450"/>
            <a:ext cx="75225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182650" y="1214625"/>
            <a:ext cx="4389300" cy="344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8961300" y="1214625"/>
            <a:ext cx="182700" cy="344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_1_1_1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0" y="3670000"/>
            <a:ext cx="9144000" cy="11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4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TITLE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5"/>
          <p:cNvSpPr/>
          <p:nvPr/>
        </p:nvSpPr>
        <p:spPr>
          <a:xfrm>
            <a:off x="3337050" y="902500"/>
            <a:ext cx="2469900" cy="424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TITLE_1_1_1_1_1_1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WO COLUMNS">
  <p:cSld name="TITLE_1_1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6164625" y="1530175"/>
            <a:ext cx="2537700" cy="320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415125" y="1530175"/>
            <a:ext cx="2537700" cy="320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2" type="ctrTitle"/>
          </p:nvPr>
        </p:nvSpPr>
        <p:spPr>
          <a:xfrm>
            <a:off x="1925700" y="3862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2058751" y="4042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3" type="ctrTitle"/>
          </p:nvPr>
        </p:nvSpPr>
        <p:spPr>
          <a:xfrm>
            <a:off x="5164200" y="3862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4" type="subTitle"/>
          </p:nvPr>
        </p:nvSpPr>
        <p:spPr>
          <a:xfrm>
            <a:off x="5297251" y="4042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WO COLUMNS 1">
  <p:cSld name="TITLE_1_1_2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625635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341790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579450" y="1482175"/>
            <a:ext cx="2308200" cy="28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2" type="ctrTitle"/>
          </p:nvPr>
        </p:nvSpPr>
        <p:spPr>
          <a:xfrm>
            <a:off x="7065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8395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8"/>
          <p:cNvSpPr txBox="1"/>
          <p:nvPr>
            <p:ph idx="3" type="ctrTitle"/>
          </p:nvPr>
        </p:nvSpPr>
        <p:spPr>
          <a:xfrm>
            <a:off x="63834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4" type="subTitle"/>
          </p:nvPr>
        </p:nvSpPr>
        <p:spPr>
          <a:xfrm>
            <a:off x="65164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5" type="ctrTitle"/>
          </p:nvPr>
        </p:nvSpPr>
        <p:spPr>
          <a:xfrm>
            <a:off x="3525900" y="3481400"/>
            <a:ext cx="20541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6" type="subTitle"/>
          </p:nvPr>
        </p:nvSpPr>
        <p:spPr>
          <a:xfrm>
            <a:off x="3658951" y="3661475"/>
            <a:ext cx="178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1_1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idx="2" type="ctrTitle"/>
          </p:nvPr>
        </p:nvSpPr>
        <p:spPr>
          <a:xfrm>
            <a:off x="9433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9"/>
          <p:cNvSpPr txBox="1"/>
          <p:nvPr>
            <p:ph idx="1" type="subTitle"/>
          </p:nvPr>
        </p:nvSpPr>
        <p:spPr>
          <a:xfrm>
            <a:off x="9433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3" type="ctrTitle"/>
          </p:nvPr>
        </p:nvSpPr>
        <p:spPr>
          <a:xfrm>
            <a:off x="28102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4" type="subTitle"/>
          </p:nvPr>
        </p:nvSpPr>
        <p:spPr>
          <a:xfrm>
            <a:off x="28102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5" type="ctrTitle"/>
          </p:nvPr>
        </p:nvSpPr>
        <p:spPr>
          <a:xfrm>
            <a:off x="46771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6" type="subTitle"/>
          </p:nvPr>
        </p:nvSpPr>
        <p:spPr>
          <a:xfrm>
            <a:off x="46771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7" type="ctrTitle"/>
          </p:nvPr>
        </p:nvSpPr>
        <p:spPr>
          <a:xfrm>
            <a:off x="6544050" y="220112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idx="8" type="subTitle"/>
          </p:nvPr>
        </p:nvSpPr>
        <p:spPr>
          <a:xfrm>
            <a:off x="6544042" y="238120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">
  <p:cSld name="TITLE_1_1_2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2" type="ctrTitle"/>
          </p:nvPr>
        </p:nvSpPr>
        <p:spPr>
          <a:xfrm>
            <a:off x="5323025" y="1379275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1" type="subTitle"/>
          </p:nvPr>
        </p:nvSpPr>
        <p:spPr>
          <a:xfrm>
            <a:off x="5610125" y="1946351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3" type="ctrTitle"/>
          </p:nvPr>
        </p:nvSpPr>
        <p:spPr>
          <a:xfrm>
            <a:off x="5323025" y="2511100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4" type="subTitle"/>
          </p:nvPr>
        </p:nvSpPr>
        <p:spPr>
          <a:xfrm>
            <a:off x="5610125" y="3078175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5" type="ctrTitle"/>
          </p:nvPr>
        </p:nvSpPr>
        <p:spPr>
          <a:xfrm>
            <a:off x="5323025" y="3642850"/>
            <a:ext cx="29709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 Light"/>
              <a:buNone/>
              <a:defRPr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6" type="subTitle"/>
          </p:nvPr>
        </p:nvSpPr>
        <p:spPr>
          <a:xfrm>
            <a:off x="5610125" y="4210000"/>
            <a:ext cx="2683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1_1_2_1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/>
          <p:nvPr/>
        </p:nvSpPr>
        <p:spPr>
          <a:xfrm>
            <a:off x="0" y="-9450"/>
            <a:ext cx="4571700" cy="51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ctrTitle"/>
          </p:nvPr>
        </p:nvSpPr>
        <p:spPr>
          <a:xfrm>
            <a:off x="15720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15719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31"/>
          <p:cNvSpPr txBox="1"/>
          <p:nvPr>
            <p:ph idx="3" type="ctrTitle"/>
          </p:nvPr>
        </p:nvSpPr>
        <p:spPr>
          <a:xfrm>
            <a:off x="37437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4" type="subTitle"/>
          </p:nvPr>
        </p:nvSpPr>
        <p:spPr>
          <a:xfrm>
            <a:off x="37436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31"/>
          <p:cNvSpPr txBox="1"/>
          <p:nvPr>
            <p:ph idx="5" type="ctrTitle"/>
          </p:nvPr>
        </p:nvSpPr>
        <p:spPr>
          <a:xfrm>
            <a:off x="5915400" y="1921375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31"/>
          <p:cNvSpPr txBox="1"/>
          <p:nvPr>
            <p:ph idx="6" type="subTitle"/>
          </p:nvPr>
        </p:nvSpPr>
        <p:spPr>
          <a:xfrm>
            <a:off x="5915392" y="2101452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7" type="ctrTitle"/>
          </p:nvPr>
        </p:nvSpPr>
        <p:spPr>
          <a:xfrm>
            <a:off x="15720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8" type="subTitle"/>
          </p:nvPr>
        </p:nvSpPr>
        <p:spPr>
          <a:xfrm>
            <a:off x="15719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9" type="ctrTitle"/>
          </p:nvPr>
        </p:nvSpPr>
        <p:spPr>
          <a:xfrm>
            <a:off x="37437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3" type="subTitle"/>
          </p:nvPr>
        </p:nvSpPr>
        <p:spPr>
          <a:xfrm>
            <a:off x="37436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4" type="ctrTitle"/>
          </p:nvPr>
        </p:nvSpPr>
        <p:spPr>
          <a:xfrm>
            <a:off x="5915400" y="3769100"/>
            <a:ext cx="16566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5" type="subTitle"/>
          </p:nvPr>
        </p:nvSpPr>
        <p:spPr>
          <a:xfrm>
            <a:off x="5915392" y="3949177"/>
            <a:ext cx="1656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1_1_1_1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0" y="1516800"/>
            <a:ext cx="2862300" cy="210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ctrTitle"/>
          </p:nvPr>
        </p:nvSpPr>
        <p:spPr>
          <a:xfrm>
            <a:off x="794975" y="2766256"/>
            <a:ext cx="17781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 DESIGN">
  <p:cSld name="TITLE_1_4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subTitle"/>
          </p:nvPr>
        </p:nvSpPr>
        <p:spPr>
          <a:xfrm>
            <a:off x="6366826" y="2149326"/>
            <a:ext cx="19884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33"/>
          <p:cNvSpPr txBox="1"/>
          <p:nvPr>
            <p:ph type="ctrTitle"/>
          </p:nvPr>
        </p:nvSpPr>
        <p:spPr>
          <a:xfrm>
            <a:off x="6366823" y="1898650"/>
            <a:ext cx="17604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TITLE_1_3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/>
          <p:nvPr/>
        </p:nvSpPr>
        <p:spPr>
          <a:xfrm>
            <a:off x="-24500" y="1696125"/>
            <a:ext cx="9144000" cy="254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 txBox="1"/>
          <p:nvPr>
            <p:ph idx="1" type="subTitle"/>
          </p:nvPr>
        </p:nvSpPr>
        <p:spPr>
          <a:xfrm>
            <a:off x="5565600" y="1696125"/>
            <a:ext cx="23718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34"/>
          <p:cNvSpPr txBox="1"/>
          <p:nvPr>
            <p:ph type="ctrTitle"/>
          </p:nvPr>
        </p:nvSpPr>
        <p:spPr>
          <a:xfrm>
            <a:off x="5565599" y="1445450"/>
            <a:ext cx="2228400" cy="2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2">
  <p:cSld name="TITLE_1_1_1_2_1">
    <p:bg>
      <p:bgPr>
        <a:solidFill>
          <a:schemeClr val="dk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ctrTitle"/>
          </p:nvPr>
        </p:nvSpPr>
        <p:spPr>
          <a:xfrm>
            <a:off x="5925025" y="319150"/>
            <a:ext cx="26190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1056975" y="1071575"/>
            <a:ext cx="33444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4742628" y="1071575"/>
            <a:ext cx="33444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●"/>
              <a:defRPr sz="1000">
                <a:latin typeface="Lato Light"/>
                <a:ea typeface="Lato Light"/>
                <a:cs typeface="Lato Light"/>
                <a:sym typeface="Lato Light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Lato Light"/>
              <a:buChar char="○"/>
              <a:defRPr sz="1000">
                <a:latin typeface="Lato Light"/>
                <a:ea typeface="Lato Light"/>
                <a:cs typeface="Lato Light"/>
                <a:sym typeface="Lato Light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Lato Light"/>
              <a:buChar char="■"/>
              <a:defRPr sz="10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ato Black"/>
              <a:buNone/>
              <a:defRPr sz="28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  <a:defRPr sz="1800"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 Light"/>
              <a:buChar char="○"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 Light"/>
              <a:buChar char="■"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325" y="-29900"/>
            <a:ext cx="9250320" cy="5203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37"/>
          <p:cNvGrpSpPr/>
          <p:nvPr/>
        </p:nvGrpSpPr>
        <p:grpSpPr>
          <a:xfrm>
            <a:off x="340388" y="215914"/>
            <a:ext cx="1081841" cy="640688"/>
            <a:chOff x="2339925" y="1981650"/>
            <a:chExt cx="2916800" cy="1747650"/>
          </a:xfrm>
        </p:grpSpPr>
        <p:sp>
          <p:nvSpPr>
            <p:cNvPr id="188" name="Google Shape;188;p37"/>
            <p:cNvSpPr/>
            <p:nvPr/>
          </p:nvSpPr>
          <p:spPr>
            <a:xfrm>
              <a:off x="2340950" y="3438000"/>
              <a:ext cx="2915775" cy="291300"/>
            </a:xfrm>
            <a:custGeom>
              <a:rect b="b" l="l" r="r" t="t"/>
              <a:pathLst>
                <a:path extrusionOk="0" h="11652" w="116631">
                  <a:moveTo>
                    <a:pt x="114844" y="3370"/>
                  </a:moveTo>
                  <a:cubicBezTo>
                    <a:pt x="114804" y="4019"/>
                    <a:pt x="114540" y="4446"/>
                    <a:pt x="114053" y="4628"/>
                  </a:cubicBezTo>
                  <a:cubicBezTo>
                    <a:pt x="113566" y="4852"/>
                    <a:pt x="113139" y="4953"/>
                    <a:pt x="112794" y="4933"/>
                  </a:cubicBezTo>
                  <a:lnTo>
                    <a:pt x="111252" y="4933"/>
                  </a:lnTo>
                  <a:cubicBezTo>
                    <a:pt x="110907" y="4933"/>
                    <a:pt x="110724" y="4770"/>
                    <a:pt x="110724" y="4425"/>
                  </a:cubicBezTo>
                  <a:lnTo>
                    <a:pt x="110724" y="3837"/>
                  </a:lnTo>
                  <a:cubicBezTo>
                    <a:pt x="110724" y="3268"/>
                    <a:pt x="110907" y="2761"/>
                    <a:pt x="111272" y="2335"/>
                  </a:cubicBezTo>
                  <a:cubicBezTo>
                    <a:pt x="111617" y="1908"/>
                    <a:pt x="112124" y="1685"/>
                    <a:pt x="112794" y="1665"/>
                  </a:cubicBezTo>
                  <a:cubicBezTo>
                    <a:pt x="113363" y="1665"/>
                    <a:pt x="113850" y="1807"/>
                    <a:pt x="114235" y="2071"/>
                  </a:cubicBezTo>
                  <a:cubicBezTo>
                    <a:pt x="114621" y="2355"/>
                    <a:pt x="114824" y="2781"/>
                    <a:pt x="114844" y="3370"/>
                  </a:cubicBezTo>
                  <a:close/>
                  <a:moveTo>
                    <a:pt x="116631" y="8647"/>
                  </a:moveTo>
                  <a:cubicBezTo>
                    <a:pt x="116631" y="7937"/>
                    <a:pt x="116529" y="7348"/>
                    <a:pt x="116306" y="6922"/>
                  </a:cubicBezTo>
                  <a:cubicBezTo>
                    <a:pt x="116083" y="6516"/>
                    <a:pt x="115839" y="6211"/>
                    <a:pt x="115534" y="6009"/>
                  </a:cubicBezTo>
                  <a:cubicBezTo>
                    <a:pt x="115352" y="5826"/>
                    <a:pt x="115352" y="5663"/>
                    <a:pt x="115534" y="5501"/>
                  </a:cubicBezTo>
                  <a:cubicBezTo>
                    <a:pt x="115737" y="5400"/>
                    <a:pt x="115961" y="5176"/>
                    <a:pt x="116204" y="4831"/>
                  </a:cubicBezTo>
                  <a:cubicBezTo>
                    <a:pt x="116468" y="4507"/>
                    <a:pt x="116610" y="4019"/>
                    <a:pt x="116631" y="3370"/>
                  </a:cubicBezTo>
                  <a:cubicBezTo>
                    <a:pt x="116610" y="2294"/>
                    <a:pt x="116245" y="1462"/>
                    <a:pt x="115555" y="894"/>
                  </a:cubicBezTo>
                  <a:cubicBezTo>
                    <a:pt x="114824" y="305"/>
                    <a:pt x="113890" y="0"/>
                    <a:pt x="112794" y="0"/>
                  </a:cubicBezTo>
                  <a:cubicBezTo>
                    <a:pt x="111637" y="21"/>
                    <a:pt x="110724" y="406"/>
                    <a:pt x="110014" y="1157"/>
                  </a:cubicBezTo>
                  <a:cubicBezTo>
                    <a:pt x="109303" y="1888"/>
                    <a:pt x="108958" y="2802"/>
                    <a:pt x="108958" y="3857"/>
                  </a:cubicBezTo>
                  <a:lnTo>
                    <a:pt x="108958" y="10677"/>
                  </a:lnTo>
                  <a:cubicBezTo>
                    <a:pt x="108958" y="11022"/>
                    <a:pt x="109120" y="11184"/>
                    <a:pt x="109465" y="11184"/>
                  </a:cubicBezTo>
                  <a:lnTo>
                    <a:pt x="110216" y="11184"/>
                  </a:lnTo>
                  <a:cubicBezTo>
                    <a:pt x="110562" y="11184"/>
                    <a:pt x="110724" y="11022"/>
                    <a:pt x="110724" y="10677"/>
                  </a:cubicBezTo>
                  <a:lnTo>
                    <a:pt x="110724" y="7023"/>
                  </a:lnTo>
                  <a:cubicBezTo>
                    <a:pt x="110724" y="6658"/>
                    <a:pt x="110907" y="6496"/>
                    <a:pt x="111252" y="6496"/>
                  </a:cubicBezTo>
                  <a:lnTo>
                    <a:pt x="112794" y="6496"/>
                  </a:lnTo>
                  <a:cubicBezTo>
                    <a:pt x="113444" y="6496"/>
                    <a:pt x="113951" y="6719"/>
                    <a:pt x="114296" y="7145"/>
                  </a:cubicBezTo>
                  <a:cubicBezTo>
                    <a:pt x="114662" y="7571"/>
                    <a:pt x="114844" y="8079"/>
                    <a:pt x="114844" y="8647"/>
                  </a:cubicBezTo>
                  <a:lnTo>
                    <a:pt x="114844" y="10677"/>
                  </a:lnTo>
                  <a:cubicBezTo>
                    <a:pt x="114844" y="11022"/>
                    <a:pt x="115007" y="11184"/>
                    <a:pt x="115352" y="11184"/>
                  </a:cubicBezTo>
                  <a:lnTo>
                    <a:pt x="116123" y="11184"/>
                  </a:lnTo>
                  <a:cubicBezTo>
                    <a:pt x="116448" y="11184"/>
                    <a:pt x="116631" y="11022"/>
                    <a:pt x="116631" y="10677"/>
                  </a:cubicBezTo>
                  <a:close/>
                  <a:moveTo>
                    <a:pt x="87483" y="4425"/>
                  </a:moveTo>
                  <a:cubicBezTo>
                    <a:pt x="87483" y="4770"/>
                    <a:pt x="87321" y="4933"/>
                    <a:pt x="86976" y="4933"/>
                  </a:cubicBezTo>
                  <a:lnTo>
                    <a:pt x="83890" y="4933"/>
                  </a:lnTo>
                  <a:cubicBezTo>
                    <a:pt x="83545" y="4933"/>
                    <a:pt x="83383" y="4770"/>
                    <a:pt x="83383" y="4425"/>
                  </a:cubicBezTo>
                  <a:lnTo>
                    <a:pt x="83383" y="3837"/>
                  </a:lnTo>
                  <a:cubicBezTo>
                    <a:pt x="83383" y="3268"/>
                    <a:pt x="83545" y="2761"/>
                    <a:pt x="83911" y="2335"/>
                  </a:cubicBezTo>
                  <a:cubicBezTo>
                    <a:pt x="84276" y="1908"/>
                    <a:pt x="84784" y="1685"/>
                    <a:pt x="85433" y="1665"/>
                  </a:cubicBezTo>
                  <a:cubicBezTo>
                    <a:pt x="86083" y="1685"/>
                    <a:pt x="86590" y="1908"/>
                    <a:pt x="86955" y="2335"/>
                  </a:cubicBezTo>
                  <a:cubicBezTo>
                    <a:pt x="87300" y="2761"/>
                    <a:pt x="87483" y="3268"/>
                    <a:pt x="87483" y="3837"/>
                  </a:cubicBezTo>
                  <a:close/>
                  <a:moveTo>
                    <a:pt x="89269" y="3857"/>
                  </a:moveTo>
                  <a:cubicBezTo>
                    <a:pt x="89249" y="2802"/>
                    <a:pt x="88904" y="1888"/>
                    <a:pt x="88214" y="1157"/>
                  </a:cubicBezTo>
                  <a:cubicBezTo>
                    <a:pt x="87544" y="406"/>
                    <a:pt x="86610" y="21"/>
                    <a:pt x="85433" y="0"/>
                  </a:cubicBezTo>
                  <a:cubicBezTo>
                    <a:pt x="84296" y="21"/>
                    <a:pt x="83363" y="406"/>
                    <a:pt x="82652" y="1157"/>
                  </a:cubicBezTo>
                  <a:cubicBezTo>
                    <a:pt x="81942" y="1888"/>
                    <a:pt x="81597" y="2802"/>
                    <a:pt x="81597" y="3857"/>
                  </a:cubicBezTo>
                  <a:lnTo>
                    <a:pt x="81597" y="10677"/>
                  </a:lnTo>
                  <a:cubicBezTo>
                    <a:pt x="81597" y="11022"/>
                    <a:pt x="81759" y="11184"/>
                    <a:pt x="82104" y="11184"/>
                  </a:cubicBezTo>
                  <a:lnTo>
                    <a:pt x="82876" y="11184"/>
                  </a:lnTo>
                  <a:cubicBezTo>
                    <a:pt x="83200" y="11184"/>
                    <a:pt x="83383" y="11022"/>
                    <a:pt x="83383" y="10677"/>
                  </a:cubicBezTo>
                  <a:lnTo>
                    <a:pt x="83383" y="7023"/>
                  </a:lnTo>
                  <a:cubicBezTo>
                    <a:pt x="83383" y="6658"/>
                    <a:pt x="83545" y="6496"/>
                    <a:pt x="83890" y="6496"/>
                  </a:cubicBezTo>
                  <a:lnTo>
                    <a:pt x="86976" y="6496"/>
                  </a:lnTo>
                  <a:cubicBezTo>
                    <a:pt x="87321" y="6496"/>
                    <a:pt x="87483" y="6658"/>
                    <a:pt x="87483" y="7023"/>
                  </a:cubicBezTo>
                  <a:lnTo>
                    <a:pt x="87483" y="10677"/>
                  </a:lnTo>
                  <a:cubicBezTo>
                    <a:pt x="87483" y="11022"/>
                    <a:pt x="87646" y="11184"/>
                    <a:pt x="87991" y="11184"/>
                  </a:cubicBezTo>
                  <a:lnTo>
                    <a:pt x="88762" y="11184"/>
                  </a:lnTo>
                  <a:cubicBezTo>
                    <a:pt x="89107" y="11184"/>
                    <a:pt x="89269" y="11022"/>
                    <a:pt x="89269" y="10677"/>
                  </a:cubicBezTo>
                  <a:close/>
                  <a:moveTo>
                    <a:pt x="61908" y="7876"/>
                  </a:moveTo>
                  <a:cubicBezTo>
                    <a:pt x="61888" y="6760"/>
                    <a:pt x="61522" y="5948"/>
                    <a:pt x="60771" y="5420"/>
                  </a:cubicBezTo>
                  <a:cubicBezTo>
                    <a:pt x="60041" y="4912"/>
                    <a:pt x="59127" y="4628"/>
                    <a:pt x="58072" y="4588"/>
                  </a:cubicBezTo>
                  <a:cubicBezTo>
                    <a:pt x="58031" y="4608"/>
                    <a:pt x="57707" y="4527"/>
                    <a:pt x="57138" y="4364"/>
                  </a:cubicBezTo>
                  <a:cubicBezTo>
                    <a:pt x="56895" y="4263"/>
                    <a:pt x="56671" y="4101"/>
                    <a:pt x="56509" y="3898"/>
                  </a:cubicBezTo>
                  <a:cubicBezTo>
                    <a:pt x="56306" y="3715"/>
                    <a:pt x="56205" y="3451"/>
                    <a:pt x="56205" y="3126"/>
                  </a:cubicBezTo>
                  <a:cubicBezTo>
                    <a:pt x="56205" y="2822"/>
                    <a:pt x="56347" y="2497"/>
                    <a:pt x="56610" y="2172"/>
                  </a:cubicBezTo>
                  <a:cubicBezTo>
                    <a:pt x="56874" y="1848"/>
                    <a:pt x="57361" y="1665"/>
                    <a:pt x="58072" y="1645"/>
                  </a:cubicBezTo>
                  <a:cubicBezTo>
                    <a:pt x="58640" y="1645"/>
                    <a:pt x="59168" y="1868"/>
                    <a:pt x="59635" y="2314"/>
                  </a:cubicBezTo>
                  <a:cubicBezTo>
                    <a:pt x="59858" y="2517"/>
                    <a:pt x="60102" y="2538"/>
                    <a:pt x="60366" y="2375"/>
                  </a:cubicBezTo>
                  <a:lnTo>
                    <a:pt x="60914" y="1969"/>
                  </a:lnTo>
                  <a:cubicBezTo>
                    <a:pt x="61177" y="1766"/>
                    <a:pt x="61218" y="1543"/>
                    <a:pt x="60974" y="1279"/>
                  </a:cubicBezTo>
                  <a:cubicBezTo>
                    <a:pt x="60670" y="914"/>
                    <a:pt x="60284" y="609"/>
                    <a:pt x="59817" y="366"/>
                  </a:cubicBezTo>
                  <a:cubicBezTo>
                    <a:pt x="59330" y="143"/>
                    <a:pt x="58762" y="21"/>
                    <a:pt x="58072" y="0"/>
                  </a:cubicBezTo>
                  <a:cubicBezTo>
                    <a:pt x="56895" y="21"/>
                    <a:pt x="56002" y="345"/>
                    <a:pt x="55393" y="995"/>
                  </a:cubicBezTo>
                  <a:cubicBezTo>
                    <a:pt x="54804" y="1645"/>
                    <a:pt x="54500" y="2355"/>
                    <a:pt x="54500" y="3147"/>
                  </a:cubicBezTo>
                  <a:cubicBezTo>
                    <a:pt x="54520" y="5014"/>
                    <a:pt x="55717" y="6049"/>
                    <a:pt x="58072" y="6272"/>
                  </a:cubicBezTo>
                  <a:cubicBezTo>
                    <a:pt x="58133" y="6252"/>
                    <a:pt x="58458" y="6313"/>
                    <a:pt x="59107" y="6455"/>
                  </a:cubicBezTo>
                  <a:cubicBezTo>
                    <a:pt x="59371" y="6536"/>
                    <a:pt x="59615" y="6699"/>
                    <a:pt x="59838" y="6922"/>
                  </a:cubicBezTo>
                  <a:cubicBezTo>
                    <a:pt x="60020" y="7165"/>
                    <a:pt x="60122" y="7490"/>
                    <a:pt x="60122" y="7876"/>
                  </a:cubicBezTo>
                  <a:cubicBezTo>
                    <a:pt x="60122" y="8343"/>
                    <a:pt x="59960" y="8769"/>
                    <a:pt x="59655" y="9134"/>
                  </a:cubicBezTo>
                  <a:cubicBezTo>
                    <a:pt x="59351" y="9540"/>
                    <a:pt x="58823" y="9743"/>
                    <a:pt x="58072" y="9743"/>
                  </a:cubicBezTo>
                  <a:cubicBezTo>
                    <a:pt x="57544" y="9743"/>
                    <a:pt x="57077" y="9601"/>
                    <a:pt x="56671" y="9276"/>
                  </a:cubicBezTo>
                  <a:cubicBezTo>
                    <a:pt x="56286" y="8972"/>
                    <a:pt x="55961" y="8647"/>
                    <a:pt x="55697" y="8302"/>
                  </a:cubicBezTo>
                  <a:cubicBezTo>
                    <a:pt x="55535" y="8059"/>
                    <a:pt x="55311" y="8018"/>
                    <a:pt x="55027" y="8160"/>
                  </a:cubicBezTo>
                  <a:lnTo>
                    <a:pt x="54500" y="8546"/>
                  </a:lnTo>
                  <a:cubicBezTo>
                    <a:pt x="54215" y="8769"/>
                    <a:pt x="54175" y="9013"/>
                    <a:pt x="54337" y="9276"/>
                  </a:cubicBezTo>
                  <a:cubicBezTo>
                    <a:pt x="54621" y="9764"/>
                    <a:pt x="55068" y="10230"/>
                    <a:pt x="55677" y="10677"/>
                  </a:cubicBezTo>
                  <a:cubicBezTo>
                    <a:pt x="56286" y="11144"/>
                    <a:pt x="57077" y="11387"/>
                    <a:pt x="58072" y="11408"/>
                  </a:cubicBezTo>
                  <a:cubicBezTo>
                    <a:pt x="59290" y="11408"/>
                    <a:pt x="60244" y="11063"/>
                    <a:pt x="60914" y="10373"/>
                  </a:cubicBezTo>
                  <a:cubicBezTo>
                    <a:pt x="61583" y="9723"/>
                    <a:pt x="61908" y="8870"/>
                    <a:pt x="61908" y="7876"/>
                  </a:cubicBezTo>
                  <a:moveTo>
                    <a:pt x="33004" y="4649"/>
                  </a:moveTo>
                  <a:cubicBezTo>
                    <a:pt x="33004" y="4994"/>
                    <a:pt x="32842" y="5176"/>
                    <a:pt x="32497" y="5176"/>
                  </a:cubicBezTo>
                  <a:lnTo>
                    <a:pt x="29412" y="5176"/>
                  </a:lnTo>
                  <a:cubicBezTo>
                    <a:pt x="29067" y="5176"/>
                    <a:pt x="28904" y="4994"/>
                    <a:pt x="28904" y="4649"/>
                  </a:cubicBezTo>
                  <a:lnTo>
                    <a:pt x="28904" y="4080"/>
                  </a:lnTo>
                  <a:cubicBezTo>
                    <a:pt x="28904" y="3512"/>
                    <a:pt x="29087" y="3004"/>
                    <a:pt x="29432" y="2578"/>
                  </a:cubicBezTo>
                  <a:cubicBezTo>
                    <a:pt x="29797" y="2152"/>
                    <a:pt x="30305" y="1929"/>
                    <a:pt x="30954" y="1908"/>
                  </a:cubicBezTo>
                  <a:cubicBezTo>
                    <a:pt x="31604" y="1929"/>
                    <a:pt x="32111" y="2152"/>
                    <a:pt x="32477" y="2578"/>
                  </a:cubicBezTo>
                  <a:cubicBezTo>
                    <a:pt x="32822" y="3004"/>
                    <a:pt x="33004" y="3512"/>
                    <a:pt x="33004" y="4080"/>
                  </a:cubicBezTo>
                  <a:close/>
                  <a:moveTo>
                    <a:pt x="34791" y="4080"/>
                  </a:moveTo>
                  <a:cubicBezTo>
                    <a:pt x="34770" y="3025"/>
                    <a:pt x="34425" y="2132"/>
                    <a:pt x="33755" y="1381"/>
                  </a:cubicBezTo>
                  <a:cubicBezTo>
                    <a:pt x="33065" y="650"/>
                    <a:pt x="32132" y="264"/>
                    <a:pt x="30954" y="244"/>
                  </a:cubicBezTo>
                  <a:cubicBezTo>
                    <a:pt x="29818" y="264"/>
                    <a:pt x="28884" y="650"/>
                    <a:pt x="28194" y="1381"/>
                  </a:cubicBezTo>
                  <a:cubicBezTo>
                    <a:pt x="27483" y="2132"/>
                    <a:pt x="27118" y="3025"/>
                    <a:pt x="27118" y="4080"/>
                  </a:cubicBezTo>
                  <a:lnTo>
                    <a:pt x="27118" y="7835"/>
                  </a:lnTo>
                  <a:cubicBezTo>
                    <a:pt x="27118" y="8870"/>
                    <a:pt x="27483" y="9764"/>
                    <a:pt x="28194" y="10494"/>
                  </a:cubicBezTo>
                  <a:cubicBezTo>
                    <a:pt x="28884" y="11245"/>
                    <a:pt x="29818" y="11631"/>
                    <a:pt x="30954" y="11651"/>
                  </a:cubicBezTo>
                  <a:cubicBezTo>
                    <a:pt x="31929" y="11631"/>
                    <a:pt x="32720" y="11408"/>
                    <a:pt x="33329" y="10981"/>
                  </a:cubicBezTo>
                  <a:cubicBezTo>
                    <a:pt x="33634" y="10758"/>
                    <a:pt x="33897" y="10535"/>
                    <a:pt x="34100" y="10291"/>
                  </a:cubicBezTo>
                  <a:cubicBezTo>
                    <a:pt x="34303" y="10068"/>
                    <a:pt x="34466" y="9824"/>
                    <a:pt x="34608" y="9601"/>
                  </a:cubicBezTo>
                  <a:cubicBezTo>
                    <a:pt x="34689" y="9500"/>
                    <a:pt x="34730" y="9378"/>
                    <a:pt x="34730" y="9236"/>
                  </a:cubicBezTo>
                  <a:cubicBezTo>
                    <a:pt x="34709" y="9114"/>
                    <a:pt x="34628" y="8992"/>
                    <a:pt x="34486" y="8870"/>
                  </a:cubicBezTo>
                  <a:lnTo>
                    <a:pt x="33979" y="8505"/>
                  </a:lnTo>
                  <a:cubicBezTo>
                    <a:pt x="33857" y="8404"/>
                    <a:pt x="33755" y="8363"/>
                    <a:pt x="33634" y="8383"/>
                  </a:cubicBezTo>
                  <a:cubicBezTo>
                    <a:pt x="33491" y="8404"/>
                    <a:pt x="33370" y="8465"/>
                    <a:pt x="33288" y="8586"/>
                  </a:cubicBezTo>
                  <a:cubicBezTo>
                    <a:pt x="33086" y="8870"/>
                    <a:pt x="32801" y="9175"/>
                    <a:pt x="32436" y="9500"/>
                  </a:cubicBezTo>
                  <a:cubicBezTo>
                    <a:pt x="32050" y="9804"/>
                    <a:pt x="31563" y="9967"/>
                    <a:pt x="30954" y="9987"/>
                  </a:cubicBezTo>
                  <a:cubicBezTo>
                    <a:pt x="30284" y="9967"/>
                    <a:pt x="29797" y="9743"/>
                    <a:pt x="29432" y="9297"/>
                  </a:cubicBezTo>
                  <a:cubicBezTo>
                    <a:pt x="29067" y="8870"/>
                    <a:pt x="28904" y="8383"/>
                    <a:pt x="28904" y="7815"/>
                  </a:cubicBezTo>
                  <a:lnTo>
                    <a:pt x="28904" y="7247"/>
                  </a:lnTo>
                  <a:cubicBezTo>
                    <a:pt x="28904" y="6902"/>
                    <a:pt x="29067" y="6719"/>
                    <a:pt x="29412" y="6719"/>
                  </a:cubicBezTo>
                  <a:lnTo>
                    <a:pt x="33755" y="6719"/>
                  </a:lnTo>
                  <a:cubicBezTo>
                    <a:pt x="34425" y="6719"/>
                    <a:pt x="34770" y="6374"/>
                    <a:pt x="34791" y="5684"/>
                  </a:cubicBezTo>
                  <a:close/>
                  <a:moveTo>
                    <a:pt x="7267" y="9317"/>
                  </a:moveTo>
                  <a:cubicBezTo>
                    <a:pt x="7429" y="9053"/>
                    <a:pt x="7348" y="8810"/>
                    <a:pt x="7064" y="8627"/>
                  </a:cubicBezTo>
                  <a:lnTo>
                    <a:pt x="6516" y="8241"/>
                  </a:lnTo>
                  <a:cubicBezTo>
                    <a:pt x="6272" y="8059"/>
                    <a:pt x="6049" y="8119"/>
                    <a:pt x="5826" y="8424"/>
                  </a:cubicBezTo>
                  <a:cubicBezTo>
                    <a:pt x="5785" y="8505"/>
                    <a:pt x="5724" y="8627"/>
                    <a:pt x="5623" y="8749"/>
                  </a:cubicBezTo>
                  <a:cubicBezTo>
                    <a:pt x="5521" y="8911"/>
                    <a:pt x="5400" y="9053"/>
                    <a:pt x="5237" y="9216"/>
                  </a:cubicBezTo>
                  <a:cubicBezTo>
                    <a:pt x="4933" y="9561"/>
                    <a:pt x="4466" y="9743"/>
                    <a:pt x="3837" y="9743"/>
                  </a:cubicBezTo>
                  <a:cubicBezTo>
                    <a:pt x="3187" y="9743"/>
                    <a:pt x="2680" y="9500"/>
                    <a:pt x="2314" y="9073"/>
                  </a:cubicBezTo>
                  <a:cubicBezTo>
                    <a:pt x="1949" y="8627"/>
                    <a:pt x="1787" y="8140"/>
                    <a:pt x="1787" y="7592"/>
                  </a:cubicBezTo>
                  <a:lnTo>
                    <a:pt x="1787" y="3837"/>
                  </a:lnTo>
                  <a:cubicBezTo>
                    <a:pt x="1787" y="3248"/>
                    <a:pt x="1949" y="2761"/>
                    <a:pt x="2314" y="2335"/>
                  </a:cubicBezTo>
                  <a:cubicBezTo>
                    <a:pt x="2680" y="1908"/>
                    <a:pt x="3187" y="1685"/>
                    <a:pt x="3837" y="1665"/>
                  </a:cubicBezTo>
                  <a:cubicBezTo>
                    <a:pt x="4161" y="1665"/>
                    <a:pt x="4446" y="1705"/>
                    <a:pt x="4689" y="1807"/>
                  </a:cubicBezTo>
                  <a:cubicBezTo>
                    <a:pt x="4912" y="1929"/>
                    <a:pt x="5115" y="2071"/>
                    <a:pt x="5257" y="2213"/>
                  </a:cubicBezTo>
                  <a:cubicBezTo>
                    <a:pt x="5420" y="2355"/>
                    <a:pt x="5542" y="2497"/>
                    <a:pt x="5643" y="2659"/>
                  </a:cubicBezTo>
                  <a:cubicBezTo>
                    <a:pt x="5745" y="2802"/>
                    <a:pt x="5805" y="2923"/>
                    <a:pt x="5826" y="3045"/>
                  </a:cubicBezTo>
                  <a:cubicBezTo>
                    <a:pt x="6029" y="3309"/>
                    <a:pt x="6252" y="3350"/>
                    <a:pt x="6516" y="3167"/>
                  </a:cubicBezTo>
                  <a:lnTo>
                    <a:pt x="7084" y="2761"/>
                  </a:lnTo>
                  <a:cubicBezTo>
                    <a:pt x="7226" y="2659"/>
                    <a:pt x="7308" y="2517"/>
                    <a:pt x="7328" y="2375"/>
                  </a:cubicBezTo>
                  <a:cubicBezTo>
                    <a:pt x="7328" y="2253"/>
                    <a:pt x="7287" y="2152"/>
                    <a:pt x="7226" y="2050"/>
                  </a:cubicBezTo>
                  <a:cubicBezTo>
                    <a:pt x="7145" y="1787"/>
                    <a:pt x="6841" y="1381"/>
                    <a:pt x="6333" y="853"/>
                  </a:cubicBezTo>
                  <a:cubicBezTo>
                    <a:pt x="6090" y="609"/>
                    <a:pt x="5765" y="406"/>
                    <a:pt x="5339" y="244"/>
                  </a:cubicBezTo>
                  <a:cubicBezTo>
                    <a:pt x="4912" y="82"/>
                    <a:pt x="4425" y="0"/>
                    <a:pt x="3837" y="0"/>
                  </a:cubicBezTo>
                  <a:cubicBezTo>
                    <a:pt x="2680" y="21"/>
                    <a:pt x="1766" y="406"/>
                    <a:pt x="1056" y="1157"/>
                  </a:cubicBezTo>
                  <a:cubicBezTo>
                    <a:pt x="345" y="1888"/>
                    <a:pt x="0" y="2781"/>
                    <a:pt x="0" y="3837"/>
                  </a:cubicBezTo>
                  <a:lnTo>
                    <a:pt x="0" y="7592"/>
                  </a:lnTo>
                  <a:cubicBezTo>
                    <a:pt x="0" y="8627"/>
                    <a:pt x="345" y="9520"/>
                    <a:pt x="1056" y="10251"/>
                  </a:cubicBezTo>
                  <a:cubicBezTo>
                    <a:pt x="1766" y="11022"/>
                    <a:pt x="2680" y="11408"/>
                    <a:pt x="3837" y="11408"/>
                  </a:cubicBezTo>
                  <a:cubicBezTo>
                    <a:pt x="4405" y="11408"/>
                    <a:pt x="4892" y="11306"/>
                    <a:pt x="5318" y="11144"/>
                  </a:cubicBezTo>
                  <a:cubicBezTo>
                    <a:pt x="5745" y="10981"/>
                    <a:pt x="6069" y="10778"/>
                    <a:pt x="6333" y="10555"/>
                  </a:cubicBezTo>
                  <a:cubicBezTo>
                    <a:pt x="6617" y="10312"/>
                    <a:pt x="6841" y="10088"/>
                    <a:pt x="6983" y="9845"/>
                  </a:cubicBezTo>
                  <a:cubicBezTo>
                    <a:pt x="7125" y="9621"/>
                    <a:pt x="7226" y="9459"/>
                    <a:pt x="7267" y="93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7"/>
            <p:cNvSpPr/>
            <p:nvPr/>
          </p:nvSpPr>
          <p:spPr>
            <a:xfrm>
              <a:off x="2339925" y="1981650"/>
              <a:ext cx="2915275" cy="1166125"/>
            </a:xfrm>
            <a:custGeom>
              <a:rect b="b" l="l" r="r" t="t"/>
              <a:pathLst>
                <a:path extrusionOk="0" h="46645" w="116611">
                  <a:moveTo>
                    <a:pt x="46178" y="0"/>
                  </a:moveTo>
                  <a:cubicBezTo>
                    <a:pt x="19852" y="2274"/>
                    <a:pt x="1" y="11753"/>
                    <a:pt x="1" y="23058"/>
                  </a:cubicBezTo>
                  <a:cubicBezTo>
                    <a:pt x="1" y="36049"/>
                    <a:pt x="26185" y="46644"/>
                    <a:pt x="58296" y="46644"/>
                  </a:cubicBezTo>
                  <a:cubicBezTo>
                    <a:pt x="90427" y="46644"/>
                    <a:pt x="116611" y="36049"/>
                    <a:pt x="116611" y="23058"/>
                  </a:cubicBezTo>
                  <a:cubicBezTo>
                    <a:pt x="116611" y="11753"/>
                    <a:pt x="96760" y="2274"/>
                    <a:pt x="70434" y="0"/>
                  </a:cubicBezTo>
                  <a:lnTo>
                    <a:pt x="70434" y="1096"/>
                  </a:lnTo>
                  <a:cubicBezTo>
                    <a:pt x="84074" y="2720"/>
                    <a:pt x="93837" y="8870"/>
                    <a:pt x="93837" y="13904"/>
                  </a:cubicBezTo>
                  <a:cubicBezTo>
                    <a:pt x="93837" y="20318"/>
                    <a:pt x="77883" y="25555"/>
                    <a:pt x="58296" y="25555"/>
                  </a:cubicBezTo>
                  <a:cubicBezTo>
                    <a:pt x="38729" y="25555"/>
                    <a:pt x="22775" y="20318"/>
                    <a:pt x="22775" y="13904"/>
                  </a:cubicBezTo>
                  <a:cubicBezTo>
                    <a:pt x="22775" y="8870"/>
                    <a:pt x="32538" y="3004"/>
                    <a:pt x="46178" y="1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7"/>
            <p:cNvSpPr/>
            <p:nvPr/>
          </p:nvSpPr>
          <p:spPr>
            <a:xfrm>
              <a:off x="3191425" y="2051675"/>
              <a:ext cx="1208225" cy="429825"/>
            </a:xfrm>
            <a:custGeom>
              <a:rect b="b" l="l" r="r" t="t"/>
              <a:pathLst>
                <a:path extrusionOk="0" h="17193" w="48329">
                  <a:moveTo>
                    <a:pt x="19141" y="0"/>
                  </a:moveTo>
                  <a:cubicBezTo>
                    <a:pt x="8221" y="833"/>
                    <a:pt x="0" y="4324"/>
                    <a:pt x="0" y="8485"/>
                  </a:cubicBezTo>
                  <a:cubicBezTo>
                    <a:pt x="0" y="13275"/>
                    <a:pt x="10859" y="17192"/>
                    <a:pt x="24154" y="17192"/>
                  </a:cubicBezTo>
                  <a:cubicBezTo>
                    <a:pt x="37470" y="17192"/>
                    <a:pt x="48329" y="13275"/>
                    <a:pt x="48329" y="8485"/>
                  </a:cubicBezTo>
                  <a:cubicBezTo>
                    <a:pt x="48329" y="4324"/>
                    <a:pt x="40108" y="833"/>
                    <a:pt x="29188" y="0"/>
                  </a:cubicBezTo>
                  <a:lnTo>
                    <a:pt x="29188" y="1076"/>
                  </a:lnTo>
                  <a:cubicBezTo>
                    <a:pt x="34831" y="1685"/>
                    <a:pt x="38890" y="3268"/>
                    <a:pt x="38890" y="5115"/>
                  </a:cubicBezTo>
                  <a:cubicBezTo>
                    <a:pt x="38890" y="7490"/>
                    <a:pt x="32273" y="9419"/>
                    <a:pt x="24154" y="9419"/>
                  </a:cubicBezTo>
                  <a:cubicBezTo>
                    <a:pt x="16056" y="9419"/>
                    <a:pt x="9439" y="7490"/>
                    <a:pt x="9439" y="5115"/>
                  </a:cubicBezTo>
                  <a:cubicBezTo>
                    <a:pt x="9439" y="3268"/>
                    <a:pt x="13478" y="1685"/>
                    <a:pt x="19141" y="10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7"/>
            <p:cNvSpPr/>
            <p:nvPr/>
          </p:nvSpPr>
          <p:spPr>
            <a:xfrm>
              <a:off x="2762125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66"/>
                  </a:moveTo>
                  <a:cubicBezTo>
                    <a:pt x="1137" y="14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4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36"/>
                    <a:pt x="325" y="1036"/>
                  </a:cubicBezTo>
                  <a:lnTo>
                    <a:pt x="812" y="1036"/>
                  </a:lnTo>
                  <a:cubicBezTo>
                    <a:pt x="1015" y="103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7"/>
            <p:cNvSpPr/>
            <p:nvPr/>
          </p:nvSpPr>
          <p:spPr>
            <a:xfrm>
              <a:off x="3444625" y="3697300"/>
              <a:ext cx="28450" cy="25400"/>
            </a:xfrm>
            <a:custGeom>
              <a:rect b="b" l="l" r="r" t="t"/>
              <a:pathLst>
                <a:path extrusionOk="0" h="1016" w="1138">
                  <a:moveTo>
                    <a:pt x="1137" y="346"/>
                  </a:moveTo>
                  <a:cubicBezTo>
                    <a:pt x="1137" y="122"/>
                    <a:pt x="1016" y="1"/>
                    <a:pt x="813" y="1"/>
                  </a:cubicBezTo>
                  <a:lnTo>
                    <a:pt x="325" y="1"/>
                  </a:lnTo>
                  <a:cubicBezTo>
                    <a:pt x="102" y="1"/>
                    <a:pt x="1" y="122"/>
                    <a:pt x="1" y="346"/>
                  </a:cubicBezTo>
                  <a:lnTo>
                    <a:pt x="1" y="670"/>
                  </a:lnTo>
                  <a:cubicBezTo>
                    <a:pt x="1" y="894"/>
                    <a:pt x="102" y="1015"/>
                    <a:pt x="325" y="1015"/>
                  </a:cubicBezTo>
                  <a:lnTo>
                    <a:pt x="813" y="1015"/>
                  </a:lnTo>
                  <a:cubicBezTo>
                    <a:pt x="1016" y="1015"/>
                    <a:pt x="1137" y="894"/>
                    <a:pt x="1137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7"/>
            <p:cNvSpPr/>
            <p:nvPr/>
          </p:nvSpPr>
          <p:spPr>
            <a:xfrm>
              <a:off x="4122075" y="3697800"/>
              <a:ext cx="28425" cy="25900"/>
            </a:xfrm>
            <a:custGeom>
              <a:rect b="b" l="l" r="r" t="t"/>
              <a:pathLst>
                <a:path extrusionOk="0" h="1036" w="1137">
                  <a:moveTo>
                    <a:pt x="1137" y="366"/>
                  </a:moveTo>
                  <a:cubicBezTo>
                    <a:pt x="1137" y="12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2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16"/>
                    <a:pt x="325" y="1036"/>
                  </a:cubicBezTo>
                  <a:lnTo>
                    <a:pt x="812" y="1036"/>
                  </a:lnTo>
                  <a:cubicBezTo>
                    <a:pt x="1015" y="101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7"/>
            <p:cNvSpPr/>
            <p:nvPr/>
          </p:nvSpPr>
          <p:spPr>
            <a:xfrm>
              <a:off x="4800000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46"/>
                  </a:moveTo>
                  <a:cubicBezTo>
                    <a:pt x="1137" y="122"/>
                    <a:pt x="1016" y="21"/>
                    <a:pt x="813" y="1"/>
                  </a:cubicBezTo>
                  <a:lnTo>
                    <a:pt x="325" y="1"/>
                  </a:lnTo>
                  <a:cubicBezTo>
                    <a:pt x="102" y="21"/>
                    <a:pt x="1" y="122"/>
                    <a:pt x="1" y="346"/>
                  </a:cubicBezTo>
                  <a:lnTo>
                    <a:pt x="1" y="691"/>
                  </a:lnTo>
                  <a:cubicBezTo>
                    <a:pt x="1" y="914"/>
                    <a:pt x="102" y="1015"/>
                    <a:pt x="325" y="1036"/>
                  </a:cubicBezTo>
                  <a:lnTo>
                    <a:pt x="813" y="1036"/>
                  </a:lnTo>
                  <a:cubicBezTo>
                    <a:pt x="1016" y="1015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37"/>
          <p:cNvSpPr txBox="1"/>
          <p:nvPr/>
        </p:nvSpPr>
        <p:spPr>
          <a:xfrm>
            <a:off x="1588925" y="287325"/>
            <a:ext cx="33621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Pessoas impulsionando inovação. Inovação impulsionando negócios.</a:t>
            </a:r>
            <a:endParaRPr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/>
          <p:nvPr/>
        </p:nvSpPr>
        <p:spPr>
          <a:xfrm>
            <a:off x="2314950" y="236575"/>
            <a:ext cx="427800" cy="427800"/>
          </a:xfrm>
          <a:prstGeom prst="ellipse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46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356" name="Google Shape;356;p46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3 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FASE 4 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357" name="Google Shape;357;p46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8" name="Google Shape;358;p46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1806150" y="1108100"/>
            <a:ext cx="66888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C50E6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Interfaces</a:t>
            </a:r>
            <a:endParaRPr sz="900">
              <a:solidFill>
                <a:srgbClr val="C50E6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360" name="Google Shape;360;p46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6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2" name="Google Shape;362;p46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63" name="Google Shape;363;p46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64" name="Google Shape;364;p46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65" name="Google Shape;365;p46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6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6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6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6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6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6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72" name="Google Shape;372;p46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46"/>
          <p:cNvSpPr txBox="1"/>
          <p:nvPr/>
        </p:nvSpPr>
        <p:spPr>
          <a:xfrm>
            <a:off x="1806150" y="2315900"/>
            <a:ext cx="68415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Considerada uma Entidade, as interfaces têm papel fundamental no desenvolvimento de software orientado à objetos. Por várias vezes, nós precisamos, de alguma forma, especificar um conjunto de métodos que um grupo de classes deverá, obrigatoriamente, implementar. Para atingir este efeito, utilizamos as interfaces.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/>
          <p:nvPr/>
        </p:nvSpPr>
        <p:spPr>
          <a:xfrm>
            <a:off x="2314950" y="236575"/>
            <a:ext cx="427800" cy="427800"/>
          </a:xfrm>
          <a:prstGeom prst="ellipse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47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380" name="Google Shape;380;p47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3 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FASE 4 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381" name="Google Shape;381;p47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2" name="Google Shape;382;p47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383" name="Google Shape;383;p47"/>
          <p:cNvSpPr txBox="1"/>
          <p:nvPr/>
        </p:nvSpPr>
        <p:spPr>
          <a:xfrm>
            <a:off x="1806150" y="1108100"/>
            <a:ext cx="66888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C50E6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Utilizando interface em Java</a:t>
            </a:r>
            <a:endParaRPr sz="900">
              <a:solidFill>
                <a:srgbClr val="C50E6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384" name="Google Shape;384;p47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7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6" name="Google Shape;386;p47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87" name="Google Shape;387;p47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88" name="Google Shape;388;p47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89" name="Google Shape;389;p47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7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7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7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7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7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7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96" name="Google Shape;396;p47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7"/>
          <p:cNvSpPr txBox="1"/>
          <p:nvPr/>
        </p:nvSpPr>
        <p:spPr>
          <a:xfrm>
            <a:off x="1729800" y="2308625"/>
            <a:ext cx="68415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8"/>
          <p:cNvSpPr txBox="1"/>
          <p:nvPr/>
        </p:nvSpPr>
        <p:spPr>
          <a:xfrm>
            <a:off x="849425" y="681450"/>
            <a:ext cx="2544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INTERFACE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4" name="Google Shape;404;p48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05" name="Google Shape;405;p48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06" name="Google Shape;406;p48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07" name="Google Shape;407;p48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8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8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8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8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8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48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14" name="Google Shape;4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7174"/>
            <a:ext cx="9144000" cy="388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9"/>
          <p:cNvSpPr txBox="1"/>
          <p:nvPr/>
        </p:nvSpPr>
        <p:spPr>
          <a:xfrm>
            <a:off x="849425" y="681450"/>
            <a:ext cx="2544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INTERFACE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21" name="Google Shape;421;p4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22" name="Google Shape;422;p4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23" name="Google Shape;423;p4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24" name="Google Shape;424;p4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4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4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4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4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4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31" name="Google Shape;4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118" y="-4"/>
            <a:ext cx="53397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C50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0"/>
          <p:cNvSpPr txBox="1"/>
          <p:nvPr/>
        </p:nvSpPr>
        <p:spPr>
          <a:xfrm>
            <a:off x="231250" y="681450"/>
            <a:ext cx="31632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DIAGRAMA DE CLASSE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38" name="Google Shape;438;p5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39" name="Google Shape;439;p5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40" name="Google Shape;440;p5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41" name="Google Shape;441;p5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5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5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5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5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5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5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48" name="Google Shape;4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5701"/>
            <a:ext cx="9143999" cy="3246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/>
          <p:nvPr/>
        </p:nvSpPr>
        <p:spPr>
          <a:xfrm>
            <a:off x="3076950" y="236575"/>
            <a:ext cx="427800" cy="427800"/>
          </a:xfrm>
          <a:prstGeom prst="ellipse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51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455" name="Google Shape;455;p51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FASE 3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4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456" name="Google Shape;456;p51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7" name="Google Shape;457;p51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458" name="Google Shape;458;p51"/>
          <p:cNvSpPr txBox="1"/>
          <p:nvPr/>
        </p:nvSpPr>
        <p:spPr>
          <a:xfrm>
            <a:off x="1806150" y="2315900"/>
            <a:ext cx="66522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Basicamente, a interface não permite a inserção de qualquer tipo de código, muito menos se ele for padrão. Já a classe abstrata pode oferecer uma codificação completa, o padrão ou apenas possuir a declaração de um esqueleto para ser sobrescrita posteriormente.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9" name="Google Shape;459;p51"/>
          <p:cNvSpPr txBox="1"/>
          <p:nvPr/>
        </p:nvSpPr>
        <p:spPr>
          <a:xfrm>
            <a:off x="1806150" y="1108100"/>
            <a:ext cx="66522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>
                <a:solidFill>
                  <a:srgbClr val="090958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Qual a diferença entre classe abstrata e interface?</a:t>
            </a:r>
            <a:endParaRPr sz="1100">
              <a:solidFill>
                <a:srgbClr val="090958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460" name="Google Shape;460;p51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1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2" name="Google Shape;462;p5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63" name="Google Shape;463;p5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64" name="Google Shape;464;p5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65" name="Google Shape;465;p5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5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5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5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5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5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5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72" name="Google Shape;472;p51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/>
          <p:nvPr/>
        </p:nvSpPr>
        <p:spPr>
          <a:xfrm>
            <a:off x="3838950" y="236575"/>
            <a:ext cx="427800" cy="427800"/>
          </a:xfrm>
          <a:prstGeom prst="ellipse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52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479" name="Google Shape;479;p52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FASE 3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FASE 4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5</a:t>
              </a:r>
              <a:endParaRPr b="1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480" name="Google Shape;480;p52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1" name="Google Shape;481;p52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482" name="Google Shape;482;p52"/>
          <p:cNvSpPr txBox="1"/>
          <p:nvPr/>
        </p:nvSpPr>
        <p:spPr>
          <a:xfrm>
            <a:off x="1806150" y="2315900"/>
            <a:ext cx="70671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Interface</a:t>
            </a:r>
            <a:endParaRPr b="1"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 ideal é utilizá-la quando várias classes diferentes compartilham somente a assinatura de seus métodos, a exemplo das funcionalidades oferecidas por uma determinada interface criada.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Podemos concluir que as interfaces estão aí para ditar o que uma classe deve fazer, ajudando a definir quais são as habilidades que cada classe assinante desse "contrato" deve possuir.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3" name="Google Shape;483;p52"/>
          <p:cNvSpPr txBox="1"/>
          <p:nvPr/>
        </p:nvSpPr>
        <p:spPr>
          <a:xfrm>
            <a:off x="1806150" y="1108100"/>
            <a:ext cx="67761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>
                <a:solidFill>
                  <a:srgbClr val="9B99C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Quando usar cada uma delas? </a:t>
            </a:r>
            <a:endParaRPr sz="11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484" name="Google Shape;484;p52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52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6" name="Google Shape;486;p5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487" name="Google Shape;487;p5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488" name="Google Shape;488;p5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489" name="Google Shape;489;p5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5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5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5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5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5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5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96" name="Google Shape;496;p52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3"/>
          <p:cNvSpPr/>
          <p:nvPr/>
        </p:nvSpPr>
        <p:spPr>
          <a:xfrm>
            <a:off x="3838950" y="236575"/>
            <a:ext cx="427800" cy="427800"/>
          </a:xfrm>
          <a:prstGeom prst="ellipse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53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503" name="Google Shape;503;p53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FASE 2 		FASE 3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 FASE 4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            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5</a:t>
              </a:r>
              <a:endParaRPr b="1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504" name="Google Shape;504;p53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5" name="Google Shape;505;p53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9B99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1806150" y="1777650"/>
            <a:ext cx="7067100" cy="28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Classe abstrata</a:t>
            </a:r>
            <a:endParaRPr b="1"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Ao contrário da interface, que pode estar envolvida com diversas classes sem qualquer relação, uma classe abstrata ainda é uma classe.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Quando uma classe X herda de outra Y, é a mesma coisa que dizer que X é um Y. Neste caso, quando queremos desenvolver várias classes que compartilham um mesmo comportamento, a classe abstrata é a solução perfeita para basear a criação de todas elas, servindo como um molde para as suas derivadas.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Podemos entender que a classe abstrata define a identidade de suas derivadas, dando base para como elas devem se comportar, aumentando o acoplamento entre elas.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1806150" y="1108100"/>
            <a:ext cx="67761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600">
                <a:solidFill>
                  <a:srgbClr val="9B99C5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Quando usar cada uma delas? </a:t>
            </a:r>
            <a:endParaRPr sz="1100">
              <a:solidFill>
                <a:srgbClr val="9B99C5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508" name="Google Shape;508;p53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53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0" name="Google Shape;510;p5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511" name="Google Shape;511;p5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512" name="Google Shape;512;p5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513" name="Google Shape;513;p5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5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5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5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5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5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5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20" name="Google Shape;520;p53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"/>
          <p:cNvSpPr/>
          <p:nvPr/>
        </p:nvSpPr>
        <p:spPr>
          <a:xfrm>
            <a:off x="-1000" y="-4950"/>
            <a:ext cx="9199500" cy="5143500"/>
          </a:xfrm>
          <a:prstGeom prst="rect">
            <a:avLst/>
          </a:prstGeom>
          <a:solidFill>
            <a:srgbClr val="0B03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4"/>
          <p:cNvSpPr txBox="1"/>
          <p:nvPr/>
        </p:nvSpPr>
        <p:spPr>
          <a:xfrm>
            <a:off x="1048338" y="1682100"/>
            <a:ext cx="70473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lt2"/>
                </a:solidFill>
                <a:latin typeface="Kalam"/>
                <a:ea typeface="Kalam"/>
                <a:cs typeface="Kalam"/>
                <a:sym typeface="Kalam"/>
              </a:rPr>
              <a:t>Exercícios</a:t>
            </a:r>
            <a:endParaRPr b="1" sz="6000">
              <a:solidFill>
                <a:schemeClr val="lt2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/>
          <p:nvPr/>
        </p:nvSpPr>
        <p:spPr>
          <a:xfrm>
            <a:off x="-27525" y="0"/>
            <a:ext cx="3451200" cy="51435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5"/>
          <p:cNvSpPr txBox="1"/>
          <p:nvPr/>
        </p:nvSpPr>
        <p:spPr>
          <a:xfrm>
            <a:off x="3689500" y="801950"/>
            <a:ext cx="49602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 - I</a:t>
            </a:r>
            <a:r>
              <a:rPr lang="pt-BR">
                <a:solidFill>
                  <a:srgbClr val="262626"/>
                </a:solidFill>
                <a:latin typeface="Barlow Medium"/>
                <a:ea typeface="Barlow Medium"/>
                <a:cs typeface="Barlow Medium"/>
                <a:sym typeface="Barlow Medium"/>
              </a:rPr>
              <a:t>mplemente, em Java, uma classe abstrata de nome Quadrilatero onde são declarados dois métodos abstratos: </a:t>
            </a:r>
            <a:endParaRPr>
              <a:solidFill>
                <a:srgbClr val="2626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Barlow Medium"/>
              <a:buChar char="●"/>
            </a:pPr>
            <a:r>
              <a:rPr lang="pt-BR">
                <a:solidFill>
                  <a:srgbClr val="262626"/>
                </a:solidFill>
                <a:latin typeface="Barlow Medium"/>
                <a:ea typeface="Barlow Medium"/>
                <a:cs typeface="Barlow Medium"/>
                <a:sym typeface="Barlow Medium"/>
              </a:rPr>
              <a:t>float calcularArea();</a:t>
            </a:r>
            <a:endParaRPr>
              <a:solidFill>
                <a:srgbClr val="2626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Barlow Medium"/>
              <a:buChar char="●"/>
            </a:pPr>
            <a:r>
              <a:rPr lang="pt-BR">
                <a:solidFill>
                  <a:srgbClr val="262626"/>
                </a:solidFill>
                <a:latin typeface="Barlow Medium"/>
                <a:ea typeface="Barlow Medium"/>
                <a:cs typeface="Barlow Medium"/>
                <a:sym typeface="Barlow Medium"/>
              </a:rPr>
              <a:t>float calcularPerimetro();</a:t>
            </a:r>
            <a:endParaRPr>
              <a:solidFill>
                <a:srgbClr val="2626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62626"/>
                </a:solidFill>
                <a:latin typeface="Barlow Medium"/>
                <a:ea typeface="Barlow Medium"/>
                <a:cs typeface="Barlow Medium"/>
                <a:sym typeface="Barlow Medium"/>
              </a:rPr>
              <a:t>Crie, como subclasse de Quadrilatero, uma classe de nome Retangulo cujas instâncias são caracterizadas pelos atributos lado e altura ambos do tipo float.</a:t>
            </a:r>
            <a:endParaRPr>
              <a:solidFill>
                <a:srgbClr val="2626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62626"/>
                </a:solidFill>
                <a:latin typeface="Barlow Medium"/>
                <a:ea typeface="Barlow Medium"/>
                <a:cs typeface="Barlow Medium"/>
                <a:sym typeface="Barlow Medium"/>
              </a:rPr>
              <a:t>Implemente na classe Retangulo os métodos herdados de Quadrilatero e outros que ache necessários.</a:t>
            </a:r>
            <a:endParaRPr sz="1600">
              <a:solidFill>
                <a:srgbClr val="262626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33" name="Google Shape;533;p55"/>
          <p:cNvSpPr txBox="1"/>
          <p:nvPr/>
        </p:nvSpPr>
        <p:spPr>
          <a:xfrm>
            <a:off x="439850" y="2084725"/>
            <a:ext cx="26817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1</a:t>
            </a:r>
            <a:endParaRPr sz="40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325" y="-29900"/>
            <a:ext cx="9250320" cy="5203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38"/>
          <p:cNvGrpSpPr/>
          <p:nvPr/>
        </p:nvGrpSpPr>
        <p:grpSpPr>
          <a:xfrm>
            <a:off x="352402" y="4091598"/>
            <a:ext cx="817287" cy="475011"/>
            <a:chOff x="2339925" y="1981650"/>
            <a:chExt cx="2916800" cy="1747650"/>
          </a:xfrm>
        </p:grpSpPr>
        <p:sp>
          <p:nvSpPr>
            <p:cNvPr id="202" name="Google Shape;202;p38"/>
            <p:cNvSpPr/>
            <p:nvPr/>
          </p:nvSpPr>
          <p:spPr>
            <a:xfrm>
              <a:off x="2340950" y="3438000"/>
              <a:ext cx="2915775" cy="291300"/>
            </a:xfrm>
            <a:custGeom>
              <a:rect b="b" l="l" r="r" t="t"/>
              <a:pathLst>
                <a:path extrusionOk="0" h="11652" w="116631">
                  <a:moveTo>
                    <a:pt x="114844" y="3370"/>
                  </a:moveTo>
                  <a:cubicBezTo>
                    <a:pt x="114804" y="4019"/>
                    <a:pt x="114540" y="4446"/>
                    <a:pt x="114053" y="4628"/>
                  </a:cubicBezTo>
                  <a:cubicBezTo>
                    <a:pt x="113566" y="4852"/>
                    <a:pt x="113139" y="4953"/>
                    <a:pt x="112794" y="4933"/>
                  </a:cubicBezTo>
                  <a:lnTo>
                    <a:pt x="111252" y="4933"/>
                  </a:lnTo>
                  <a:cubicBezTo>
                    <a:pt x="110907" y="4933"/>
                    <a:pt x="110724" y="4770"/>
                    <a:pt x="110724" y="4425"/>
                  </a:cubicBezTo>
                  <a:lnTo>
                    <a:pt x="110724" y="3837"/>
                  </a:lnTo>
                  <a:cubicBezTo>
                    <a:pt x="110724" y="3268"/>
                    <a:pt x="110907" y="2761"/>
                    <a:pt x="111272" y="2335"/>
                  </a:cubicBezTo>
                  <a:cubicBezTo>
                    <a:pt x="111617" y="1908"/>
                    <a:pt x="112124" y="1685"/>
                    <a:pt x="112794" y="1665"/>
                  </a:cubicBezTo>
                  <a:cubicBezTo>
                    <a:pt x="113363" y="1665"/>
                    <a:pt x="113850" y="1807"/>
                    <a:pt x="114235" y="2071"/>
                  </a:cubicBezTo>
                  <a:cubicBezTo>
                    <a:pt x="114621" y="2355"/>
                    <a:pt x="114824" y="2781"/>
                    <a:pt x="114844" y="3370"/>
                  </a:cubicBezTo>
                  <a:close/>
                  <a:moveTo>
                    <a:pt x="116631" y="8647"/>
                  </a:moveTo>
                  <a:cubicBezTo>
                    <a:pt x="116631" y="7937"/>
                    <a:pt x="116529" y="7348"/>
                    <a:pt x="116306" y="6922"/>
                  </a:cubicBezTo>
                  <a:cubicBezTo>
                    <a:pt x="116083" y="6516"/>
                    <a:pt x="115839" y="6211"/>
                    <a:pt x="115534" y="6009"/>
                  </a:cubicBezTo>
                  <a:cubicBezTo>
                    <a:pt x="115352" y="5826"/>
                    <a:pt x="115352" y="5663"/>
                    <a:pt x="115534" y="5501"/>
                  </a:cubicBezTo>
                  <a:cubicBezTo>
                    <a:pt x="115737" y="5400"/>
                    <a:pt x="115961" y="5176"/>
                    <a:pt x="116204" y="4831"/>
                  </a:cubicBezTo>
                  <a:cubicBezTo>
                    <a:pt x="116468" y="4507"/>
                    <a:pt x="116610" y="4019"/>
                    <a:pt x="116631" y="3370"/>
                  </a:cubicBezTo>
                  <a:cubicBezTo>
                    <a:pt x="116610" y="2294"/>
                    <a:pt x="116245" y="1462"/>
                    <a:pt x="115555" y="894"/>
                  </a:cubicBezTo>
                  <a:cubicBezTo>
                    <a:pt x="114824" y="305"/>
                    <a:pt x="113890" y="0"/>
                    <a:pt x="112794" y="0"/>
                  </a:cubicBezTo>
                  <a:cubicBezTo>
                    <a:pt x="111637" y="21"/>
                    <a:pt x="110724" y="406"/>
                    <a:pt x="110014" y="1157"/>
                  </a:cubicBezTo>
                  <a:cubicBezTo>
                    <a:pt x="109303" y="1888"/>
                    <a:pt x="108958" y="2802"/>
                    <a:pt x="108958" y="3857"/>
                  </a:cubicBezTo>
                  <a:lnTo>
                    <a:pt x="108958" y="10677"/>
                  </a:lnTo>
                  <a:cubicBezTo>
                    <a:pt x="108958" y="11022"/>
                    <a:pt x="109120" y="11184"/>
                    <a:pt x="109465" y="11184"/>
                  </a:cubicBezTo>
                  <a:lnTo>
                    <a:pt x="110216" y="11184"/>
                  </a:lnTo>
                  <a:cubicBezTo>
                    <a:pt x="110562" y="11184"/>
                    <a:pt x="110724" y="11022"/>
                    <a:pt x="110724" y="10677"/>
                  </a:cubicBezTo>
                  <a:lnTo>
                    <a:pt x="110724" y="7023"/>
                  </a:lnTo>
                  <a:cubicBezTo>
                    <a:pt x="110724" y="6658"/>
                    <a:pt x="110907" y="6496"/>
                    <a:pt x="111252" y="6496"/>
                  </a:cubicBezTo>
                  <a:lnTo>
                    <a:pt x="112794" y="6496"/>
                  </a:lnTo>
                  <a:cubicBezTo>
                    <a:pt x="113444" y="6496"/>
                    <a:pt x="113951" y="6719"/>
                    <a:pt x="114296" y="7145"/>
                  </a:cubicBezTo>
                  <a:cubicBezTo>
                    <a:pt x="114662" y="7571"/>
                    <a:pt x="114844" y="8079"/>
                    <a:pt x="114844" y="8647"/>
                  </a:cubicBezTo>
                  <a:lnTo>
                    <a:pt x="114844" y="10677"/>
                  </a:lnTo>
                  <a:cubicBezTo>
                    <a:pt x="114844" y="11022"/>
                    <a:pt x="115007" y="11184"/>
                    <a:pt x="115352" y="11184"/>
                  </a:cubicBezTo>
                  <a:lnTo>
                    <a:pt x="116123" y="11184"/>
                  </a:lnTo>
                  <a:cubicBezTo>
                    <a:pt x="116448" y="11184"/>
                    <a:pt x="116631" y="11022"/>
                    <a:pt x="116631" y="10677"/>
                  </a:cubicBezTo>
                  <a:close/>
                  <a:moveTo>
                    <a:pt x="87483" y="4425"/>
                  </a:moveTo>
                  <a:cubicBezTo>
                    <a:pt x="87483" y="4770"/>
                    <a:pt x="87321" y="4933"/>
                    <a:pt x="86976" y="4933"/>
                  </a:cubicBezTo>
                  <a:lnTo>
                    <a:pt x="83890" y="4933"/>
                  </a:lnTo>
                  <a:cubicBezTo>
                    <a:pt x="83545" y="4933"/>
                    <a:pt x="83383" y="4770"/>
                    <a:pt x="83383" y="4425"/>
                  </a:cubicBezTo>
                  <a:lnTo>
                    <a:pt x="83383" y="3837"/>
                  </a:lnTo>
                  <a:cubicBezTo>
                    <a:pt x="83383" y="3268"/>
                    <a:pt x="83545" y="2761"/>
                    <a:pt x="83911" y="2335"/>
                  </a:cubicBezTo>
                  <a:cubicBezTo>
                    <a:pt x="84276" y="1908"/>
                    <a:pt x="84784" y="1685"/>
                    <a:pt x="85433" y="1665"/>
                  </a:cubicBezTo>
                  <a:cubicBezTo>
                    <a:pt x="86083" y="1685"/>
                    <a:pt x="86590" y="1908"/>
                    <a:pt x="86955" y="2335"/>
                  </a:cubicBezTo>
                  <a:cubicBezTo>
                    <a:pt x="87300" y="2761"/>
                    <a:pt x="87483" y="3268"/>
                    <a:pt x="87483" y="3837"/>
                  </a:cubicBezTo>
                  <a:close/>
                  <a:moveTo>
                    <a:pt x="89269" y="3857"/>
                  </a:moveTo>
                  <a:cubicBezTo>
                    <a:pt x="89249" y="2802"/>
                    <a:pt x="88904" y="1888"/>
                    <a:pt x="88214" y="1157"/>
                  </a:cubicBezTo>
                  <a:cubicBezTo>
                    <a:pt x="87544" y="406"/>
                    <a:pt x="86610" y="21"/>
                    <a:pt x="85433" y="0"/>
                  </a:cubicBezTo>
                  <a:cubicBezTo>
                    <a:pt x="84296" y="21"/>
                    <a:pt x="83363" y="406"/>
                    <a:pt x="82652" y="1157"/>
                  </a:cubicBezTo>
                  <a:cubicBezTo>
                    <a:pt x="81942" y="1888"/>
                    <a:pt x="81597" y="2802"/>
                    <a:pt x="81597" y="3857"/>
                  </a:cubicBezTo>
                  <a:lnTo>
                    <a:pt x="81597" y="10677"/>
                  </a:lnTo>
                  <a:cubicBezTo>
                    <a:pt x="81597" y="11022"/>
                    <a:pt x="81759" y="11184"/>
                    <a:pt x="82104" y="11184"/>
                  </a:cubicBezTo>
                  <a:lnTo>
                    <a:pt x="82876" y="11184"/>
                  </a:lnTo>
                  <a:cubicBezTo>
                    <a:pt x="83200" y="11184"/>
                    <a:pt x="83383" y="11022"/>
                    <a:pt x="83383" y="10677"/>
                  </a:cubicBezTo>
                  <a:lnTo>
                    <a:pt x="83383" y="7023"/>
                  </a:lnTo>
                  <a:cubicBezTo>
                    <a:pt x="83383" y="6658"/>
                    <a:pt x="83545" y="6496"/>
                    <a:pt x="83890" y="6496"/>
                  </a:cubicBezTo>
                  <a:lnTo>
                    <a:pt x="86976" y="6496"/>
                  </a:lnTo>
                  <a:cubicBezTo>
                    <a:pt x="87321" y="6496"/>
                    <a:pt x="87483" y="6658"/>
                    <a:pt x="87483" y="7023"/>
                  </a:cubicBezTo>
                  <a:lnTo>
                    <a:pt x="87483" y="10677"/>
                  </a:lnTo>
                  <a:cubicBezTo>
                    <a:pt x="87483" y="11022"/>
                    <a:pt x="87646" y="11184"/>
                    <a:pt x="87991" y="11184"/>
                  </a:cubicBezTo>
                  <a:lnTo>
                    <a:pt x="88762" y="11184"/>
                  </a:lnTo>
                  <a:cubicBezTo>
                    <a:pt x="89107" y="11184"/>
                    <a:pt x="89269" y="11022"/>
                    <a:pt x="89269" y="10677"/>
                  </a:cubicBezTo>
                  <a:close/>
                  <a:moveTo>
                    <a:pt x="61908" y="7876"/>
                  </a:moveTo>
                  <a:cubicBezTo>
                    <a:pt x="61888" y="6760"/>
                    <a:pt x="61522" y="5948"/>
                    <a:pt x="60771" y="5420"/>
                  </a:cubicBezTo>
                  <a:cubicBezTo>
                    <a:pt x="60041" y="4912"/>
                    <a:pt x="59127" y="4628"/>
                    <a:pt x="58072" y="4588"/>
                  </a:cubicBezTo>
                  <a:cubicBezTo>
                    <a:pt x="58031" y="4608"/>
                    <a:pt x="57707" y="4527"/>
                    <a:pt x="57138" y="4364"/>
                  </a:cubicBezTo>
                  <a:cubicBezTo>
                    <a:pt x="56895" y="4263"/>
                    <a:pt x="56671" y="4101"/>
                    <a:pt x="56509" y="3898"/>
                  </a:cubicBezTo>
                  <a:cubicBezTo>
                    <a:pt x="56306" y="3715"/>
                    <a:pt x="56205" y="3451"/>
                    <a:pt x="56205" y="3126"/>
                  </a:cubicBezTo>
                  <a:cubicBezTo>
                    <a:pt x="56205" y="2822"/>
                    <a:pt x="56347" y="2497"/>
                    <a:pt x="56610" y="2172"/>
                  </a:cubicBezTo>
                  <a:cubicBezTo>
                    <a:pt x="56874" y="1848"/>
                    <a:pt x="57361" y="1665"/>
                    <a:pt x="58072" y="1645"/>
                  </a:cubicBezTo>
                  <a:cubicBezTo>
                    <a:pt x="58640" y="1645"/>
                    <a:pt x="59168" y="1868"/>
                    <a:pt x="59635" y="2314"/>
                  </a:cubicBezTo>
                  <a:cubicBezTo>
                    <a:pt x="59858" y="2517"/>
                    <a:pt x="60102" y="2538"/>
                    <a:pt x="60366" y="2375"/>
                  </a:cubicBezTo>
                  <a:lnTo>
                    <a:pt x="60914" y="1969"/>
                  </a:lnTo>
                  <a:cubicBezTo>
                    <a:pt x="61177" y="1766"/>
                    <a:pt x="61218" y="1543"/>
                    <a:pt x="60974" y="1279"/>
                  </a:cubicBezTo>
                  <a:cubicBezTo>
                    <a:pt x="60670" y="914"/>
                    <a:pt x="60284" y="609"/>
                    <a:pt x="59817" y="366"/>
                  </a:cubicBezTo>
                  <a:cubicBezTo>
                    <a:pt x="59330" y="143"/>
                    <a:pt x="58762" y="21"/>
                    <a:pt x="58072" y="0"/>
                  </a:cubicBezTo>
                  <a:cubicBezTo>
                    <a:pt x="56895" y="21"/>
                    <a:pt x="56002" y="345"/>
                    <a:pt x="55393" y="995"/>
                  </a:cubicBezTo>
                  <a:cubicBezTo>
                    <a:pt x="54804" y="1645"/>
                    <a:pt x="54500" y="2355"/>
                    <a:pt x="54500" y="3147"/>
                  </a:cubicBezTo>
                  <a:cubicBezTo>
                    <a:pt x="54520" y="5014"/>
                    <a:pt x="55717" y="6049"/>
                    <a:pt x="58072" y="6272"/>
                  </a:cubicBezTo>
                  <a:cubicBezTo>
                    <a:pt x="58133" y="6252"/>
                    <a:pt x="58458" y="6313"/>
                    <a:pt x="59107" y="6455"/>
                  </a:cubicBezTo>
                  <a:cubicBezTo>
                    <a:pt x="59371" y="6536"/>
                    <a:pt x="59615" y="6699"/>
                    <a:pt x="59838" y="6922"/>
                  </a:cubicBezTo>
                  <a:cubicBezTo>
                    <a:pt x="60020" y="7165"/>
                    <a:pt x="60122" y="7490"/>
                    <a:pt x="60122" y="7876"/>
                  </a:cubicBezTo>
                  <a:cubicBezTo>
                    <a:pt x="60122" y="8343"/>
                    <a:pt x="59960" y="8769"/>
                    <a:pt x="59655" y="9134"/>
                  </a:cubicBezTo>
                  <a:cubicBezTo>
                    <a:pt x="59351" y="9540"/>
                    <a:pt x="58823" y="9743"/>
                    <a:pt x="58072" y="9743"/>
                  </a:cubicBezTo>
                  <a:cubicBezTo>
                    <a:pt x="57544" y="9743"/>
                    <a:pt x="57077" y="9601"/>
                    <a:pt x="56671" y="9276"/>
                  </a:cubicBezTo>
                  <a:cubicBezTo>
                    <a:pt x="56286" y="8972"/>
                    <a:pt x="55961" y="8647"/>
                    <a:pt x="55697" y="8302"/>
                  </a:cubicBezTo>
                  <a:cubicBezTo>
                    <a:pt x="55535" y="8059"/>
                    <a:pt x="55311" y="8018"/>
                    <a:pt x="55027" y="8160"/>
                  </a:cubicBezTo>
                  <a:lnTo>
                    <a:pt x="54500" y="8546"/>
                  </a:lnTo>
                  <a:cubicBezTo>
                    <a:pt x="54215" y="8769"/>
                    <a:pt x="54175" y="9013"/>
                    <a:pt x="54337" y="9276"/>
                  </a:cubicBezTo>
                  <a:cubicBezTo>
                    <a:pt x="54621" y="9764"/>
                    <a:pt x="55068" y="10230"/>
                    <a:pt x="55677" y="10677"/>
                  </a:cubicBezTo>
                  <a:cubicBezTo>
                    <a:pt x="56286" y="11144"/>
                    <a:pt x="57077" y="11387"/>
                    <a:pt x="58072" y="11408"/>
                  </a:cubicBezTo>
                  <a:cubicBezTo>
                    <a:pt x="59290" y="11408"/>
                    <a:pt x="60244" y="11063"/>
                    <a:pt x="60914" y="10373"/>
                  </a:cubicBezTo>
                  <a:cubicBezTo>
                    <a:pt x="61583" y="9723"/>
                    <a:pt x="61908" y="8870"/>
                    <a:pt x="61908" y="7876"/>
                  </a:cubicBezTo>
                  <a:moveTo>
                    <a:pt x="33004" y="4649"/>
                  </a:moveTo>
                  <a:cubicBezTo>
                    <a:pt x="33004" y="4994"/>
                    <a:pt x="32842" y="5176"/>
                    <a:pt x="32497" y="5176"/>
                  </a:cubicBezTo>
                  <a:lnTo>
                    <a:pt x="29412" y="5176"/>
                  </a:lnTo>
                  <a:cubicBezTo>
                    <a:pt x="29067" y="5176"/>
                    <a:pt x="28904" y="4994"/>
                    <a:pt x="28904" y="4649"/>
                  </a:cubicBezTo>
                  <a:lnTo>
                    <a:pt x="28904" y="4080"/>
                  </a:lnTo>
                  <a:cubicBezTo>
                    <a:pt x="28904" y="3512"/>
                    <a:pt x="29087" y="3004"/>
                    <a:pt x="29432" y="2578"/>
                  </a:cubicBezTo>
                  <a:cubicBezTo>
                    <a:pt x="29797" y="2152"/>
                    <a:pt x="30305" y="1929"/>
                    <a:pt x="30954" y="1908"/>
                  </a:cubicBezTo>
                  <a:cubicBezTo>
                    <a:pt x="31604" y="1929"/>
                    <a:pt x="32111" y="2152"/>
                    <a:pt x="32477" y="2578"/>
                  </a:cubicBezTo>
                  <a:cubicBezTo>
                    <a:pt x="32822" y="3004"/>
                    <a:pt x="33004" y="3512"/>
                    <a:pt x="33004" y="4080"/>
                  </a:cubicBezTo>
                  <a:close/>
                  <a:moveTo>
                    <a:pt x="34791" y="4080"/>
                  </a:moveTo>
                  <a:cubicBezTo>
                    <a:pt x="34770" y="3025"/>
                    <a:pt x="34425" y="2132"/>
                    <a:pt x="33755" y="1381"/>
                  </a:cubicBezTo>
                  <a:cubicBezTo>
                    <a:pt x="33065" y="650"/>
                    <a:pt x="32132" y="264"/>
                    <a:pt x="30954" y="244"/>
                  </a:cubicBezTo>
                  <a:cubicBezTo>
                    <a:pt x="29818" y="264"/>
                    <a:pt x="28884" y="650"/>
                    <a:pt x="28194" y="1381"/>
                  </a:cubicBezTo>
                  <a:cubicBezTo>
                    <a:pt x="27483" y="2132"/>
                    <a:pt x="27118" y="3025"/>
                    <a:pt x="27118" y="4080"/>
                  </a:cubicBezTo>
                  <a:lnTo>
                    <a:pt x="27118" y="7835"/>
                  </a:lnTo>
                  <a:cubicBezTo>
                    <a:pt x="27118" y="8870"/>
                    <a:pt x="27483" y="9764"/>
                    <a:pt x="28194" y="10494"/>
                  </a:cubicBezTo>
                  <a:cubicBezTo>
                    <a:pt x="28884" y="11245"/>
                    <a:pt x="29818" y="11631"/>
                    <a:pt x="30954" y="11651"/>
                  </a:cubicBezTo>
                  <a:cubicBezTo>
                    <a:pt x="31929" y="11631"/>
                    <a:pt x="32720" y="11408"/>
                    <a:pt x="33329" y="10981"/>
                  </a:cubicBezTo>
                  <a:cubicBezTo>
                    <a:pt x="33634" y="10758"/>
                    <a:pt x="33897" y="10535"/>
                    <a:pt x="34100" y="10291"/>
                  </a:cubicBezTo>
                  <a:cubicBezTo>
                    <a:pt x="34303" y="10068"/>
                    <a:pt x="34466" y="9824"/>
                    <a:pt x="34608" y="9601"/>
                  </a:cubicBezTo>
                  <a:cubicBezTo>
                    <a:pt x="34689" y="9500"/>
                    <a:pt x="34730" y="9378"/>
                    <a:pt x="34730" y="9236"/>
                  </a:cubicBezTo>
                  <a:cubicBezTo>
                    <a:pt x="34709" y="9114"/>
                    <a:pt x="34628" y="8992"/>
                    <a:pt x="34486" y="8870"/>
                  </a:cubicBezTo>
                  <a:lnTo>
                    <a:pt x="33979" y="8505"/>
                  </a:lnTo>
                  <a:cubicBezTo>
                    <a:pt x="33857" y="8404"/>
                    <a:pt x="33755" y="8363"/>
                    <a:pt x="33634" y="8383"/>
                  </a:cubicBezTo>
                  <a:cubicBezTo>
                    <a:pt x="33491" y="8404"/>
                    <a:pt x="33370" y="8465"/>
                    <a:pt x="33288" y="8586"/>
                  </a:cubicBezTo>
                  <a:cubicBezTo>
                    <a:pt x="33086" y="8870"/>
                    <a:pt x="32801" y="9175"/>
                    <a:pt x="32436" y="9500"/>
                  </a:cubicBezTo>
                  <a:cubicBezTo>
                    <a:pt x="32050" y="9804"/>
                    <a:pt x="31563" y="9967"/>
                    <a:pt x="30954" y="9987"/>
                  </a:cubicBezTo>
                  <a:cubicBezTo>
                    <a:pt x="30284" y="9967"/>
                    <a:pt x="29797" y="9743"/>
                    <a:pt x="29432" y="9297"/>
                  </a:cubicBezTo>
                  <a:cubicBezTo>
                    <a:pt x="29067" y="8870"/>
                    <a:pt x="28904" y="8383"/>
                    <a:pt x="28904" y="7815"/>
                  </a:cubicBezTo>
                  <a:lnTo>
                    <a:pt x="28904" y="7247"/>
                  </a:lnTo>
                  <a:cubicBezTo>
                    <a:pt x="28904" y="6902"/>
                    <a:pt x="29067" y="6719"/>
                    <a:pt x="29412" y="6719"/>
                  </a:cubicBezTo>
                  <a:lnTo>
                    <a:pt x="33755" y="6719"/>
                  </a:lnTo>
                  <a:cubicBezTo>
                    <a:pt x="34425" y="6719"/>
                    <a:pt x="34770" y="6374"/>
                    <a:pt x="34791" y="5684"/>
                  </a:cubicBezTo>
                  <a:close/>
                  <a:moveTo>
                    <a:pt x="7267" y="9317"/>
                  </a:moveTo>
                  <a:cubicBezTo>
                    <a:pt x="7429" y="9053"/>
                    <a:pt x="7348" y="8810"/>
                    <a:pt x="7064" y="8627"/>
                  </a:cubicBezTo>
                  <a:lnTo>
                    <a:pt x="6516" y="8241"/>
                  </a:lnTo>
                  <a:cubicBezTo>
                    <a:pt x="6272" y="8059"/>
                    <a:pt x="6049" y="8119"/>
                    <a:pt x="5826" y="8424"/>
                  </a:cubicBezTo>
                  <a:cubicBezTo>
                    <a:pt x="5785" y="8505"/>
                    <a:pt x="5724" y="8627"/>
                    <a:pt x="5623" y="8749"/>
                  </a:cubicBezTo>
                  <a:cubicBezTo>
                    <a:pt x="5521" y="8911"/>
                    <a:pt x="5400" y="9053"/>
                    <a:pt x="5237" y="9216"/>
                  </a:cubicBezTo>
                  <a:cubicBezTo>
                    <a:pt x="4933" y="9561"/>
                    <a:pt x="4466" y="9743"/>
                    <a:pt x="3837" y="9743"/>
                  </a:cubicBezTo>
                  <a:cubicBezTo>
                    <a:pt x="3187" y="9743"/>
                    <a:pt x="2680" y="9500"/>
                    <a:pt x="2314" y="9073"/>
                  </a:cubicBezTo>
                  <a:cubicBezTo>
                    <a:pt x="1949" y="8627"/>
                    <a:pt x="1787" y="8140"/>
                    <a:pt x="1787" y="7592"/>
                  </a:cubicBezTo>
                  <a:lnTo>
                    <a:pt x="1787" y="3837"/>
                  </a:lnTo>
                  <a:cubicBezTo>
                    <a:pt x="1787" y="3248"/>
                    <a:pt x="1949" y="2761"/>
                    <a:pt x="2314" y="2335"/>
                  </a:cubicBezTo>
                  <a:cubicBezTo>
                    <a:pt x="2680" y="1908"/>
                    <a:pt x="3187" y="1685"/>
                    <a:pt x="3837" y="1665"/>
                  </a:cubicBezTo>
                  <a:cubicBezTo>
                    <a:pt x="4161" y="1665"/>
                    <a:pt x="4446" y="1705"/>
                    <a:pt x="4689" y="1807"/>
                  </a:cubicBezTo>
                  <a:cubicBezTo>
                    <a:pt x="4912" y="1929"/>
                    <a:pt x="5115" y="2071"/>
                    <a:pt x="5257" y="2213"/>
                  </a:cubicBezTo>
                  <a:cubicBezTo>
                    <a:pt x="5420" y="2355"/>
                    <a:pt x="5542" y="2497"/>
                    <a:pt x="5643" y="2659"/>
                  </a:cubicBezTo>
                  <a:cubicBezTo>
                    <a:pt x="5745" y="2802"/>
                    <a:pt x="5805" y="2923"/>
                    <a:pt x="5826" y="3045"/>
                  </a:cubicBezTo>
                  <a:cubicBezTo>
                    <a:pt x="6029" y="3309"/>
                    <a:pt x="6252" y="3350"/>
                    <a:pt x="6516" y="3167"/>
                  </a:cubicBezTo>
                  <a:lnTo>
                    <a:pt x="7084" y="2761"/>
                  </a:lnTo>
                  <a:cubicBezTo>
                    <a:pt x="7226" y="2659"/>
                    <a:pt x="7308" y="2517"/>
                    <a:pt x="7328" y="2375"/>
                  </a:cubicBezTo>
                  <a:cubicBezTo>
                    <a:pt x="7328" y="2253"/>
                    <a:pt x="7287" y="2152"/>
                    <a:pt x="7226" y="2050"/>
                  </a:cubicBezTo>
                  <a:cubicBezTo>
                    <a:pt x="7145" y="1787"/>
                    <a:pt x="6841" y="1381"/>
                    <a:pt x="6333" y="853"/>
                  </a:cubicBezTo>
                  <a:cubicBezTo>
                    <a:pt x="6090" y="609"/>
                    <a:pt x="5765" y="406"/>
                    <a:pt x="5339" y="244"/>
                  </a:cubicBezTo>
                  <a:cubicBezTo>
                    <a:pt x="4912" y="82"/>
                    <a:pt x="4425" y="0"/>
                    <a:pt x="3837" y="0"/>
                  </a:cubicBezTo>
                  <a:cubicBezTo>
                    <a:pt x="2680" y="21"/>
                    <a:pt x="1766" y="406"/>
                    <a:pt x="1056" y="1157"/>
                  </a:cubicBezTo>
                  <a:cubicBezTo>
                    <a:pt x="345" y="1888"/>
                    <a:pt x="0" y="2781"/>
                    <a:pt x="0" y="3837"/>
                  </a:cubicBezTo>
                  <a:lnTo>
                    <a:pt x="0" y="7592"/>
                  </a:lnTo>
                  <a:cubicBezTo>
                    <a:pt x="0" y="8627"/>
                    <a:pt x="345" y="9520"/>
                    <a:pt x="1056" y="10251"/>
                  </a:cubicBezTo>
                  <a:cubicBezTo>
                    <a:pt x="1766" y="11022"/>
                    <a:pt x="2680" y="11408"/>
                    <a:pt x="3837" y="11408"/>
                  </a:cubicBezTo>
                  <a:cubicBezTo>
                    <a:pt x="4405" y="11408"/>
                    <a:pt x="4892" y="11306"/>
                    <a:pt x="5318" y="11144"/>
                  </a:cubicBezTo>
                  <a:cubicBezTo>
                    <a:pt x="5745" y="10981"/>
                    <a:pt x="6069" y="10778"/>
                    <a:pt x="6333" y="10555"/>
                  </a:cubicBezTo>
                  <a:cubicBezTo>
                    <a:pt x="6617" y="10312"/>
                    <a:pt x="6841" y="10088"/>
                    <a:pt x="6983" y="9845"/>
                  </a:cubicBezTo>
                  <a:cubicBezTo>
                    <a:pt x="7125" y="9621"/>
                    <a:pt x="7226" y="9459"/>
                    <a:pt x="7267" y="93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8"/>
            <p:cNvSpPr/>
            <p:nvPr/>
          </p:nvSpPr>
          <p:spPr>
            <a:xfrm>
              <a:off x="2339925" y="1981650"/>
              <a:ext cx="2915275" cy="1166125"/>
            </a:xfrm>
            <a:custGeom>
              <a:rect b="b" l="l" r="r" t="t"/>
              <a:pathLst>
                <a:path extrusionOk="0" h="46645" w="116611">
                  <a:moveTo>
                    <a:pt x="46178" y="0"/>
                  </a:moveTo>
                  <a:cubicBezTo>
                    <a:pt x="19852" y="2274"/>
                    <a:pt x="1" y="11753"/>
                    <a:pt x="1" y="23058"/>
                  </a:cubicBezTo>
                  <a:cubicBezTo>
                    <a:pt x="1" y="36049"/>
                    <a:pt x="26185" y="46644"/>
                    <a:pt x="58296" y="46644"/>
                  </a:cubicBezTo>
                  <a:cubicBezTo>
                    <a:pt x="90427" y="46644"/>
                    <a:pt x="116611" y="36049"/>
                    <a:pt x="116611" y="23058"/>
                  </a:cubicBezTo>
                  <a:cubicBezTo>
                    <a:pt x="116611" y="11753"/>
                    <a:pt x="96760" y="2274"/>
                    <a:pt x="70434" y="0"/>
                  </a:cubicBezTo>
                  <a:lnTo>
                    <a:pt x="70434" y="1096"/>
                  </a:lnTo>
                  <a:cubicBezTo>
                    <a:pt x="84074" y="2720"/>
                    <a:pt x="93837" y="8870"/>
                    <a:pt x="93837" y="13904"/>
                  </a:cubicBezTo>
                  <a:cubicBezTo>
                    <a:pt x="93837" y="20318"/>
                    <a:pt x="77883" y="25555"/>
                    <a:pt x="58296" y="25555"/>
                  </a:cubicBezTo>
                  <a:cubicBezTo>
                    <a:pt x="38729" y="25555"/>
                    <a:pt x="22775" y="20318"/>
                    <a:pt x="22775" y="13904"/>
                  </a:cubicBezTo>
                  <a:cubicBezTo>
                    <a:pt x="22775" y="8870"/>
                    <a:pt x="32538" y="3004"/>
                    <a:pt x="46178" y="1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8"/>
            <p:cNvSpPr/>
            <p:nvPr/>
          </p:nvSpPr>
          <p:spPr>
            <a:xfrm>
              <a:off x="3191425" y="2051675"/>
              <a:ext cx="1208225" cy="429825"/>
            </a:xfrm>
            <a:custGeom>
              <a:rect b="b" l="l" r="r" t="t"/>
              <a:pathLst>
                <a:path extrusionOk="0" h="17193" w="48329">
                  <a:moveTo>
                    <a:pt x="19141" y="0"/>
                  </a:moveTo>
                  <a:cubicBezTo>
                    <a:pt x="8221" y="833"/>
                    <a:pt x="0" y="4324"/>
                    <a:pt x="0" y="8485"/>
                  </a:cubicBezTo>
                  <a:cubicBezTo>
                    <a:pt x="0" y="13275"/>
                    <a:pt x="10859" y="17192"/>
                    <a:pt x="24154" y="17192"/>
                  </a:cubicBezTo>
                  <a:cubicBezTo>
                    <a:pt x="37470" y="17192"/>
                    <a:pt x="48329" y="13275"/>
                    <a:pt x="48329" y="8485"/>
                  </a:cubicBezTo>
                  <a:cubicBezTo>
                    <a:pt x="48329" y="4324"/>
                    <a:pt x="40108" y="833"/>
                    <a:pt x="29188" y="0"/>
                  </a:cubicBezTo>
                  <a:lnTo>
                    <a:pt x="29188" y="1076"/>
                  </a:lnTo>
                  <a:cubicBezTo>
                    <a:pt x="34831" y="1685"/>
                    <a:pt x="38890" y="3268"/>
                    <a:pt x="38890" y="5115"/>
                  </a:cubicBezTo>
                  <a:cubicBezTo>
                    <a:pt x="38890" y="7490"/>
                    <a:pt x="32273" y="9419"/>
                    <a:pt x="24154" y="9419"/>
                  </a:cubicBezTo>
                  <a:cubicBezTo>
                    <a:pt x="16056" y="9419"/>
                    <a:pt x="9439" y="7490"/>
                    <a:pt x="9439" y="5115"/>
                  </a:cubicBezTo>
                  <a:cubicBezTo>
                    <a:pt x="9439" y="3268"/>
                    <a:pt x="13478" y="1685"/>
                    <a:pt x="19141" y="10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8"/>
            <p:cNvSpPr/>
            <p:nvPr/>
          </p:nvSpPr>
          <p:spPr>
            <a:xfrm>
              <a:off x="2762125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66"/>
                  </a:moveTo>
                  <a:cubicBezTo>
                    <a:pt x="1137" y="14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4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36"/>
                    <a:pt x="325" y="1036"/>
                  </a:cubicBezTo>
                  <a:lnTo>
                    <a:pt x="812" y="1036"/>
                  </a:lnTo>
                  <a:cubicBezTo>
                    <a:pt x="1015" y="103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8"/>
            <p:cNvSpPr/>
            <p:nvPr/>
          </p:nvSpPr>
          <p:spPr>
            <a:xfrm>
              <a:off x="3444625" y="3697300"/>
              <a:ext cx="28450" cy="25400"/>
            </a:xfrm>
            <a:custGeom>
              <a:rect b="b" l="l" r="r" t="t"/>
              <a:pathLst>
                <a:path extrusionOk="0" h="1016" w="1138">
                  <a:moveTo>
                    <a:pt x="1137" y="346"/>
                  </a:moveTo>
                  <a:cubicBezTo>
                    <a:pt x="1137" y="122"/>
                    <a:pt x="1016" y="1"/>
                    <a:pt x="813" y="1"/>
                  </a:cubicBezTo>
                  <a:lnTo>
                    <a:pt x="325" y="1"/>
                  </a:lnTo>
                  <a:cubicBezTo>
                    <a:pt x="102" y="1"/>
                    <a:pt x="1" y="122"/>
                    <a:pt x="1" y="346"/>
                  </a:cubicBezTo>
                  <a:lnTo>
                    <a:pt x="1" y="670"/>
                  </a:lnTo>
                  <a:cubicBezTo>
                    <a:pt x="1" y="894"/>
                    <a:pt x="102" y="1015"/>
                    <a:pt x="325" y="1015"/>
                  </a:cubicBezTo>
                  <a:lnTo>
                    <a:pt x="813" y="1015"/>
                  </a:lnTo>
                  <a:cubicBezTo>
                    <a:pt x="1016" y="1015"/>
                    <a:pt x="1137" y="894"/>
                    <a:pt x="1137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4122075" y="3697800"/>
              <a:ext cx="28425" cy="25900"/>
            </a:xfrm>
            <a:custGeom>
              <a:rect b="b" l="l" r="r" t="t"/>
              <a:pathLst>
                <a:path extrusionOk="0" h="1036" w="1137">
                  <a:moveTo>
                    <a:pt x="1137" y="366"/>
                  </a:moveTo>
                  <a:cubicBezTo>
                    <a:pt x="1137" y="12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2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16"/>
                    <a:pt x="325" y="1036"/>
                  </a:cubicBezTo>
                  <a:lnTo>
                    <a:pt x="812" y="1036"/>
                  </a:lnTo>
                  <a:cubicBezTo>
                    <a:pt x="1015" y="101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4800000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46"/>
                  </a:moveTo>
                  <a:cubicBezTo>
                    <a:pt x="1137" y="122"/>
                    <a:pt x="1016" y="21"/>
                    <a:pt x="813" y="1"/>
                  </a:cubicBezTo>
                  <a:lnTo>
                    <a:pt x="325" y="1"/>
                  </a:lnTo>
                  <a:cubicBezTo>
                    <a:pt x="102" y="21"/>
                    <a:pt x="1" y="122"/>
                    <a:pt x="1" y="346"/>
                  </a:cubicBezTo>
                  <a:lnTo>
                    <a:pt x="1" y="691"/>
                  </a:lnTo>
                  <a:cubicBezTo>
                    <a:pt x="1" y="914"/>
                    <a:pt x="102" y="1015"/>
                    <a:pt x="325" y="1036"/>
                  </a:cubicBezTo>
                  <a:lnTo>
                    <a:pt x="813" y="1036"/>
                  </a:lnTo>
                  <a:cubicBezTo>
                    <a:pt x="1016" y="1015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38"/>
          <p:cNvSpPr txBox="1"/>
          <p:nvPr/>
        </p:nvSpPr>
        <p:spPr>
          <a:xfrm>
            <a:off x="233700" y="924250"/>
            <a:ext cx="35838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Classes Abstratas</a:t>
            </a:r>
            <a:endParaRPr sz="44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 Interfaces</a:t>
            </a:r>
            <a:endParaRPr sz="44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/>
          <p:nvPr/>
        </p:nvSpPr>
        <p:spPr>
          <a:xfrm>
            <a:off x="-27525" y="0"/>
            <a:ext cx="3451200" cy="51435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6"/>
          <p:cNvSpPr txBox="1"/>
          <p:nvPr/>
        </p:nvSpPr>
        <p:spPr>
          <a:xfrm>
            <a:off x="3689500" y="801950"/>
            <a:ext cx="49602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 - I</a:t>
            </a: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mplementar </a:t>
            </a: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uma aplicação que declara uma Interface do tipo OperacaoMatematica que deve realizar uma operação matemática e imprimir o seu resultado, de acordo com o diagrama abaixo.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 Medium"/>
              <a:buChar char="●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OBS 1: Não defina a e b como atributos. 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6121"/>
              </a:buClr>
              <a:buSzPts val="1400"/>
              <a:buFont typeface="Barlow Medium"/>
              <a:buChar char="●"/>
            </a:pP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OBS 2: Implemente um construtor padrão para cada uma das classes.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397300" y="2084725"/>
            <a:ext cx="27243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2</a:t>
            </a:r>
            <a:endParaRPr sz="40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541" name="Google Shape;5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675" y="2976970"/>
            <a:ext cx="5720326" cy="1856729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7"/>
          <p:cNvSpPr/>
          <p:nvPr/>
        </p:nvSpPr>
        <p:spPr>
          <a:xfrm>
            <a:off x="-27525" y="0"/>
            <a:ext cx="3451200" cy="5143500"/>
          </a:xfrm>
          <a:prstGeom prst="rect">
            <a:avLst/>
          </a:prstGeom>
          <a:solidFill>
            <a:srgbClr val="0909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7"/>
          <p:cNvSpPr txBox="1"/>
          <p:nvPr/>
        </p:nvSpPr>
        <p:spPr>
          <a:xfrm>
            <a:off x="3689500" y="801950"/>
            <a:ext cx="49602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b="1" lang="pt-BR">
                <a:solidFill>
                  <a:srgbClr val="FC6121"/>
                </a:solidFill>
                <a:latin typeface="Barlow"/>
                <a:ea typeface="Barlow"/>
                <a:cs typeface="Barlow"/>
                <a:sym typeface="Barlow"/>
              </a:rPr>
              <a:t> - I</a:t>
            </a: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mplement</a:t>
            </a:r>
            <a:r>
              <a:rPr lang="pt-BR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e as classes conforme o diagrama:</a:t>
            </a:r>
            <a:endParaRPr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 método abastecer deve adicionar o valor passado por parâmetro ao atributo combustivelNoTanque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O método equals deve retornar true se o valor do atributo placa for o mesmo para os dois objetos.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Método viajar - Moto: o método deve considerar que uma moto faz 30km com 1 litro de combustível. Logo, deve verificar se o combustível no tanque é suficiente para percorrer a distância passada como parâmetro do método. Caso seja, deverá reduzir essa quantidade do atributo combustívelNoTanque e adicionar o valor da distância ao valor do atributo quilometragem. Retorne o valor true caso seja possível realizar a viagem. Caso contrário, retorne false.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Método viajar - Carro: Deve considerar que um carro faz 10km com um litro de combustível. Fazer as mesmas operações que as descritas no método viajar da classe Moto.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Medium"/>
              <a:buChar char="●"/>
            </a:pPr>
            <a:r>
              <a:rPr lang="pt-BR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  <a:t>Na classe principal instancie objetos das classes implementadas e teste.</a:t>
            </a: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97300" y="2084725"/>
            <a:ext cx="27243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C612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Exercício 3</a:t>
            </a:r>
            <a:endParaRPr sz="4000">
              <a:solidFill>
                <a:srgbClr val="FC6121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550" name="Google Shape;550;p5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&gt;</a:t>
            </a:r>
            <a:endParaRPr/>
          </a:p>
        </p:txBody>
      </p:sp>
      <p:pic>
        <p:nvPicPr>
          <p:cNvPr id="551" name="Google Shape;5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25" y="2970575"/>
            <a:ext cx="2179124" cy="20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175" y="-23937"/>
            <a:ext cx="9226350" cy="519137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8"/>
          <p:cNvSpPr/>
          <p:nvPr/>
        </p:nvSpPr>
        <p:spPr>
          <a:xfrm>
            <a:off x="0" y="0"/>
            <a:ext cx="3922500" cy="5143500"/>
          </a:xfrm>
          <a:prstGeom prst="rect">
            <a:avLst/>
          </a:prstGeom>
          <a:solidFill>
            <a:srgbClr val="C70F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8"/>
          <p:cNvSpPr txBox="1"/>
          <p:nvPr/>
        </p:nvSpPr>
        <p:spPr>
          <a:xfrm>
            <a:off x="298450" y="2551850"/>
            <a:ext cx="30429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Pessoas impulsionando inovação. </a:t>
            </a:r>
            <a:endParaRPr sz="1500" u="sng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Inovação impulsionando negócios.</a:t>
            </a:r>
            <a:endParaRPr sz="1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59" name="Google Shape;559;p58"/>
          <p:cNvGrpSpPr/>
          <p:nvPr/>
        </p:nvGrpSpPr>
        <p:grpSpPr>
          <a:xfrm>
            <a:off x="443153" y="1570591"/>
            <a:ext cx="1259766" cy="710245"/>
            <a:chOff x="2339925" y="1981650"/>
            <a:chExt cx="2916800" cy="1747650"/>
          </a:xfrm>
        </p:grpSpPr>
        <p:sp>
          <p:nvSpPr>
            <p:cNvPr id="560" name="Google Shape;560;p58"/>
            <p:cNvSpPr/>
            <p:nvPr/>
          </p:nvSpPr>
          <p:spPr>
            <a:xfrm>
              <a:off x="2340950" y="3438000"/>
              <a:ext cx="2915775" cy="291300"/>
            </a:xfrm>
            <a:custGeom>
              <a:rect b="b" l="l" r="r" t="t"/>
              <a:pathLst>
                <a:path extrusionOk="0" h="11652" w="116631">
                  <a:moveTo>
                    <a:pt x="114844" y="3370"/>
                  </a:moveTo>
                  <a:cubicBezTo>
                    <a:pt x="114804" y="4019"/>
                    <a:pt x="114540" y="4446"/>
                    <a:pt x="114053" y="4628"/>
                  </a:cubicBezTo>
                  <a:cubicBezTo>
                    <a:pt x="113566" y="4852"/>
                    <a:pt x="113139" y="4953"/>
                    <a:pt x="112794" y="4933"/>
                  </a:cubicBezTo>
                  <a:lnTo>
                    <a:pt x="111252" y="4933"/>
                  </a:lnTo>
                  <a:cubicBezTo>
                    <a:pt x="110907" y="4933"/>
                    <a:pt x="110724" y="4770"/>
                    <a:pt x="110724" y="4425"/>
                  </a:cubicBezTo>
                  <a:lnTo>
                    <a:pt x="110724" y="3837"/>
                  </a:lnTo>
                  <a:cubicBezTo>
                    <a:pt x="110724" y="3268"/>
                    <a:pt x="110907" y="2761"/>
                    <a:pt x="111272" y="2335"/>
                  </a:cubicBezTo>
                  <a:cubicBezTo>
                    <a:pt x="111617" y="1908"/>
                    <a:pt x="112124" y="1685"/>
                    <a:pt x="112794" y="1665"/>
                  </a:cubicBezTo>
                  <a:cubicBezTo>
                    <a:pt x="113363" y="1665"/>
                    <a:pt x="113850" y="1807"/>
                    <a:pt x="114235" y="2071"/>
                  </a:cubicBezTo>
                  <a:cubicBezTo>
                    <a:pt x="114621" y="2355"/>
                    <a:pt x="114824" y="2781"/>
                    <a:pt x="114844" y="3370"/>
                  </a:cubicBezTo>
                  <a:close/>
                  <a:moveTo>
                    <a:pt x="116631" y="8647"/>
                  </a:moveTo>
                  <a:cubicBezTo>
                    <a:pt x="116631" y="7937"/>
                    <a:pt x="116529" y="7348"/>
                    <a:pt x="116306" y="6922"/>
                  </a:cubicBezTo>
                  <a:cubicBezTo>
                    <a:pt x="116083" y="6516"/>
                    <a:pt x="115839" y="6211"/>
                    <a:pt x="115534" y="6009"/>
                  </a:cubicBezTo>
                  <a:cubicBezTo>
                    <a:pt x="115352" y="5826"/>
                    <a:pt x="115352" y="5663"/>
                    <a:pt x="115534" y="5501"/>
                  </a:cubicBezTo>
                  <a:cubicBezTo>
                    <a:pt x="115737" y="5400"/>
                    <a:pt x="115961" y="5176"/>
                    <a:pt x="116204" y="4831"/>
                  </a:cubicBezTo>
                  <a:cubicBezTo>
                    <a:pt x="116468" y="4507"/>
                    <a:pt x="116610" y="4019"/>
                    <a:pt x="116631" y="3370"/>
                  </a:cubicBezTo>
                  <a:cubicBezTo>
                    <a:pt x="116610" y="2294"/>
                    <a:pt x="116245" y="1462"/>
                    <a:pt x="115555" y="894"/>
                  </a:cubicBezTo>
                  <a:cubicBezTo>
                    <a:pt x="114824" y="305"/>
                    <a:pt x="113890" y="0"/>
                    <a:pt x="112794" y="0"/>
                  </a:cubicBezTo>
                  <a:cubicBezTo>
                    <a:pt x="111637" y="21"/>
                    <a:pt x="110724" y="406"/>
                    <a:pt x="110014" y="1157"/>
                  </a:cubicBezTo>
                  <a:cubicBezTo>
                    <a:pt x="109303" y="1888"/>
                    <a:pt x="108958" y="2802"/>
                    <a:pt x="108958" y="3857"/>
                  </a:cubicBezTo>
                  <a:lnTo>
                    <a:pt x="108958" y="10677"/>
                  </a:lnTo>
                  <a:cubicBezTo>
                    <a:pt x="108958" y="11022"/>
                    <a:pt x="109120" y="11184"/>
                    <a:pt x="109465" y="11184"/>
                  </a:cubicBezTo>
                  <a:lnTo>
                    <a:pt x="110216" y="11184"/>
                  </a:lnTo>
                  <a:cubicBezTo>
                    <a:pt x="110562" y="11184"/>
                    <a:pt x="110724" y="11022"/>
                    <a:pt x="110724" y="10677"/>
                  </a:cubicBezTo>
                  <a:lnTo>
                    <a:pt x="110724" y="7023"/>
                  </a:lnTo>
                  <a:cubicBezTo>
                    <a:pt x="110724" y="6658"/>
                    <a:pt x="110907" y="6496"/>
                    <a:pt x="111252" y="6496"/>
                  </a:cubicBezTo>
                  <a:lnTo>
                    <a:pt x="112794" y="6496"/>
                  </a:lnTo>
                  <a:cubicBezTo>
                    <a:pt x="113444" y="6496"/>
                    <a:pt x="113951" y="6719"/>
                    <a:pt x="114296" y="7145"/>
                  </a:cubicBezTo>
                  <a:cubicBezTo>
                    <a:pt x="114662" y="7571"/>
                    <a:pt x="114844" y="8079"/>
                    <a:pt x="114844" y="8647"/>
                  </a:cubicBezTo>
                  <a:lnTo>
                    <a:pt x="114844" y="10677"/>
                  </a:lnTo>
                  <a:cubicBezTo>
                    <a:pt x="114844" y="11022"/>
                    <a:pt x="115007" y="11184"/>
                    <a:pt x="115352" y="11184"/>
                  </a:cubicBezTo>
                  <a:lnTo>
                    <a:pt x="116123" y="11184"/>
                  </a:lnTo>
                  <a:cubicBezTo>
                    <a:pt x="116448" y="11184"/>
                    <a:pt x="116631" y="11022"/>
                    <a:pt x="116631" y="10677"/>
                  </a:cubicBezTo>
                  <a:close/>
                  <a:moveTo>
                    <a:pt x="87483" y="4425"/>
                  </a:moveTo>
                  <a:cubicBezTo>
                    <a:pt x="87483" y="4770"/>
                    <a:pt x="87321" y="4933"/>
                    <a:pt x="86976" y="4933"/>
                  </a:cubicBezTo>
                  <a:lnTo>
                    <a:pt x="83890" y="4933"/>
                  </a:lnTo>
                  <a:cubicBezTo>
                    <a:pt x="83545" y="4933"/>
                    <a:pt x="83383" y="4770"/>
                    <a:pt x="83383" y="4425"/>
                  </a:cubicBezTo>
                  <a:lnTo>
                    <a:pt x="83383" y="3837"/>
                  </a:lnTo>
                  <a:cubicBezTo>
                    <a:pt x="83383" y="3268"/>
                    <a:pt x="83545" y="2761"/>
                    <a:pt x="83911" y="2335"/>
                  </a:cubicBezTo>
                  <a:cubicBezTo>
                    <a:pt x="84276" y="1908"/>
                    <a:pt x="84784" y="1685"/>
                    <a:pt x="85433" y="1665"/>
                  </a:cubicBezTo>
                  <a:cubicBezTo>
                    <a:pt x="86083" y="1685"/>
                    <a:pt x="86590" y="1908"/>
                    <a:pt x="86955" y="2335"/>
                  </a:cubicBezTo>
                  <a:cubicBezTo>
                    <a:pt x="87300" y="2761"/>
                    <a:pt x="87483" y="3268"/>
                    <a:pt x="87483" y="3837"/>
                  </a:cubicBezTo>
                  <a:close/>
                  <a:moveTo>
                    <a:pt x="89269" y="3857"/>
                  </a:moveTo>
                  <a:cubicBezTo>
                    <a:pt x="89249" y="2802"/>
                    <a:pt x="88904" y="1888"/>
                    <a:pt x="88214" y="1157"/>
                  </a:cubicBezTo>
                  <a:cubicBezTo>
                    <a:pt x="87544" y="406"/>
                    <a:pt x="86610" y="21"/>
                    <a:pt x="85433" y="0"/>
                  </a:cubicBezTo>
                  <a:cubicBezTo>
                    <a:pt x="84296" y="21"/>
                    <a:pt x="83363" y="406"/>
                    <a:pt x="82652" y="1157"/>
                  </a:cubicBezTo>
                  <a:cubicBezTo>
                    <a:pt x="81942" y="1888"/>
                    <a:pt x="81597" y="2802"/>
                    <a:pt x="81597" y="3857"/>
                  </a:cubicBezTo>
                  <a:lnTo>
                    <a:pt x="81597" y="10677"/>
                  </a:lnTo>
                  <a:cubicBezTo>
                    <a:pt x="81597" y="11022"/>
                    <a:pt x="81759" y="11184"/>
                    <a:pt x="82104" y="11184"/>
                  </a:cubicBezTo>
                  <a:lnTo>
                    <a:pt x="82876" y="11184"/>
                  </a:lnTo>
                  <a:cubicBezTo>
                    <a:pt x="83200" y="11184"/>
                    <a:pt x="83383" y="11022"/>
                    <a:pt x="83383" y="10677"/>
                  </a:cubicBezTo>
                  <a:lnTo>
                    <a:pt x="83383" y="7023"/>
                  </a:lnTo>
                  <a:cubicBezTo>
                    <a:pt x="83383" y="6658"/>
                    <a:pt x="83545" y="6496"/>
                    <a:pt x="83890" y="6496"/>
                  </a:cubicBezTo>
                  <a:lnTo>
                    <a:pt x="86976" y="6496"/>
                  </a:lnTo>
                  <a:cubicBezTo>
                    <a:pt x="87321" y="6496"/>
                    <a:pt x="87483" y="6658"/>
                    <a:pt x="87483" y="7023"/>
                  </a:cubicBezTo>
                  <a:lnTo>
                    <a:pt x="87483" y="10677"/>
                  </a:lnTo>
                  <a:cubicBezTo>
                    <a:pt x="87483" y="11022"/>
                    <a:pt x="87646" y="11184"/>
                    <a:pt x="87991" y="11184"/>
                  </a:cubicBezTo>
                  <a:lnTo>
                    <a:pt x="88762" y="11184"/>
                  </a:lnTo>
                  <a:cubicBezTo>
                    <a:pt x="89107" y="11184"/>
                    <a:pt x="89269" y="11022"/>
                    <a:pt x="89269" y="10677"/>
                  </a:cubicBezTo>
                  <a:close/>
                  <a:moveTo>
                    <a:pt x="61908" y="7876"/>
                  </a:moveTo>
                  <a:cubicBezTo>
                    <a:pt x="61888" y="6760"/>
                    <a:pt x="61522" y="5948"/>
                    <a:pt x="60771" y="5420"/>
                  </a:cubicBezTo>
                  <a:cubicBezTo>
                    <a:pt x="60041" y="4912"/>
                    <a:pt x="59127" y="4628"/>
                    <a:pt x="58072" y="4588"/>
                  </a:cubicBezTo>
                  <a:cubicBezTo>
                    <a:pt x="58031" y="4608"/>
                    <a:pt x="57707" y="4527"/>
                    <a:pt x="57138" y="4364"/>
                  </a:cubicBezTo>
                  <a:cubicBezTo>
                    <a:pt x="56895" y="4263"/>
                    <a:pt x="56671" y="4101"/>
                    <a:pt x="56509" y="3898"/>
                  </a:cubicBezTo>
                  <a:cubicBezTo>
                    <a:pt x="56306" y="3715"/>
                    <a:pt x="56205" y="3451"/>
                    <a:pt x="56205" y="3126"/>
                  </a:cubicBezTo>
                  <a:cubicBezTo>
                    <a:pt x="56205" y="2822"/>
                    <a:pt x="56347" y="2497"/>
                    <a:pt x="56610" y="2172"/>
                  </a:cubicBezTo>
                  <a:cubicBezTo>
                    <a:pt x="56874" y="1848"/>
                    <a:pt x="57361" y="1665"/>
                    <a:pt x="58072" y="1645"/>
                  </a:cubicBezTo>
                  <a:cubicBezTo>
                    <a:pt x="58640" y="1645"/>
                    <a:pt x="59168" y="1868"/>
                    <a:pt x="59635" y="2314"/>
                  </a:cubicBezTo>
                  <a:cubicBezTo>
                    <a:pt x="59858" y="2517"/>
                    <a:pt x="60102" y="2538"/>
                    <a:pt x="60366" y="2375"/>
                  </a:cubicBezTo>
                  <a:lnTo>
                    <a:pt x="60914" y="1969"/>
                  </a:lnTo>
                  <a:cubicBezTo>
                    <a:pt x="61177" y="1766"/>
                    <a:pt x="61218" y="1543"/>
                    <a:pt x="60974" y="1279"/>
                  </a:cubicBezTo>
                  <a:cubicBezTo>
                    <a:pt x="60670" y="914"/>
                    <a:pt x="60284" y="609"/>
                    <a:pt x="59817" y="366"/>
                  </a:cubicBezTo>
                  <a:cubicBezTo>
                    <a:pt x="59330" y="143"/>
                    <a:pt x="58762" y="21"/>
                    <a:pt x="58072" y="0"/>
                  </a:cubicBezTo>
                  <a:cubicBezTo>
                    <a:pt x="56895" y="21"/>
                    <a:pt x="56002" y="345"/>
                    <a:pt x="55393" y="995"/>
                  </a:cubicBezTo>
                  <a:cubicBezTo>
                    <a:pt x="54804" y="1645"/>
                    <a:pt x="54500" y="2355"/>
                    <a:pt x="54500" y="3147"/>
                  </a:cubicBezTo>
                  <a:cubicBezTo>
                    <a:pt x="54520" y="5014"/>
                    <a:pt x="55717" y="6049"/>
                    <a:pt x="58072" y="6272"/>
                  </a:cubicBezTo>
                  <a:cubicBezTo>
                    <a:pt x="58133" y="6252"/>
                    <a:pt x="58458" y="6313"/>
                    <a:pt x="59107" y="6455"/>
                  </a:cubicBezTo>
                  <a:cubicBezTo>
                    <a:pt x="59371" y="6536"/>
                    <a:pt x="59615" y="6699"/>
                    <a:pt x="59838" y="6922"/>
                  </a:cubicBezTo>
                  <a:cubicBezTo>
                    <a:pt x="60020" y="7165"/>
                    <a:pt x="60122" y="7490"/>
                    <a:pt x="60122" y="7876"/>
                  </a:cubicBezTo>
                  <a:cubicBezTo>
                    <a:pt x="60122" y="8343"/>
                    <a:pt x="59960" y="8769"/>
                    <a:pt x="59655" y="9134"/>
                  </a:cubicBezTo>
                  <a:cubicBezTo>
                    <a:pt x="59351" y="9540"/>
                    <a:pt x="58823" y="9743"/>
                    <a:pt x="58072" y="9743"/>
                  </a:cubicBezTo>
                  <a:cubicBezTo>
                    <a:pt x="57544" y="9743"/>
                    <a:pt x="57077" y="9601"/>
                    <a:pt x="56671" y="9276"/>
                  </a:cubicBezTo>
                  <a:cubicBezTo>
                    <a:pt x="56286" y="8972"/>
                    <a:pt x="55961" y="8647"/>
                    <a:pt x="55697" y="8302"/>
                  </a:cubicBezTo>
                  <a:cubicBezTo>
                    <a:pt x="55535" y="8059"/>
                    <a:pt x="55311" y="8018"/>
                    <a:pt x="55027" y="8160"/>
                  </a:cubicBezTo>
                  <a:lnTo>
                    <a:pt x="54500" y="8546"/>
                  </a:lnTo>
                  <a:cubicBezTo>
                    <a:pt x="54215" y="8769"/>
                    <a:pt x="54175" y="9013"/>
                    <a:pt x="54337" y="9276"/>
                  </a:cubicBezTo>
                  <a:cubicBezTo>
                    <a:pt x="54621" y="9764"/>
                    <a:pt x="55068" y="10230"/>
                    <a:pt x="55677" y="10677"/>
                  </a:cubicBezTo>
                  <a:cubicBezTo>
                    <a:pt x="56286" y="11144"/>
                    <a:pt x="57077" y="11387"/>
                    <a:pt x="58072" y="11408"/>
                  </a:cubicBezTo>
                  <a:cubicBezTo>
                    <a:pt x="59290" y="11408"/>
                    <a:pt x="60244" y="11063"/>
                    <a:pt x="60914" y="10373"/>
                  </a:cubicBezTo>
                  <a:cubicBezTo>
                    <a:pt x="61583" y="9723"/>
                    <a:pt x="61908" y="8870"/>
                    <a:pt x="61908" y="7876"/>
                  </a:cubicBezTo>
                  <a:moveTo>
                    <a:pt x="33004" y="4649"/>
                  </a:moveTo>
                  <a:cubicBezTo>
                    <a:pt x="33004" y="4994"/>
                    <a:pt x="32842" y="5176"/>
                    <a:pt x="32497" y="5176"/>
                  </a:cubicBezTo>
                  <a:lnTo>
                    <a:pt x="29412" y="5176"/>
                  </a:lnTo>
                  <a:cubicBezTo>
                    <a:pt x="29067" y="5176"/>
                    <a:pt x="28904" y="4994"/>
                    <a:pt x="28904" y="4649"/>
                  </a:cubicBezTo>
                  <a:lnTo>
                    <a:pt x="28904" y="4080"/>
                  </a:lnTo>
                  <a:cubicBezTo>
                    <a:pt x="28904" y="3512"/>
                    <a:pt x="29087" y="3004"/>
                    <a:pt x="29432" y="2578"/>
                  </a:cubicBezTo>
                  <a:cubicBezTo>
                    <a:pt x="29797" y="2152"/>
                    <a:pt x="30305" y="1929"/>
                    <a:pt x="30954" y="1908"/>
                  </a:cubicBezTo>
                  <a:cubicBezTo>
                    <a:pt x="31604" y="1929"/>
                    <a:pt x="32111" y="2152"/>
                    <a:pt x="32477" y="2578"/>
                  </a:cubicBezTo>
                  <a:cubicBezTo>
                    <a:pt x="32822" y="3004"/>
                    <a:pt x="33004" y="3512"/>
                    <a:pt x="33004" y="4080"/>
                  </a:cubicBezTo>
                  <a:close/>
                  <a:moveTo>
                    <a:pt x="34791" y="4080"/>
                  </a:moveTo>
                  <a:cubicBezTo>
                    <a:pt x="34770" y="3025"/>
                    <a:pt x="34425" y="2132"/>
                    <a:pt x="33755" y="1381"/>
                  </a:cubicBezTo>
                  <a:cubicBezTo>
                    <a:pt x="33065" y="650"/>
                    <a:pt x="32132" y="264"/>
                    <a:pt x="30954" y="244"/>
                  </a:cubicBezTo>
                  <a:cubicBezTo>
                    <a:pt x="29818" y="264"/>
                    <a:pt x="28884" y="650"/>
                    <a:pt x="28194" y="1381"/>
                  </a:cubicBezTo>
                  <a:cubicBezTo>
                    <a:pt x="27483" y="2132"/>
                    <a:pt x="27118" y="3025"/>
                    <a:pt x="27118" y="4080"/>
                  </a:cubicBezTo>
                  <a:lnTo>
                    <a:pt x="27118" y="7835"/>
                  </a:lnTo>
                  <a:cubicBezTo>
                    <a:pt x="27118" y="8870"/>
                    <a:pt x="27483" y="9764"/>
                    <a:pt x="28194" y="10494"/>
                  </a:cubicBezTo>
                  <a:cubicBezTo>
                    <a:pt x="28884" y="11245"/>
                    <a:pt x="29818" y="11631"/>
                    <a:pt x="30954" y="11651"/>
                  </a:cubicBezTo>
                  <a:cubicBezTo>
                    <a:pt x="31929" y="11631"/>
                    <a:pt x="32720" y="11408"/>
                    <a:pt x="33329" y="10981"/>
                  </a:cubicBezTo>
                  <a:cubicBezTo>
                    <a:pt x="33634" y="10758"/>
                    <a:pt x="33897" y="10535"/>
                    <a:pt x="34100" y="10291"/>
                  </a:cubicBezTo>
                  <a:cubicBezTo>
                    <a:pt x="34303" y="10068"/>
                    <a:pt x="34466" y="9824"/>
                    <a:pt x="34608" y="9601"/>
                  </a:cubicBezTo>
                  <a:cubicBezTo>
                    <a:pt x="34689" y="9500"/>
                    <a:pt x="34730" y="9378"/>
                    <a:pt x="34730" y="9236"/>
                  </a:cubicBezTo>
                  <a:cubicBezTo>
                    <a:pt x="34709" y="9114"/>
                    <a:pt x="34628" y="8992"/>
                    <a:pt x="34486" y="8870"/>
                  </a:cubicBezTo>
                  <a:lnTo>
                    <a:pt x="33979" y="8505"/>
                  </a:lnTo>
                  <a:cubicBezTo>
                    <a:pt x="33857" y="8404"/>
                    <a:pt x="33755" y="8363"/>
                    <a:pt x="33634" y="8383"/>
                  </a:cubicBezTo>
                  <a:cubicBezTo>
                    <a:pt x="33491" y="8404"/>
                    <a:pt x="33370" y="8465"/>
                    <a:pt x="33288" y="8586"/>
                  </a:cubicBezTo>
                  <a:cubicBezTo>
                    <a:pt x="33086" y="8870"/>
                    <a:pt x="32801" y="9175"/>
                    <a:pt x="32436" y="9500"/>
                  </a:cubicBezTo>
                  <a:cubicBezTo>
                    <a:pt x="32050" y="9804"/>
                    <a:pt x="31563" y="9967"/>
                    <a:pt x="30954" y="9987"/>
                  </a:cubicBezTo>
                  <a:cubicBezTo>
                    <a:pt x="30284" y="9967"/>
                    <a:pt x="29797" y="9743"/>
                    <a:pt x="29432" y="9297"/>
                  </a:cubicBezTo>
                  <a:cubicBezTo>
                    <a:pt x="29067" y="8870"/>
                    <a:pt x="28904" y="8383"/>
                    <a:pt x="28904" y="7815"/>
                  </a:cubicBezTo>
                  <a:lnTo>
                    <a:pt x="28904" y="7247"/>
                  </a:lnTo>
                  <a:cubicBezTo>
                    <a:pt x="28904" y="6902"/>
                    <a:pt x="29067" y="6719"/>
                    <a:pt x="29412" y="6719"/>
                  </a:cubicBezTo>
                  <a:lnTo>
                    <a:pt x="33755" y="6719"/>
                  </a:lnTo>
                  <a:cubicBezTo>
                    <a:pt x="34425" y="6719"/>
                    <a:pt x="34770" y="6374"/>
                    <a:pt x="34791" y="5684"/>
                  </a:cubicBezTo>
                  <a:close/>
                  <a:moveTo>
                    <a:pt x="7267" y="9317"/>
                  </a:moveTo>
                  <a:cubicBezTo>
                    <a:pt x="7429" y="9053"/>
                    <a:pt x="7348" y="8810"/>
                    <a:pt x="7064" y="8627"/>
                  </a:cubicBezTo>
                  <a:lnTo>
                    <a:pt x="6516" y="8241"/>
                  </a:lnTo>
                  <a:cubicBezTo>
                    <a:pt x="6272" y="8059"/>
                    <a:pt x="6049" y="8119"/>
                    <a:pt x="5826" y="8424"/>
                  </a:cubicBezTo>
                  <a:cubicBezTo>
                    <a:pt x="5785" y="8505"/>
                    <a:pt x="5724" y="8627"/>
                    <a:pt x="5623" y="8749"/>
                  </a:cubicBezTo>
                  <a:cubicBezTo>
                    <a:pt x="5521" y="8911"/>
                    <a:pt x="5400" y="9053"/>
                    <a:pt x="5237" y="9216"/>
                  </a:cubicBezTo>
                  <a:cubicBezTo>
                    <a:pt x="4933" y="9561"/>
                    <a:pt x="4466" y="9743"/>
                    <a:pt x="3837" y="9743"/>
                  </a:cubicBezTo>
                  <a:cubicBezTo>
                    <a:pt x="3187" y="9743"/>
                    <a:pt x="2680" y="9500"/>
                    <a:pt x="2314" y="9073"/>
                  </a:cubicBezTo>
                  <a:cubicBezTo>
                    <a:pt x="1949" y="8627"/>
                    <a:pt x="1787" y="8140"/>
                    <a:pt x="1787" y="7592"/>
                  </a:cubicBezTo>
                  <a:lnTo>
                    <a:pt x="1787" y="3837"/>
                  </a:lnTo>
                  <a:cubicBezTo>
                    <a:pt x="1787" y="3248"/>
                    <a:pt x="1949" y="2761"/>
                    <a:pt x="2314" y="2335"/>
                  </a:cubicBezTo>
                  <a:cubicBezTo>
                    <a:pt x="2680" y="1908"/>
                    <a:pt x="3187" y="1685"/>
                    <a:pt x="3837" y="1665"/>
                  </a:cubicBezTo>
                  <a:cubicBezTo>
                    <a:pt x="4161" y="1665"/>
                    <a:pt x="4446" y="1705"/>
                    <a:pt x="4689" y="1807"/>
                  </a:cubicBezTo>
                  <a:cubicBezTo>
                    <a:pt x="4912" y="1929"/>
                    <a:pt x="5115" y="2071"/>
                    <a:pt x="5257" y="2213"/>
                  </a:cubicBezTo>
                  <a:cubicBezTo>
                    <a:pt x="5420" y="2355"/>
                    <a:pt x="5542" y="2497"/>
                    <a:pt x="5643" y="2659"/>
                  </a:cubicBezTo>
                  <a:cubicBezTo>
                    <a:pt x="5745" y="2802"/>
                    <a:pt x="5805" y="2923"/>
                    <a:pt x="5826" y="3045"/>
                  </a:cubicBezTo>
                  <a:cubicBezTo>
                    <a:pt x="6029" y="3309"/>
                    <a:pt x="6252" y="3350"/>
                    <a:pt x="6516" y="3167"/>
                  </a:cubicBezTo>
                  <a:lnTo>
                    <a:pt x="7084" y="2761"/>
                  </a:lnTo>
                  <a:cubicBezTo>
                    <a:pt x="7226" y="2659"/>
                    <a:pt x="7308" y="2517"/>
                    <a:pt x="7328" y="2375"/>
                  </a:cubicBezTo>
                  <a:cubicBezTo>
                    <a:pt x="7328" y="2253"/>
                    <a:pt x="7287" y="2152"/>
                    <a:pt x="7226" y="2050"/>
                  </a:cubicBezTo>
                  <a:cubicBezTo>
                    <a:pt x="7145" y="1787"/>
                    <a:pt x="6841" y="1381"/>
                    <a:pt x="6333" y="853"/>
                  </a:cubicBezTo>
                  <a:cubicBezTo>
                    <a:pt x="6090" y="609"/>
                    <a:pt x="5765" y="406"/>
                    <a:pt x="5339" y="244"/>
                  </a:cubicBezTo>
                  <a:cubicBezTo>
                    <a:pt x="4912" y="82"/>
                    <a:pt x="4425" y="0"/>
                    <a:pt x="3837" y="0"/>
                  </a:cubicBezTo>
                  <a:cubicBezTo>
                    <a:pt x="2680" y="21"/>
                    <a:pt x="1766" y="406"/>
                    <a:pt x="1056" y="1157"/>
                  </a:cubicBezTo>
                  <a:cubicBezTo>
                    <a:pt x="345" y="1888"/>
                    <a:pt x="0" y="2781"/>
                    <a:pt x="0" y="3837"/>
                  </a:cubicBezTo>
                  <a:lnTo>
                    <a:pt x="0" y="7592"/>
                  </a:lnTo>
                  <a:cubicBezTo>
                    <a:pt x="0" y="8627"/>
                    <a:pt x="345" y="9520"/>
                    <a:pt x="1056" y="10251"/>
                  </a:cubicBezTo>
                  <a:cubicBezTo>
                    <a:pt x="1766" y="11022"/>
                    <a:pt x="2680" y="11408"/>
                    <a:pt x="3837" y="11408"/>
                  </a:cubicBezTo>
                  <a:cubicBezTo>
                    <a:pt x="4405" y="11408"/>
                    <a:pt x="4892" y="11306"/>
                    <a:pt x="5318" y="11144"/>
                  </a:cubicBezTo>
                  <a:cubicBezTo>
                    <a:pt x="5745" y="10981"/>
                    <a:pt x="6069" y="10778"/>
                    <a:pt x="6333" y="10555"/>
                  </a:cubicBezTo>
                  <a:cubicBezTo>
                    <a:pt x="6617" y="10312"/>
                    <a:pt x="6841" y="10088"/>
                    <a:pt x="6983" y="9845"/>
                  </a:cubicBezTo>
                  <a:cubicBezTo>
                    <a:pt x="7125" y="9621"/>
                    <a:pt x="7226" y="9459"/>
                    <a:pt x="7267" y="93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8"/>
            <p:cNvSpPr/>
            <p:nvPr/>
          </p:nvSpPr>
          <p:spPr>
            <a:xfrm>
              <a:off x="2339925" y="1981650"/>
              <a:ext cx="2915275" cy="1166125"/>
            </a:xfrm>
            <a:custGeom>
              <a:rect b="b" l="l" r="r" t="t"/>
              <a:pathLst>
                <a:path extrusionOk="0" h="46645" w="116611">
                  <a:moveTo>
                    <a:pt x="46178" y="0"/>
                  </a:moveTo>
                  <a:cubicBezTo>
                    <a:pt x="19852" y="2274"/>
                    <a:pt x="1" y="11753"/>
                    <a:pt x="1" y="23058"/>
                  </a:cubicBezTo>
                  <a:cubicBezTo>
                    <a:pt x="1" y="36049"/>
                    <a:pt x="26185" y="46644"/>
                    <a:pt x="58296" y="46644"/>
                  </a:cubicBezTo>
                  <a:cubicBezTo>
                    <a:pt x="90427" y="46644"/>
                    <a:pt x="116611" y="36049"/>
                    <a:pt x="116611" y="23058"/>
                  </a:cubicBezTo>
                  <a:cubicBezTo>
                    <a:pt x="116611" y="11753"/>
                    <a:pt x="96760" y="2274"/>
                    <a:pt x="70434" y="0"/>
                  </a:cubicBezTo>
                  <a:lnTo>
                    <a:pt x="70434" y="1096"/>
                  </a:lnTo>
                  <a:cubicBezTo>
                    <a:pt x="84074" y="2720"/>
                    <a:pt x="93837" y="8870"/>
                    <a:pt x="93837" y="13904"/>
                  </a:cubicBezTo>
                  <a:cubicBezTo>
                    <a:pt x="93837" y="20318"/>
                    <a:pt x="77883" y="25555"/>
                    <a:pt x="58296" y="25555"/>
                  </a:cubicBezTo>
                  <a:cubicBezTo>
                    <a:pt x="38729" y="25555"/>
                    <a:pt x="22775" y="20318"/>
                    <a:pt x="22775" y="13904"/>
                  </a:cubicBezTo>
                  <a:cubicBezTo>
                    <a:pt x="22775" y="8870"/>
                    <a:pt x="32538" y="3004"/>
                    <a:pt x="46178" y="13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8"/>
            <p:cNvSpPr/>
            <p:nvPr/>
          </p:nvSpPr>
          <p:spPr>
            <a:xfrm>
              <a:off x="3191425" y="2051675"/>
              <a:ext cx="1208225" cy="429825"/>
            </a:xfrm>
            <a:custGeom>
              <a:rect b="b" l="l" r="r" t="t"/>
              <a:pathLst>
                <a:path extrusionOk="0" h="17193" w="48329">
                  <a:moveTo>
                    <a:pt x="19141" y="0"/>
                  </a:moveTo>
                  <a:cubicBezTo>
                    <a:pt x="8221" y="833"/>
                    <a:pt x="0" y="4324"/>
                    <a:pt x="0" y="8485"/>
                  </a:cubicBezTo>
                  <a:cubicBezTo>
                    <a:pt x="0" y="13275"/>
                    <a:pt x="10859" y="17192"/>
                    <a:pt x="24154" y="17192"/>
                  </a:cubicBezTo>
                  <a:cubicBezTo>
                    <a:pt x="37470" y="17192"/>
                    <a:pt x="48329" y="13275"/>
                    <a:pt x="48329" y="8485"/>
                  </a:cubicBezTo>
                  <a:cubicBezTo>
                    <a:pt x="48329" y="4324"/>
                    <a:pt x="40108" y="833"/>
                    <a:pt x="29188" y="0"/>
                  </a:cubicBezTo>
                  <a:lnTo>
                    <a:pt x="29188" y="1076"/>
                  </a:lnTo>
                  <a:cubicBezTo>
                    <a:pt x="34831" y="1685"/>
                    <a:pt x="38890" y="3268"/>
                    <a:pt x="38890" y="5115"/>
                  </a:cubicBezTo>
                  <a:cubicBezTo>
                    <a:pt x="38890" y="7490"/>
                    <a:pt x="32273" y="9419"/>
                    <a:pt x="24154" y="9419"/>
                  </a:cubicBezTo>
                  <a:cubicBezTo>
                    <a:pt x="16056" y="9419"/>
                    <a:pt x="9439" y="7490"/>
                    <a:pt x="9439" y="5115"/>
                  </a:cubicBezTo>
                  <a:cubicBezTo>
                    <a:pt x="9439" y="3268"/>
                    <a:pt x="13478" y="1685"/>
                    <a:pt x="19141" y="10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8"/>
            <p:cNvSpPr/>
            <p:nvPr/>
          </p:nvSpPr>
          <p:spPr>
            <a:xfrm>
              <a:off x="2762125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66"/>
                  </a:moveTo>
                  <a:cubicBezTo>
                    <a:pt x="1137" y="14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4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36"/>
                    <a:pt x="325" y="1036"/>
                  </a:cubicBezTo>
                  <a:lnTo>
                    <a:pt x="812" y="1036"/>
                  </a:lnTo>
                  <a:cubicBezTo>
                    <a:pt x="1015" y="103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8"/>
            <p:cNvSpPr/>
            <p:nvPr/>
          </p:nvSpPr>
          <p:spPr>
            <a:xfrm>
              <a:off x="3444625" y="3697300"/>
              <a:ext cx="28450" cy="25400"/>
            </a:xfrm>
            <a:custGeom>
              <a:rect b="b" l="l" r="r" t="t"/>
              <a:pathLst>
                <a:path extrusionOk="0" h="1016" w="1138">
                  <a:moveTo>
                    <a:pt x="1137" y="346"/>
                  </a:moveTo>
                  <a:cubicBezTo>
                    <a:pt x="1137" y="122"/>
                    <a:pt x="1016" y="1"/>
                    <a:pt x="813" y="1"/>
                  </a:cubicBezTo>
                  <a:lnTo>
                    <a:pt x="325" y="1"/>
                  </a:lnTo>
                  <a:cubicBezTo>
                    <a:pt x="102" y="1"/>
                    <a:pt x="1" y="122"/>
                    <a:pt x="1" y="346"/>
                  </a:cubicBezTo>
                  <a:lnTo>
                    <a:pt x="1" y="670"/>
                  </a:lnTo>
                  <a:cubicBezTo>
                    <a:pt x="1" y="894"/>
                    <a:pt x="102" y="1015"/>
                    <a:pt x="325" y="1015"/>
                  </a:cubicBezTo>
                  <a:lnTo>
                    <a:pt x="813" y="1015"/>
                  </a:lnTo>
                  <a:cubicBezTo>
                    <a:pt x="1016" y="1015"/>
                    <a:pt x="1137" y="894"/>
                    <a:pt x="1137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8"/>
            <p:cNvSpPr/>
            <p:nvPr/>
          </p:nvSpPr>
          <p:spPr>
            <a:xfrm>
              <a:off x="4122075" y="3697800"/>
              <a:ext cx="28425" cy="25900"/>
            </a:xfrm>
            <a:custGeom>
              <a:rect b="b" l="l" r="r" t="t"/>
              <a:pathLst>
                <a:path extrusionOk="0" h="1036" w="1137">
                  <a:moveTo>
                    <a:pt x="1137" y="366"/>
                  </a:moveTo>
                  <a:cubicBezTo>
                    <a:pt x="1137" y="123"/>
                    <a:pt x="1015" y="21"/>
                    <a:pt x="812" y="1"/>
                  </a:cubicBezTo>
                  <a:lnTo>
                    <a:pt x="325" y="1"/>
                  </a:lnTo>
                  <a:cubicBezTo>
                    <a:pt x="102" y="21"/>
                    <a:pt x="0" y="123"/>
                    <a:pt x="0" y="366"/>
                  </a:cubicBezTo>
                  <a:lnTo>
                    <a:pt x="0" y="691"/>
                  </a:lnTo>
                  <a:cubicBezTo>
                    <a:pt x="0" y="914"/>
                    <a:pt x="102" y="1016"/>
                    <a:pt x="325" y="1036"/>
                  </a:cubicBezTo>
                  <a:lnTo>
                    <a:pt x="812" y="1036"/>
                  </a:lnTo>
                  <a:cubicBezTo>
                    <a:pt x="1015" y="1016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8"/>
            <p:cNvSpPr/>
            <p:nvPr/>
          </p:nvSpPr>
          <p:spPr>
            <a:xfrm>
              <a:off x="4800000" y="3697300"/>
              <a:ext cx="28450" cy="25900"/>
            </a:xfrm>
            <a:custGeom>
              <a:rect b="b" l="l" r="r" t="t"/>
              <a:pathLst>
                <a:path extrusionOk="0" h="1036" w="1138">
                  <a:moveTo>
                    <a:pt x="1137" y="346"/>
                  </a:moveTo>
                  <a:cubicBezTo>
                    <a:pt x="1137" y="122"/>
                    <a:pt x="1016" y="21"/>
                    <a:pt x="813" y="1"/>
                  </a:cubicBezTo>
                  <a:lnTo>
                    <a:pt x="325" y="1"/>
                  </a:lnTo>
                  <a:cubicBezTo>
                    <a:pt x="102" y="21"/>
                    <a:pt x="1" y="122"/>
                    <a:pt x="1" y="346"/>
                  </a:cubicBezTo>
                  <a:lnTo>
                    <a:pt x="1" y="691"/>
                  </a:lnTo>
                  <a:cubicBezTo>
                    <a:pt x="1" y="914"/>
                    <a:pt x="102" y="1015"/>
                    <a:pt x="325" y="1036"/>
                  </a:cubicBezTo>
                  <a:lnTo>
                    <a:pt x="813" y="1036"/>
                  </a:lnTo>
                  <a:cubicBezTo>
                    <a:pt x="1016" y="1015"/>
                    <a:pt x="1137" y="914"/>
                    <a:pt x="1137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58"/>
          <p:cNvSpPr txBox="1"/>
          <p:nvPr/>
        </p:nvSpPr>
        <p:spPr>
          <a:xfrm>
            <a:off x="298450" y="3687325"/>
            <a:ext cx="23349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rPr lang="pt-BR" sz="140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NOSSO CONTATO</a:t>
            </a:r>
            <a:endParaRPr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grs@cesar.school</a:t>
            </a:r>
            <a:endParaRPr sz="1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Noto Sans Symbols"/>
              <a:buNone/>
            </a:pPr>
            <a:r>
              <a:t/>
            </a:r>
            <a:endParaRPr sz="12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39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15" name="Google Shape;215;p39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16" name="Google Shape;216;p39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17" name="Google Shape;217;p39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9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9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9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9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9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4" name="Google Shape;224;p39"/>
          <p:cNvSpPr txBox="1"/>
          <p:nvPr/>
        </p:nvSpPr>
        <p:spPr>
          <a:xfrm>
            <a:off x="3309700" y="1123950"/>
            <a:ext cx="46053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O que é classe abstrata na programação orientada a objetos?</a:t>
            </a:r>
            <a:endParaRPr b="1"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Pode-se dizer que as classes abstratas servem como “modelo” para outras classes que dela herdem. Este tipo de classe possui uma característica muito específica, que é o de não permitir que novos objetos sejam instanciados a partir desta classe. Por este motivo, as classes abstratas possuem o único propósito de servirem como </a:t>
            </a:r>
            <a:r>
              <a:rPr lang="pt-BR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superclasses</a:t>
            </a:r>
            <a:r>
              <a:rPr lang="pt-BR" sz="1500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 a outras classes do Java.</a:t>
            </a:r>
            <a:endParaRPr sz="15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" name="Google Shape;225;p39"/>
          <p:cNvSpPr/>
          <p:nvPr/>
        </p:nvSpPr>
        <p:spPr>
          <a:xfrm>
            <a:off x="0" y="100"/>
            <a:ext cx="2558100" cy="51435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/>
        </p:nvSpPr>
        <p:spPr>
          <a:xfrm>
            <a:off x="256200" y="2246050"/>
            <a:ext cx="2045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DEFINIÇÃO</a:t>
            </a:r>
            <a:endParaRPr sz="20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/>
          <p:nvPr/>
        </p:nvSpPr>
        <p:spPr>
          <a:xfrm>
            <a:off x="623979" y="236575"/>
            <a:ext cx="427800" cy="4278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1806150" y="2315900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Para ter um objeto de uma classe abstrata é necessário criar uma classe mais especializada herdando dela e então instanciar essa nova classe. Os métodos da classe abstrata devem então serem sobrescritos nas classes filhas.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1806150" y="1108100"/>
            <a:ext cx="6768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Classe Abstrata</a:t>
            </a:r>
            <a:endParaRPr sz="9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35" name="Google Shape;235;p40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36" name="Google Shape;236;p40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37" name="Google Shape;237;p40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38" name="Google Shape;238;p40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0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0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0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0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0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5" name="Google Shape;245;p40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246" name="Google Shape;246;p40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       </a:t>
              </a:r>
              <a:r>
                <a:rPr b="1" lang="pt-BR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FASE 1</a:t>
              </a:r>
              <a:r>
                <a:rPr b="1" lang="pt-BR" sz="800">
                  <a:solidFill>
                    <a:srgbClr val="9E9E9E"/>
                  </a:solidFill>
                  <a:latin typeface="Barlow"/>
                  <a:ea typeface="Barlow"/>
                  <a:cs typeface="Barlow"/>
                  <a:sym typeface="Barlow"/>
                </a:rPr>
                <a:t>	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	FASE 2 		FASE 3                       FASE 4                     FASE 5</a:t>
              </a:r>
              <a:endParaRPr b="1" sz="800">
                <a:solidFill>
                  <a:srgbClr val="A2A2A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247" name="Google Shape;247;p40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8" name="Google Shape;248;p40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40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0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/>
          <p:nvPr/>
        </p:nvSpPr>
        <p:spPr>
          <a:xfrm>
            <a:off x="623979" y="236575"/>
            <a:ext cx="427800" cy="427800"/>
          </a:xfrm>
          <a:prstGeom prst="ellipse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1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F60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1806150" y="2315900"/>
            <a:ext cx="66084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Uma classe abstrata é desenvolvida para representar entidades e conceitos abstratos, sendo utilizada como uma classe pai, pois não pode ser instanciada. Ela define um modelo (template) para uma funcionalidade e fornece uma implementação incompleta - a parte genérica dessa funcionalidade - que é compartilhada por um grupo de classes derivadas. Cada uma das classes derivadas completa a funcionalidade da classe abstrata adicionando um comportamento específico.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1806150" y="1108100"/>
            <a:ext cx="6768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FC612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Classe Abstrata</a:t>
            </a:r>
            <a:endParaRPr sz="900">
              <a:solidFill>
                <a:srgbClr val="FC612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grpSp>
        <p:nvGrpSpPr>
          <p:cNvPr id="259" name="Google Shape;259;p41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60" name="Google Shape;260;p41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61" name="Google Shape;261;p41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62" name="Google Shape;262;p41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41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41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41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41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41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41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" name="Google Shape;269;p41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270" name="Google Shape;270;p41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        </a:t>
              </a:r>
              <a:r>
                <a:rPr b="1" lang="pt-BR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FASE 1</a:t>
              </a:r>
              <a:r>
                <a:rPr b="1" lang="pt-BR" sz="800">
                  <a:solidFill>
                    <a:srgbClr val="9E9E9E"/>
                  </a:solidFill>
                  <a:latin typeface="Barlow"/>
                  <a:ea typeface="Barlow"/>
                  <a:cs typeface="Barlow"/>
                  <a:sym typeface="Barlow"/>
                </a:rPr>
                <a:t>	</a:t>
              </a:r>
              <a:r>
                <a:rPr b="1" lang="pt-BR" sz="800">
                  <a:solidFill>
                    <a:srgbClr val="A2A2A2"/>
                  </a:solidFill>
                  <a:latin typeface="Barlow"/>
                  <a:ea typeface="Barlow"/>
                  <a:cs typeface="Barlow"/>
                  <a:sym typeface="Barlow"/>
                </a:rPr>
                <a:t>	FASE 2 		FASE 3                       FASE 4                     FASE 5</a:t>
              </a:r>
              <a:endParaRPr b="1" sz="800">
                <a:solidFill>
                  <a:srgbClr val="A2A2A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271" name="Google Shape;271;p41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2" name="Google Shape;272;p41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41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41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/>
          <p:nvPr/>
        </p:nvSpPr>
        <p:spPr>
          <a:xfrm>
            <a:off x="1400550" y="236575"/>
            <a:ext cx="427800" cy="427800"/>
          </a:xfrm>
          <a:prstGeom prst="ellipse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/>
          <p:nvPr/>
        </p:nvSpPr>
        <p:spPr>
          <a:xfrm>
            <a:off x="0" y="969525"/>
            <a:ext cx="1440600" cy="36336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6121"/>
              </a:solidFill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1806150" y="2315900"/>
            <a:ext cx="66669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Os métodos abstratos estão presentes somente em classes abstratas, e são aqueles que não possuem implementação. A sintaxe deste tipo de método é a seguinte: 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59595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abstract </a:t>
            </a:r>
            <a:endParaRPr b="1" sz="1600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82" name="Google Shape;282;p42"/>
          <p:cNvGrpSpPr/>
          <p:nvPr/>
        </p:nvGrpSpPr>
        <p:grpSpPr>
          <a:xfrm>
            <a:off x="444550" y="309750"/>
            <a:ext cx="4395600" cy="327300"/>
            <a:chOff x="444550" y="233550"/>
            <a:chExt cx="4395600" cy="327300"/>
          </a:xfrm>
        </p:grpSpPr>
        <p:sp>
          <p:nvSpPr>
            <p:cNvPr id="283" name="Google Shape;283;p42"/>
            <p:cNvSpPr txBox="1"/>
            <p:nvPr/>
          </p:nvSpPr>
          <p:spPr>
            <a:xfrm>
              <a:off x="444550" y="233550"/>
              <a:ext cx="4395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        FASE 1</a:t>
              </a:r>
              <a:r>
                <a:rPr b="1" lang="pt-BR" sz="800">
                  <a:solidFill>
                    <a:srgbClr val="CCCCCC"/>
                  </a:solidFill>
                  <a:latin typeface="Barlow"/>
                  <a:ea typeface="Barlow"/>
                  <a:cs typeface="Barlow"/>
                  <a:sym typeface="Barlow"/>
                </a:rPr>
                <a:t>		</a:t>
              </a:r>
              <a:r>
                <a:rPr b="1" lang="pt-BR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FASE 2 </a:t>
              </a:r>
              <a:r>
                <a:rPr b="1" lang="pt-BR" sz="800">
                  <a:solidFill>
                    <a:srgbClr val="C7C7C7"/>
                  </a:solidFill>
                  <a:latin typeface="Barlow"/>
                  <a:ea typeface="Barlow"/>
                  <a:cs typeface="Barlow"/>
                  <a:sym typeface="Barlow"/>
                </a:rPr>
                <a:t>		FASE 3                       FASE 4                     FASE 5</a:t>
              </a:r>
              <a:endParaRPr b="1" sz="8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284" name="Google Shape;284;p42"/>
            <p:cNvCxnSpPr/>
            <p:nvPr/>
          </p:nvCxnSpPr>
          <p:spPr>
            <a:xfrm>
              <a:off x="1047775" y="397200"/>
              <a:ext cx="22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42"/>
          <p:cNvSpPr txBox="1"/>
          <p:nvPr/>
        </p:nvSpPr>
        <p:spPr>
          <a:xfrm>
            <a:off x="1806150" y="1108100"/>
            <a:ext cx="6666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BR" sz="3400">
                <a:solidFill>
                  <a:srgbClr val="F39C1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Métodos Abstratos</a:t>
            </a:r>
            <a:endParaRPr sz="900">
              <a:solidFill>
                <a:srgbClr val="F39C10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286" name="Google Shape;286;p42"/>
          <p:cNvCxnSpPr/>
          <p:nvPr/>
        </p:nvCxnSpPr>
        <p:spPr>
          <a:xfrm>
            <a:off x="1962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42"/>
          <p:cNvCxnSpPr/>
          <p:nvPr/>
        </p:nvCxnSpPr>
        <p:spPr>
          <a:xfrm>
            <a:off x="2775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" name="Google Shape;288;p42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289" name="Google Shape;289;p42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290" name="Google Shape;290;p42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291" name="Google Shape;291;p42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2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2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2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2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2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2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98" name="Google Shape;298;p42"/>
          <p:cNvCxnSpPr/>
          <p:nvPr/>
        </p:nvCxnSpPr>
        <p:spPr>
          <a:xfrm>
            <a:off x="3537175" y="47340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3"/>
          <p:cNvSpPr txBox="1"/>
          <p:nvPr/>
        </p:nvSpPr>
        <p:spPr>
          <a:xfrm>
            <a:off x="356975" y="681450"/>
            <a:ext cx="3037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MÉTODO ABSTRATO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05" name="Google Shape;305;p43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06" name="Google Shape;306;p43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07" name="Google Shape;307;p43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08" name="Google Shape;308;p43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3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3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3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3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3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3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35656"/>
            <a:ext cx="9143999" cy="460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/>
        </p:nvSpPr>
        <p:spPr>
          <a:xfrm>
            <a:off x="356975" y="681450"/>
            <a:ext cx="3037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MÉTODO ABSTRATO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22" name="Google Shape;322;p44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23" name="Google Shape;323;p44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24" name="Google Shape;324;p44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25" name="Google Shape;325;p44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4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4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4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44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44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4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32" name="Google Shape;3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0920"/>
            <a:ext cx="9144001" cy="443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/>
          <p:nvPr/>
        </p:nvSpPr>
        <p:spPr>
          <a:xfrm>
            <a:off x="0" y="649425"/>
            <a:ext cx="2483400" cy="334800"/>
          </a:xfrm>
          <a:prstGeom prst="rect">
            <a:avLst/>
          </a:prstGeom>
          <a:solidFill>
            <a:srgbClr val="F39C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5"/>
          <p:cNvSpPr txBox="1"/>
          <p:nvPr/>
        </p:nvSpPr>
        <p:spPr>
          <a:xfrm>
            <a:off x="215300" y="681450"/>
            <a:ext cx="31791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DIAGRAMA DE CLASSE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39" name="Google Shape;339;p45"/>
          <p:cNvGrpSpPr/>
          <p:nvPr/>
        </p:nvGrpSpPr>
        <p:grpSpPr>
          <a:xfrm>
            <a:off x="5918400" y="220327"/>
            <a:ext cx="2954779" cy="327323"/>
            <a:chOff x="5918400" y="372727"/>
            <a:chExt cx="2954779" cy="327323"/>
          </a:xfrm>
        </p:grpSpPr>
        <p:sp>
          <p:nvSpPr>
            <p:cNvPr id="340" name="Google Shape;340;p45"/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Direitos</a:t>
              </a:r>
              <a:r>
                <a:rPr i="1" lang="pt-BR" sz="900">
                  <a:solidFill>
                    <a:srgbClr val="D9D9D9"/>
                  </a:solidFill>
                  <a:latin typeface="Barlow"/>
                  <a:ea typeface="Barlow"/>
                  <a:cs typeface="Barlow"/>
                  <a:sym typeface="Barlow"/>
                </a:rPr>
                <a:t> Reservados </a:t>
              </a:r>
              <a:endParaRPr i="1" sz="900">
                <a:solidFill>
                  <a:srgbClr val="D9D9D9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341" name="Google Shape;341;p45"/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342" name="Google Shape;342;p45"/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rect b="b" l="l" r="r" t="t"/>
                <a:pathLst>
                  <a:path extrusionOk="0" h="11652" w="116631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45"/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rect b="b" l="l" r="r" t="t"/>
                <a:pathLst>
                  <a:path extrusionOk="0" h="46645" w="116611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45"/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rect b="b" l="l" r="r" t="t"/>
                <a:pathLst>
                  <a:path extrusionOk="0" h="17193" w="48329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5"/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5"/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rect b="b" l="l" r="r" t="t"/>
                <a:pathLst>
                  <a:path extrusionOk="0" h="1016" w="1138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5"/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rect b="b" l="l" r="r" t="t"/>
                <a:pathLst>
                  <a:path extrusionOk="0" h="1036" w="1137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45"/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rect b="b" l="l" r="r" t="t"/>
                <a:pathLst>
                  <a:path extrusionOk="0" h="1036" w="1138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20" y="984216"/>
            <a:ext cx="7681959" cy="41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 CONSULTING">
  <a:themeElements>
    <a:clrScheme name="Simple Light">
      <a:dk1>
        <a:srgbClr val="181818"/>
      </a:dk1>
      <a:lt1>
        <a:srgbClr val="595959"/>
      </a:lt1>
      <a:dk2>
        <a:srgbClr val="F2F2F2"/>
      </a:dk2>
      <a:lt2>
        <a:srgbClr val="FFFFFF"/>
      </a:lt2>
      <a:accent1>
        <a:srgbClr val="FF9D52"/>
      </a:accent1>
      <a:accent2>
        <a:srgbClr val="F39C10"/>
      </a:accent2>
      <a:accent3>
        <a:srgbClr val="F46403"/>
      </a:accent3>
      <a:accent4>
        <a:srgbClr val="C03A00"/>
      </a:accent4>
      <a:accent5>
        <a:srgbClr val="A0220D"/>
      </a:accent5>
      <a:accent6>
        <a:srgbClr val="C7C7C7"/>
      </a:accent6>
      <a:hlink>
        <a:srgbClr val="A2A2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