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82" d="100"/>
          <a:sy n="82" d="100"/>
        </p:scale>
        <p:origin x="-9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8CB5-6175-41F5-A2EB-8A7DCC79337E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F83C-3EF2-4E74-83EE-3D1DAC957E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67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0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0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0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02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0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over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93.183:3000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anchong/k8s-exampl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en-US" altLang="zh-CN" dirty="0" smtClean="0"/>
              <a:t>                       </a:t>
            </a:r>
            <a:r>
              <a:rPr lang="zh-CN" altLang="en-US" dirty="0" smtClean="0"/>
              <a:t>范安崇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2018/06/15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github.com/kubernetes/kubernetes</a:t>
            </a:r>
            <a:endParaRPr lang="en-US" altLang="zh-CN" sz="2000" dirty="0" smtClean="0"/>
          </a:p>
          <a:p>
            <a:r>
              <a:rPr lang="zh-CN" altLang="en-US" dirty="0" smtClean="0"/>
              <a:t>官方文档：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kubernetes.io/docs/home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- Setup</a:t>
            </a:r>
          </a:p>
          <a:p>
            <a:pPr marL="0" indent="0">
              <a:buNone/>
            </a:pPr>
            <a:r>
              <a:rPr lang="en-US" altLang="zh-CN" dirty="0" smtClean="0"/>
              <a:t>    - Concepts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Tasks</a:t>
            </a:r>
          </a:p>
          <a:p>
            <a:pPr marL="0" indent="0">
              <a:buNone/>
            </a:pPr>
            <a:r>
              <a:rPr lang="en-US" altLang="zh-CN" dirty="0" smtClean="0"/>
              <a:t>    - Tutorials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Reference</a:t>
            </a:r>
          </a:p>
          <a:p>
            <a:r>
              <a:rPr lang="zh-CN" altLang="en-US" dirty="0" smtClean="0"/>
              <a:t>经典教程：</a:t>
            </a:r>
            <a:r>
              <a:rPr lang="en-US" altLang="zh-CN" sz="1600" dirty="0"/>
              <a:t>《Kubernetes</a:t>
            </a:r>
            <a:r>
              <a:rPr lang="zh-CN" altLang="en-US" sz="1600" dirty="0"/>
              <a:t>权威指南：从</a:t>
            </a:r>
            <a:r>
              <a:rPr lang="en-US" altLang="zh-CN" sz="1600" dirty="0"/>
              <a:t>Docker</a:t>
            </a:r>
            <a:r>
              <a:rPr lang="zh-CN" altLang="en-US" sz="1600" dirty="0"/>
              <a:t>到</a:t>
            </a:r>
            <a:r>
              <a:rPr lang="en-US" altLang="zh-CN" sz="1600" dirty="0"/>
              <a:t>Kubernetes</a:t>
            </a:r>
            <a:r>
              <a:rPr lang="zh-CN" altLang="en-US" sz="1600" dirty="0"/>
              <a:t>实践全</a:t>
            </a:r>
            <a:r>
              <a:rPr lang="zh-CN" altLang="en-US" sz="1600" dirty="0" smtClean="0"/>
              <a:t>接触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41047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400" dirty="0" smtClean="0"/>
              <a:t>- k8s</a:t>
            </a:r>
            <a:r>
              <a:rPr lang="zh-CN" altLang="en-US" sz="2400" dirty="0" smtClean="0"/>
              <a:t>是一套工具集合，分工协作，完成部署监控的任务</a:t>
            </a:r>
            <a:endParaRPr lang="en-US" altLang="zh-CN" sz="2400" dirty="0" smtClean="0"/>
          </a:p>
          <a:p>
            <a:r>
              <a:rPr lang="zh-CN" altLang="en-US" dirty="0" smtClean="0"/>
              <a:t>资源概念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  - k8s</a:t>
            </a:r>
            <a:r>
              <a:rPr lang="zh-CN" altLang="en-US" sz="2400" dirty="0" smtClean="0"/>
              <a:t>管</a:t>
            </a:r>
            <a:r>
              <a:rPr lang="zh-CN" altLang="en-US" sz="2400" dirty="0"/>
              <a:t>控的所有东西，都</a:t>
            </a:r>
            <a:r>
              <a:rPr lang="zh-CN" altLang="en-US" sz="2400" dirty="0" smtClean="0"/>
              <a:t>被称为资源。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-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endpoint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等等</a:t>
            </a:r>
            <a:endParaRPr lang="en-US" altLang="zh-CN" sz="2400" dirty="0"/>
          </a:p>
          <a:p>
            <a:r>
              <a:rPr lang="zh-CN" altLang="en-US" dirty="0" smtClean="0"/>
              <a:t>编排脚本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2400" dirty="0" smtClean="0"/>
              <a:t>- </a:t>
            </a:r>
            <a:r>
              <a:rPr lang="zh-CN" altLang="en-US" sz="2400" dirty="0"/>
              <a:t>通过编排脚本，让</a:t>
            </a:r>
            <a:r>
              <a:rPr lang="en-US" altLang="zh-CN" sz="2400" dirty="0"/>
              <a:t>k8s</a:t>
            </a:r>
            <a:r>
              <a:rPr lang="zh-CN" altLang="en-US" sz="2400" dirty="0"/>
              <a:t>知道如何操控这些</a:t>
            </a:r>
            <a:r>
              <a:rPr lang="zh-CN" altLang="en-US" sz="2400" dirty="0" smtClean="0"/>
              <a:t>资源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6998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Kubelet</a:t>
            </a:r>
            <a:r>
              <a:rPr lang="en-US" altLang="zh-CN" dirty="0" smtClean="0"/>
              <a:t> 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/>
              <a:t>Kube-apiserver</a:t>
            </a:r>
            <a:r>
              <a:rPr lang="en-US" altLang="zh-CN" dirty="0"/>
              <a:t> (master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-controller (master)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-scheduler (master)</a:t>
            </a:r>
          </a:p>
          <a:p>
            <a:r>
              <a:rPr lang="en-US" altLang="zh-CN" b="1" dirty="0" err="1" smtClean="0"/>
              <a:t>Kubectl</a:t>
            </a:r>
            <a:r>
              <a:rPr lang="en-US" altLang="zh-CN" dirty="0" smtClean="0"/>
              <a:t> (master</a:t>
            </a:r>
            <a:r>
              <a:rPr lang="zh-CN" altLang="en-US" dirty="0" smtClean="0"/>
              <a:t>，其他节点也可装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Kubeadm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辅助工具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(k8s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网络插件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一般的会</a:t>
            </a:r>
            <a:r>
              <a:rPr lang="zh-CN" altLang="en-US" dirty="0"/>
              <a:t>用 </a:t>
            </a:r>
            <a:r>
              <a:rPr lang="en-US" altLang="zh-CN" dirty="0" smtClean="0"/>
              <a:t>flannel</a:t>
            </a:r>
            <a:r>
              <a:rPr lang="zh-CN" altLang="en-US" dirty="0" smtClean="0"/>
              <a:t>，它可以提供一个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  <a:endParaRPr lang="en-US" altLang="zh-CN" sz="1900" i="1" dirty="0"/>
          </a:p>
        </p:txBody>
      </p:sp>
    </p:spTree>
    <p:extLst>
      <p:ext uri="{BB962C8B-B14F-4D97-AF65-F5344CB8AC3E}">
        <p14:creationId xmlns:p14="http://schemas.microsoft.com/office/powerpoint/2010/main" xmlns="" val="16834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资源概念</a:t>
            </a:r>
            <a:endParaRPr lang="zh-CN" alt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10" y="1600200"/>
            <a:ext cx="72743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118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编排脚本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官方参考文档：</a:t>
            </a:r>
            <a:r>
              <a:rPr lang="en-US" altLang="zh-CN" sz="3000" dirty="0"/>
              <a:t>https://kubernetes.io/docs/reference/generated/kubernetes-api/v1.10/</a:t>
            </a:r>
          </a:p>
          <a:p>
            <a:r>
              <a:rPr lang="zh-CN" altLang="en-US" dirty="0" smtClean="0"/>
              <a:t>官方例子：</a:t>
            </a:r>
            <a:r>
              <a:rPr lang="en-US" altLang="zh-CN" dirty="0"/>
              <a:t>https://github.com/kubernetes/examples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049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官方参考文档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://kubernetes.io/docs/reference/kubectl/overview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常用命令介绍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create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detele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logs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endParaRPr lang="en-US" altLang="zh-CN" dirty="0"/>
          </a:p>
          <a:p>
            <a:r>
              <a:rPr lang="en-US" altLang="zh-CN" dirty="0"/>
              <a:t>Dashboard : </a:t>
            </a:r>
            <a:r>
              <a:rPr lang="en-US" altLang="zh-CN" dirty="0">
                <a:hlinkClick r:id="rId4"/>
              </a:rPr>
              <a:t>http://192.168.93.183:30002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948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github.com/fananchong/k8s-example.git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2366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356</Words>
  <Application>Microsoft Office PowerPoint</Application>
  <PresentationFormat>全屏显示(4:3)</PresentationFormat>
  <Paragraphs>58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kubernetes介绍</vt:lpstr>
      <vt:lpstr>Kubernetes学习资源</vt:lpstr>
      <vt:lpstr>Kubernetes的3大块</vt:lpstr>
      <vt:lpstr>工具集合</vt:lpstr>
      <vt:lpstr>资源概念</vt:lpstr>
      <vt:lpstr>编排脚本</vt:lpstr>
      <vt:lpstr>Kubectl、Dashboard介绍</vt:lpstr>
      <vt:lpstr>典型例子1介绍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dreamsummit</cp:lastModifiedBy>
  <cp:revision>71</cp:revision>
  <dcterms:created xsi:type="dcterms:W3CDTF">2016-10-21T02:27:49Z</dcterms:created>
  <dcterms:modified xsi:type="dcterms:W3CDTF">2018-06-17T02:24:28Z</dcterms:modified>
</cp:coreProperties>
</file>